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3.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92" r:id="rId5"/>
    <p:sldMasterId id="2147483724" r:id="rId6"/>
    <p:sldMasterId id="2147483756" r:id="rId7"/>
  </p:sldMasterIdLst>
  <p:notesMasterIdLst>
    <p:notesMasterId r:id="rId14"/>
  </p:notesMasterIdLst>
  <p:sldIdLst>
    <p:sldId id="258" r:id="rId8"/>
    <p:sldId id="395" r:id="rId9"/>
    <p:sldId id="3526" r:id="rId10"/>
    <p:sldId id="3523" r:id="rId11"/>
    <p:sldId id="3525" r:id="rId12"/>
    <p:sldId id="3524" r:id="rId13"/>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A6A2D8E-39F0-3BF1-8843-C81292967996}" name="Le Zhang" initials="LZ" userId="S::zhle@microsoft.com::fc3ab5e0-fc55-4c2b-b58d-b73ad7cbd7d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8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0324F6-85E7-4356-8A4E-77D7D0C098CF}" v="35" dt="2020-04-17T12:48:23.8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251" autoAdjust="0"/>
  </p:normalViewPr>
  <p:slideViewPr>
    <p:cSldViewPr snapToGrid="0">
      <p:cViewPr varScale="1">
        <p:scale>
          <a:sx n="83" d="100"/>
          <a:sy n="83" d="100"/>
        </p:scale>
        <p:origin x="558" y="51"/>
      </p:cViewPr>
      <p:guideLst/>
    </p:cSldViewPr>
  </p:slideViewPr>
  <p:notesTextViewPr>
    <p:cViewPr>
      <p:scale>
        <a:sx n="1" d="1"/>
        <a:sy n="1" d="1"/>
      </p:scale>
      <p:origin x="0" y="0"/>
    </p:cViewPr>
  </p:notesTextViewPr>
  <p:notesViewPr>
    <p:cSldViewPr snapToGrid="0">
      <p:cViewPr varScale="1">
        <p:scale>
          <a:sx n="48" d="100"/>
          <a:sy n="48" d="100"/>
        </p:scale>
        <p:origin x="2691"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tableStyles" Target="tableStyle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3.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 Zhang" userId="fc3ab5e0-fc55-4c2b-b58d-b73ad7cbd7d0" providerId="ADAL" clId="{F90324F6-85E7-4356-8A4E-77D7D0C098CF}"/>
    <pc:docChg chg="undo custSel addSld delSld modSld delSection modSection">
      <pc:chgData name="Le Zhang" userId="fc3ab5e0-fc55-4c2b-b58d-b73ad7cbd7d0" providerId="ADAL" clId="{F90324F6-85E7-4356-8A4E-77D7D0C098CF}" dt="2020-04-17T13:02:31.062" v="1256" actId="20577"/>
      <pc:docMkLst>
        <pc:docMk/>
      </pc:docMkLst>
      <pc:sldChg chg="modSp mod">
        <pc:chgData name="Le Zhang" userId="fc3ab5e0-fc55-4c2b-b58d-b73ad7cbd7d0" providerId="ADAL" clId="{F90324F6-85E7-4356-8A4E-77D7D0C098CF}" dt="2020-04-17T13:02:31.062" v="1256" actId="20577"/>
        <pc:sldMkLst>
          <pc:docMk/>
          <pc:sldMk cId="3198738927" sldId="258"/>
        </pc:sldMkLst>
        <pc:spChg chg="mod">
          <ac:chgData name="Le Zhang" userId="fc3ab5e0-fc55-4c2b-b58d-b73ad7cbd7d0" providerId="ADAL" clId="{F90324F6-85E7-4356-8A4E-77D7D0C098CF}" dt="2020-04-17T12:45:25.634" v="898"/>
          <ac:spMkLst>
            <pc:docMk/>
            <pc:sldMk cId="3198738927" sldId="258"/>
            <ac:spMk id="4" creationId="{79850671-DC31-4204-BA79-C472F6478216}"/>
          </ac:spMkLst>
        </pc:spChg>
        <pc:spChg chg="mod">
          <ac:chgData name="Le Zhang" userId="fc3ab5e0-fc55-4c2b-b58d-b73ad7cbd7d0" providerId="ADAL" clId="{F90324F6-85E7-4356-8A4E-77D7D0C098CF}" dt="2020-04-17T13:02:31.062" v="1256" actId="20577"/>
          <ac:spMkLst>
            <pc:docMk/>
            <pc:sldMk cId="3198738927" sldId="258"/>
            <ac:spMk id="5" creationId="{F4B89E80-BCA2-45C9-A268-D9E21A2074D8}"/>
          </ac:spMkLst>
        </pc:spChg>
        <pc:spChg chg="mod">
          <ac:chgData name="Le Zhang" userId="fc3ab5e0-fc55-4c2b-b58d-b73ad7cbd7d0" providerId="ADAL" clId="{F90324F6-85E7-4356-8A4E-77D7D0C098CF}" dt="2020-04-17T13:02:19.639" v="1254" actId="20577"/>
          <ac:spMkLst>
            <pc:docMk/>
            <pc:sldMk cId="3198738927" sldId="258"/>
            <ac:spMk id="6" creationId="{681AB378-FB12-4BBE-B71C-1245C1E7D9B8}"/>
          </ac:spMkLst>
        </pc:spChg>
      </pc:sldChg>
      <pc:sldChg chg="del">
        <pc:chgData name="Le Zhang" userId="fc3ab5e0-fc55-4c2b-b58d-b73ad7cbd7d0" providerId="ADAL" clId="{F90324F6-85E7-4356-8A4E-77D7D0C098CF}" dt="2020-04-17T12:20:29.286" v="52" actId="47"/>
        <pc:sldMkLst>
          <pc:docMk/>
          <pc:sldMk cId="394411488" sldId="287"/>
        </pc:sldMkLst>
      </pc:sldChg>
      <pc:sldChg chg="addSp delSp modSp mod modAnim">
        <pc:chgData name="Le Zhang" userId="fc3ab5e0-fc55-4c2b-b58d-b73ad7cbd7d0" providerId="ADAL" clId="{F90324F6-85E7-4356-8A4E-77D7D0C098CF}" dt="2020-04-17T12:48:30.238" v="1150" actId="1076"/>
        <pc:sldMkLst>
          <pc:docMk/>
          <pc:sldMk cId="2269229537" sldId="395"/>
        </pc:sldMkLst>
        <pc:spChg chg="del mod">
          <ac:chgData name="Le Zhang" userId="fc3ab5e0-fc55-4c2b-b58d-b73ad7cbd7d0" providerId="ADAL" clId="{F90324F6-85E7-4356-8A4E-77D7D0C098CF}" dt="2020-04-17T12:48:23.875" v="1149" actId="478"/>
          <ac:spMkLst>
            <pc:docMk/>
            <pc:sldMk cId="2269229537" sldId="395"/>
            <ac:spMk id="10" creationId="{00000000-0000-0000-0000-000000000000}"/>
          </ac:spMkLst>
        </pc:spChg>
        <pc:spChg chg="mod">
          <ac:chgData name="Le Zhang" userId="fc3ab5e0-fc55-4c2b-b58d-b73ad7cbd7d0" providerId="ADAL" clId="{F90324F6-85E7-4356-8A4E-77D7D0C098CF}" dt="2020-04-17T12:18:31.183" v="39" actId="1036"/>
          <ac:spMkLst>
            <pc:docMk/>
            <pc:sldMk cId="2269229537" sldId="395"/>
            <ac:spMk id="11" creationId="{00000000-0000-0000-0000-000000000000}"/>
          </ac:spMkLst>
        </pc:spChg>
        <pc:spChg chg="mod">
          <ac:chgData name="Le Zhang" userId="fc3ab5e0-fc55-4c2b-b58d-b73ad7cbd7d0" providerId="ADAL" clId="{F90324F6-85E7-4356-8A4E-77D7D0C098CF}" dt="2020-04-17T12:18:31.183" v="39" actId="1036"/>
          <ac:spMkLst>
            <pc:docMk/>
            <pc:sldMk cId="2269229537" sldId="395"/>
            <ac:spMk id="12" creationId="{00000000-0000-0000-0000-000000000000}"/>
          </ac:spMkLst>
        </pc:spChg>
        <pc:spChg chg="mod">
          <ac:chgData name="Le Zhang" userId="fc3ab5e0-fc55-4c2b-b58d-b73ad7cbd7d0" providerId="ADAL" clId="{F90324F6-85E7-4356-8A4E-77D7D0C098CF}" dt="2020-04-17T12:18:31.183" v="39" actId="1036"/>
          <ac:spMkLst>
            <pc:docMk/>
            <pc:sldMk cId="2269229537" sldId="395"/>
            <ac:spMk id="14" creationId="{00000000-0000-0000-0000-000000000000}"/>
          </ac:spMkLst>
        </pc:spChg>
        <pc:spChg chg="mod">
          <ac:chgData name="Le Zhang" userId="fc3ab5e0-fc55-4c2b-b58d-b73ad7cbd7d0" providerId="ADAL" clId="{F90324F6-85E7-4356-8A4E-77D7D0C098CF}" dt="2020-04-17T12:18:31.183" v="39" actId="1036"/>
          <ac:spMkLst>
            <pc:docMk/>
            <pc:sldMk cId="2269229537" sldId="395"/>
            <ac:spMk id="15" creationId="{00000000-0000-0000-0000-000000000000}"/>
          </ac:spMkLst>
        </pc:spChg>
        <pc:spChg chg="mod">
          <ac:chgData name="Le Zhang" userId="fc3ab5e0-fc55-4c2b-b58d-b73ad7cbd7d0" providerId="ADAL" clId="{F90324F6-85E7-4356-8A4E-77D7D0C098CF}" dt="2020-04-17T12:18:31.183" v="39" actId="1036"/>
          <ac:spMkLst>
            <pc:docMk/>
            <pc:sldMk cId="2269229537" sldId="395"/>
            <ac:spMk id="16" creationId="{00000000-0000-0000-0000-000000000000}"/>
          </ac:spMkLst>
        </pc:spChg>
        <pc:spChg chg="mod">
          <ac:chgData name="Le Zhang" userId="fc3ab5e0-fc55-4c2b-b58d-b73ad7cbd7d0" providerId="ADAL" clId="{F90324F6-85E7-4356-8A4E-77D7D0C098CF}" dt="2020-04-17T12:18:31.183" v="39" actId="1036"/>
          <ac:spMkLst>
            <pc:docMk/>
            <pc:sldMk cId="2269229537" sldId="395"/>
            <ac:spMk id="17" creationId="{00000000-0000-0000-0000-000000000000}"/>
          </ac:spMkLst>
        </pc:spChg>
        <pc:spChg chg="mod">
          <ac:chgData name="Le Zhang" userId="fc3ab5e0-fc55-4c2b-b58d-b73ad7cbd7d0" providerId="ADAL" clId="{F90324F6-85E7-4356-8A4E-77D7D0C098CF}" dt="2020-04-17T12:18:31.183" v="39" actId="1036"/>
          <ac:spMkLst>
            <pc:docMk/>
            <pc:sldMk cId="2269229537" sldId="395"/>
            <ac:spMk id="19" creationId="{00000000-0000-0000-0000-000000000000}"/>
          </ac:spMkLst>
        </pc:spChg>
        <pc:spChg chg="mod">
          <ac:chgData name="Le Zhang" userId="fc3ab5e0-fc55-4c2b-b58d-b73ad7cbd7d0" providerId="ADAL" clId="{F90324F6-85E7-4356-8A4E-77D7D0C098CF}" dt="2020-04-17T12:18:31.183" v="39" actId="1036"/>
          <ac:spMkLst>
            <pc:docMk/>
            <pc:sldMk cId="2269229537" sldId="395"/>
            <ac:spMk id="21" creationId="{00000000-0000-0000-0000-000000000000}"/>
          </ac:spMkLst>
        </pc:spChg>
        <pc:spChg chg="mod">
          <ac:chgData name="Le Zhang" userId="fc3ab5e0-fc55-4c2b-b58d-b73ad7cbd7d0" providerId="ADAL" clId="{F90324F6-85E7-4356-8A4E-77D7D0C098CF}" dt="2020-04-17T12:18:31.183" v="39" actId="1036"/>
          <ac:spMkLst>
            <pc:docMk/>
            <pc:sldMk cId="2269229537" sldId="395"/>
            <ac:spMk id="22" creationId="{00000000-0000-0000-0000-000000000000}"/>
          </ac:spMkLst>
        </pc:spChg>
        <pc:spChg chg="mod">
          <ac:chgData name="Le Zhang" userId="fc3ab5e0-fc55-4c2b-b58d-b73ad7cbd7d0" providerId="ADAL" clId="{F90324F6-85E7-4356-8A4E-77D7D0C098CF}" dt="2020-04-17T12:18:31.183" v="39" actId="1036"/>
          <ac:spMkLst>
            <pc:docMk/>
            <pc:sldMk cId="2269229537" sldId="395"/>
            <ac:spMk id="24" creationId="{00000000-0000-0000-0000-000000000000}"/>
          </ac:spMkLst>
        </pc:spChg>
        <pc:spChg chg="del">
          <ac:chgData name="Le Zhang" userId="fc3ab5e0-fc55-4c2b-b58d-b73ad7cbd7d0" providerId="ADAL" clId="{F90324F6-85E7-4356-8A4E-77D7D0C098CF}" dt="2020-04-17T12:16:41.595" v="5" actId="478"/>
          <ac:spMkLst>
            <pc:docMk/>
            <pc:sldMk cId="2269229537" sldId="395"/>
            <ac:spMk id="26" creationId="{729A8F75-3EA5-4CB9-8140-8EE0CC6BFFBA}"/>
          </ac:spMkLst>
        </pc:spChg>
        <pc:spChg chg="del">
          <ac:chgData name="Le Zhang" userId="fc3ab5e0-fc55-4c2b-b58d-b73ad7cbd7d0" providerId="ADAL" clId="{F90324F6-85E7-4356-8A4E-77D7D0C098CF}" dt="2020-04-17T12:16:30.569" v="2" actId="478"/>
          <ac:spMkLst>
            <pc:docMk/>
            <pc:sldMk cId="2269229537" sldId="395"/>
            <ac:spMk id="37" creationId="{00000000-0000-0000-0000-000000000000}"/>
          </ac:spMkLst>
        </pc:spChg>
        <pc:spChg chg="mod">
          <ac:chgData name="Le Zhang" userId="fc3ab5e0-fc55-4c2b-b58d-b73ad7cbd7d0" providerId="ADAL" clId="{F90324F6-85E7-4356-8A4E-77D7D0C098CF}" dt="2020-04-17T12:18:31.183" v="39" actId="1036"/>
          <ac:spMkLst>
            <pc:docMk/>
            <pc:sldMk cId="2269229537" sldId="395"/>
            <ac:spMk id="42" creationId="{00000000-0000-0000-0000-000000000000}"/>
          </ac:spMkLst>
        </pc:spChg>
        <pc:spChg chg="mod">
          <ac:chgData name="Le Zhang" userId="fc3ab5e0-fc55-4c2b-b58d-b73ad7cbd7d0" providerId="ADAL" clId="{F90324F6-85E7-4356-8A4E-77D7D0C098CF}" dt="2020-04-17T12:18:31.183" v="39" actId="1036"/>
          <ac:spMkLst>
            <pc:docMk/>
            <pc:sldMk cId="2269229537" sldId="395"/>
            <ac:spMk id="46" creationId="{00000000-0000-0000-0000-000000000000}"/>
          </ac:spMkLst>
        </pc:spChg>
        <pc:grpChg chg="mod">
          <ac:chgData name="Le Zhang" userId="fc3ab5e0-fc55-4c2b-b58d-b73ad7cbd7d0" providerId="ADAL" clId="{F90324F6-85E7-4356-8A4E-77D7D0C098CF}" dt="2020-04-17T12:18:31.183" v="39" actId="1036"/>
          <ac:grpSpMkLst>
            <pc:docMk/>
            <pc:sldMk cId="2269229537" sldId="395"/>
            <ac:grpSpMk id="3" creationId="{00000000-0000-0000-0000-000000000000}"/>
          </ac:grpSpMkLst>
        </pc:grpChg>
        <pc:grpChg chg="mod">
          <ac:chgData name="Le Zhang" userId="fc3ab5e0-fc55-4c2b-b58d-b73ad7cbd7d0" providerId="ADAL" clId="{F90324F6-85E7-4356-8A4E-77D7D0C098CF}" dt="2020-04-17T12:18:31.183" v="39" actId="1036"/>
          <ac:grpSpMkLst>
            <pc:docMk/>
            <pc:sldMk cId="2269229537" sldId="395"/>
            <ac:grpSpMk id="4" creationId="{00000000-0000-0000-0000-000000000000}"/>
          </ac:grpSpMkLst>
        </pc:grpChg>
        <pc:grpChg chg="mod">
          <ac:chgData name="Le Zhang" userId="fc3ab5e0-fc55-4c2b-b58d-b73ad7cbd7d0" providerId="ADAL" clId="{F90324F6-85E7-4356-8A4E-77D7D0C098CF}" dt="2020-04-17T12:18:31.183" v="39" actId="1036"/>
          <ac:grpSpMkLst>
            <pc:docMk/>
            <pc:sldMk cId="2269229537" sldId="395"/>
            <ac:grpSpMk id="5" creationId="{00000000-0000-0000-0000-000000000000}"/>
          </ac:grpSpMkLst>
        </pc:grpChg>
        <pc:grpChg chg="del mod">
          <ac:chgData name="Le Zhang" userId="fc3ab5e0-fc55-4c2b-b58d-b73ad7cbd7d0" providerId="ADAL" clId="{F90324F6-85E7-4356-8A4E-77D7D0C098CF}" dt="2020-04-17T12:48:23.875" v="1149" actId="478"/>
          <ac:grpSpMkLst>
            <pc:docMk/>
            <pc:sldMk cId="2269229537" sldId="395"/>
            <ac:grpSpMk id="9" creationId="{00000000-0000-0000-0000-000000000000}"/>
          </ac:grpSpMkLst>
        </pc:grpChg>
        <pc:picChg chg="add mod ord">
          <ac:chgData name="Le Zhang" userId="fc3ab5e0-fc55-4c2b-b58d-b73ad7cbd7d0" providerId="ADAL" clId="{F90324F6-85E7-4356-8A4E-77D7D0C098CF}" dt="2020-04-17T12:48:30.238" v="1150" actId="1076"/>
          <ac:picMkLst>
            <pc:docMk/>
            <pc:sldMk cId="2269229537" sldId="395"/>
            <ac:picMk id="2" creationId="{7C0FBBF6-46F7-49F4-AF75-836FBC57A64F}"/>
          </ac:picMkLst>
        </pc:picChg>
        <pc:picChg chg="del">
          <ac:chgData name="Le Zhang" userId="fc3ab5e0-fc55-4c2b-b58d-b73ad7cbd7d0" providerId="ADAL" clId="{F90324F6-85E7-4356-8A4E-77D7D0C098CF}" dt="2020-04-17T12:16:32.066" v="3" actId="478"/>
          <ac:picMkLst>
            <pc:docMk/>
            <pc:sldMk cId="2269229537" sldId="395"/>
            <ac:picMk id="25" creationId="{00000000-0000-0000-0000-000000000000}"/>
          </ac:picMkLst>
        </pc:picChg>
      </pc:sldChg>
      <pc:sldChg chg="del">
        <pc:chgData name="Le Zhang" userId="fc3ab5e0-fc55-4c2b-b58d-b73ad7cbd7d0" providerId="ADAL" clId="{F90324F6-85E7-4356-8A4E-77D7D0C098CF}" dt="2020-04-17T12:17:08.063" v="9" actId="47"/>
        <pc:sldMkLst>
          <pc:docMk/>
          <pc:sldMk cId="4012305904" sldId="1725"/>
        </pc:sldMkLst>
      </pc:sldChg>
      <pc:sldChg chg="del">
        <pc:chgData name="Le Zhang" userId="fc3ab5e0-fc55-4c2b-b58d-b73ad7cbd7d0" providerId="ADAL" clId="{F90324F6-85E7-4356-8A4E-77D7D0C098CF}" dt="2020-04-17T12:14:20.206" v="1" actId="47"/>
        <pc:sldMkLst>
          <pc:docMk/>
          <pc:sldMk cId="3705946037" sldId="3345"/>
        </pc:sldMkLst>
      </pc:sldChg>
      <pc:sldChg chg="del">
        <pc:chgData name="Le Zhang" userId="fc3ab5e0-fc55-4c2b-b58d-b73ad7cbd7d0" providerId="ADAL" clId="{F90324F6-85E7-4356-8A4E-77D7D0C098CF}" dt="2020-04-17T12:22:13.746" v="55" actId="47"/>
        <pc:sldMkLst>
          <pc:docMk/>
          <pc:sldMk cId="919003288" sldId="3352"/>
        </pc:sldMkLst>
      </pc:sldChg>
      <pc:sldChg chg="del">
        <pc:chgData name="Le Zhang" userId="fc3ab5e0-fc55-4c2b-b58d-b73ad7cbd7d0" providerId="ADAL" clId="{F90324F6-85E7-4356-8A4E-77D7D0C098CF}" dt="2020-04-17T12:22:13.746" v="55" actId="47"/>
        <pc:sldMkLst>
          <pc:docMk/>
          <pc:sldMk cId="2421832156" sldId="3353"/>
        </pc:sldMkLst>
      </pc:sldChg>
      <pc:sldChg chg="del">
        <pc:chgData name="Le Zhang" userId="fc3ab5e0-fc55-4c2b-b58d-b73ad7cbd7d0" providerId="ADAL" clId="{F90324F6-85E7-4356-8A4E-77D7D0C098CF}" dt="2020-04-17T12:14:18.526" v="0" actId="47"/>
        <pc:sldMkLst>
          <pc:docMk/>
          <pc:sldMk cId="2506033873" sldId="3359"/>
        </pc:sldMkLst>
      </pc:sldChg>
      <pc:sldChg chg="del">
        <pc:chgData name="Le Zhang" userId="fc3ab5e0-fc55-4c2b-b58d-b73ad7cbd7d0" providerId="ADAL" clId="{F90324F6-85E7-4356-8A4E-77D7D0C098CF}" dt="2020-04-17T12:22:13.746" v="55" actId="47"/>
        <pc:sldMkLst>
          <pc:docMk/>
          <pc:sldMk cId="2450851060" sldId="3363"/>
        </pc:sldMkLst>
      </pc:sldChg>
      <pc:sldChg chg="del">
        <pc:chgData name="Le Zhang" userId="fc3ab5e0-fc55-4c2b-b58d-b73ad7cbd7d0" providerId="ADAL" clId="{F90324F6-85E7-4356-8A4E-77D7D0C098CF}" dt="2020-04-17T12:22:13.746" v="55" actId="47"/>
        <pc:sldMkLst>
          <pc:docMk/>
          <pc:sldMk cId="1788862311" sldId="3400"/>
        </pc:sldMkLst>
      </pc:sldChg>
      <pc:sldChg chg="del">
        <pc:chgData name="Le Zhang" userId="fc3ab5e0-fc55-4c2b-b58d-b73ad7cbd7d0" providerId="ADAL" clId="{F90324F6-85E7-4356-8A4E-77D7D0C098CF}" dt="2020-04-17T12:22:13.746" v="55" actId="47"/>
        <pc:sldMkLst>
          <pc:docMk/>
          <pc:sldMk cId="3983040820" sldId="3402"/>
        </pc:sldMkLst>
      </pc:sldChg>
      <pc:sldChg chg="del">
        <pc:chgData name="Le Zhang" userId="fc3ab5e0-fc55-4c2b-b58d-b73ad7cbd7d0" providerId="ADAL" clId="{F90324F6-85E7-4356-8A4E-77D7D0C098CF}" dt="2020-04-17T12:34:25.281" v="383" actId="47"/>
        <pc:sldMkLst>
          <pc:docMk/>
          <pc:sldMk cId="601635623" sldId="3415"/>
        </pc:sldMkLst>
      </pc:sldChg>
      <pc:sldChg chg="del">
        <pc:chgData name="Le Zhang" userId="fc3ab5e0-fc55-4c2b-b58d-b73ad7cbd7d0" providerId="ADAL" clId="{F90324F6-85E7-4356-8A4E-77D7D0C098CF}" dt="2020-04-17T12:22:13.746" v="55" actId="47"/>
        <pc:sldMkLst>
          <pc:docMk/>
          <pc:sldMk cId="1062673456" sldId="3437"/>
        </pc:sldMkLst>
      </pc:sldChg>
      <pc:sldChg chg="del">
        <pc:chgData name="Le Zhang" userId="fc3ab5e0-fc55-4c2b-b58d-b73ad7cbd7d0" providerId="ADAL" clId="{F90324F6-85E7-4356-8A4E-77D7D0C098CF}" dt="2020-04-17T12:42:07.302" v="897" actId="47"/>
        <pc:sldMkLst>
          <pc:docMk/>
          <pc:sldMk cId="948607354" sldId="3445"/>
        </pc:sldMkLst>
      </pc:sldChg>
      <pc:sldChg chg="del">
        <pc:chgData name="Le Zhang" userId="fc3ab5e0-fc55-4c2b-b58d-b73ad7cbd7d0" providerId="ADAL" clId="{F90324F6-85E7-4356-8A4E-77D7D0C098CF}" dt="2020-04-17T12:22:13.746" v="55" actId="47"/>
        <pc:sldMkLst>
          <pc:docMk/>
          <pc:sldMk cId="3405123852" sldId="3471"/>
        </pc:sldMkLst>
      </pc:sldChg>
      <pc:sldChg chg="del">
        <pc:chgData name="Le Zhang" userId="fc3ab5e0-fc55-4c2b-b58d-b73ad7cbd7d0" providerId="ADAL" clId="{F90324F6-85E7-4356-8A4E-77D7D0C098CF}" dt="2020-04-17T12:22:13.746" v="55" actId="47"/>
        <pc:sldMkLst>
          <pc:docMk/>
          <pc:sldMk cId="4050860909" sldId="3472"/>
        </pc:sldMkLst>
      </pc:sldChg>
      <pc:sldChg chg="modSp del mod">
        <pc:chgData name="Le Zhang" userId="fc3ab5e0-fc55-4c2b-b58d-b73ad7cbd7d0" providerId="ADAL" clId="{F90324F6-85E7-4356-8A4E-77D7D0C098CF}" dt="2020-04-17T12:48:11.489" v="1148" actId="47"/>
        <pc:sldMkLst>
          <pc:docMk/>
          <pc:sldMk cId="3024502031" sldId="3480"/>
        </pc:sldMkLst>
        <pc:spChg chg="mod">
          <ac:chgData name="Le Zhang" userId="fc3ab5e0-fc55-4c2b-b58d-b73ad7cbd7d0" providerId="ADAL" clId="{F90324F6-85E7-4356-8A4E-77D7D0C098CF}" dt="2020-04-17T12:20:19.141" v="51" actId="20577"/>
          <ac:spMkLst>
            <pc:docMk/>
            <pc:sldMk cId="3024502031" sldId="3480"/>
            <ac:spMk id="2" creationId="{81657A5D-BAF5-4EAE-9B1D-029BF930BE6E}"/>
          </ac:spMkLst>
        </pc:spChg>
      </pc:sldChg>
      <pc:sldChg chg="del">
        <pc:chgData name="Le Zhang" userId="fc3ab5e0-fc55-4c2b-b58d-b73ad7cbd7d0" providerId="ADAL" clId="{F90324F6-85E7-4356-8A4E-77D7D0C098CF}" dt="2020-04-17T12:21:06.016" v="54" actId="47"/>
        <pc:sldMkLst>
          <pc:docMk/>
          <pc:sldMk cId="3156033079" sldId="3482"/>
        </pc:sldMkLst>
      </pc:sldChg>
      <pc:sldChg chg="del">
        <pc:chgData name="Le Zhang" userId="fc3ab5e0-fc55-4c2b-b58d-b73ad7cbd7d0" providerId="ADAL" clId="{F90324F6-85E7-4356-8A4E-77D7D0C098CF}" dt="2020-04-17T12:22:13.746" v="55" actId="47"/>
        <pc:sldMkLst>
          <pc:docMk/>
          <pc:sldMk cId="2311525590" sldId="3483"/>
        </pc:sldMkLst>
      </pc:sldChg>
      <pc:sldChg chg="del">
        <pc:chgData name="Le Zhang" userId="fc3ab5e0-fc55-4c2b-b58d-b73ad7cbd7d0" providerId="ADAL" clId="{F90324F6-85E7-4356-8A4E-77D7D0C098CF}" dt="2020-04-17T12:22:13.746" v="55" actId="47"/>
        <pc:sldMkLst>
          <pc:docMk/>
          <pc:sldMk cId="34303185" sldId="3484"/>
        </pc:sldMkLst>
      </pc:sldChg>
      <pc:sldChg chg="del">
        <pc:chgData name="Le Zhang" userId="fc3ab5e0-fc55-4c2b-b58d-b73ad7cbd7d0" providerId="ADAL" clId="{F90324F6-85E7-4356-8A4E-77D7D0C098CF}" dt="2020-04-17T12:22:13.746" v="55" actId="47"/>
        <pc:sldMkLst>
          <pc:docMk/>
          <pc:sldMk cId="4073405416" sldId="3485"/>
        </pc:sldMkLst>
      </pc:sldChg>
      <pc:sldChg chg="del">
        <pc:chgData name="Le Zhang" userId="fc3ab5e0-fc55-4c2b-b58d-b73ad7cbd7d0" providerId="ADAL" clId="{F90324F6-85E7-4356-8A4E-77D7D0C098CF}" dt="2020-04-17T12:22:13.746" v="55" actId="47"/>
        <pc:sldMkLst>
          <pc:docMk/>
          <pc:sldMk cId="2152065575" sldId="3486"/>
        </pc:sldMkLst>
      </pc:sldChg>
      <pc:sldChg chg="del">
        <pc:chgData name="Le Zhang" userId="fc3ab5e0-fc55-4c2b-b58d-b73ad7cbd7d0" providerId="ADAL" clId="{F90324F6-85E7-4356-8A4E-77D7D0C098CF}" dt="2020-04-17T12:22:13.746" v="55" actId="47"/>
        <pc:sldMkLst>
          <pc:docMk/>
          <pc:sldMk cId="3912244364" sldId="3487"/>
        </pc:sldMkLst>
      </pc:sldChg>
      <pc:sldChg chg="del">
        <pc:chgData name="Le Zhang" userId="fc3ab5e0-fc55-4c2b-b58d-b73ad7cbd7d0" providerId="ADAL" clId="{F90324F6-85E7-4356-8A4E-77D7D0C098CF}" dt="2020-04-17T12:22:13.746" v="55" actId="47"/>
        <pc:sldMkLst>
          <pc:docMk/>
          <pc:sldMk cId="630062090" sldId="3488"/>
        </pc:sldMkLst>
      </pc:sldChg>
      <pc:sldChg chg="del">
        <pc:chgData name="Le Zhang" userId="fc3ab5e0-fc55-4c2b-b58d-b73ad7cbd7d0" providerId="ADAL" clId="{F90324F6-85E7-4356-8A4E-77D7D0C098CF}" dt="2020-04-17T12:22:13.746" v="55" actId="47"/>
        <pc:sldMkLst>
          <pc:docMk/>
          <pc:sldMk cId="2383996997" sldId="3491"/>
        </pc:sldMkLst>
      </pc:sldChg>
      <pc:sldChg chg="del">
        <pc:chgData name="Le Zhang" userId="fc3ab5e0-fc55-4c2b-b58d-b73ad7cbd7d0" providerId="ADAL" clId="{F90324F6-85E7-4356-8A4E-77D7D0C098CF}" dt="2020-04-17T12:22:13.746" v="55" actId="47"/>
        <pc:sldMkLst>
          <pc:docMk/>
          <pc:sldMk cId="2307694743" sldId="3495"/>
        </pc:sldMkLst>
      </pc:sldChg>
      <pc:sldChg chg="del">
        <pc:chgData name="Le Zhang" userId="fc3ab5e0-fc55-4c2b-b58d-b73ad7cbd7d0" providerId="ADAL" clId="{F90324F6-85E7-4356-8A4E-77D7D0C098CF}" dt="2020-04-17T12:22:13.746" v="55" actId="47"/>
        <pc:sldMkLst>
          <pc:docMk/>
          <pc:sldMk cId="260485193" sldId="3496"/>
        </pc:sldMkLst>
      </pc:sldChg>
      <pc:sldChg chg="del">
        <pc:chgData name="Le Zhang" userId="fc3ab5e0-fc55-4c2b-b58d-b73ad7cbd7d0" providerId="ADAL" clId="{F90324F6-85E7-4356-8A4E-77D7D0C098CF}" dt="2020-04-17T12:22:13.746" v="55" actId="47"/>
        <pc:sldMkLst>
          <pc:docMk/>
          <pc:sldMk cId="1783374032" sldId="3497"/>
        </pc:sldMkLst>
      </pc:sldChg>
      <pc:sldChg chg="del">
        <pc:chgData name="Le Zhang" userId="fc3ab5e0-fc55-4c2b-b58d-b73ad7cbd7d0" providerId="ADAL" clId="{F90324F6-85E7-4356-8A4E-77D7D0C098CF}" dt="2020-04-17T12:22:13.746" v="55" actId="47"/>
        <pc:sldMkLst>
          <pc:docMk/>
          <pc:sldMk cId="3104438712" sldId="3498"/>
        </pc:sldMkLst>
      </pc:sldChg>
      <pc:sldChg chg="del">
        <pc:chgData name="Le Zhang" userId="fc3ab5e0-fc55-4c2b-b58d-b73ad7cbd7d0" providerId="ADAL" clId="{F90324F6-85E7-4356-8A4E-77D7D0C098CF}" dt="2020-04-17T12:22:13.746" v="55" actId="47"/>
        <pc:sldMkLst>
          <pc:docMk/>
          <pc:sldMk cId="2815838524" sldId="3499"/>
        </pc:sldMkLst>
      </pc:sldChg>
      <pc:sldChg chg="del">
        <pc:chgData name="Le Zhang" userId="fc3ab5e0-fc55-4c2b-b58d-b73ad7cbd7d0" providerId="ADAL" clId="{F90324F6-85E7-4356-8A4E-77D7D0C098CF}" dt="2020-04-17T12:22:13.746" v="55" actId="47"/>
        <pc:sldMkLst>
          <pc:docMk/>
          <pc:sldMk cId="2974656139" sldId="3500"/>
        </pc:sldMkLst>
      </pc:sldChg>
      <pc:sldChg chg="del">
        <pc:chgData name="Le Zhang" userId="fc3ab5e0-fc55-4c2b-b58d-b73ad7cbd7d0" providerId="ADAL" clId="{F90324F6-85E7-4356-8A4E-77D7D0C098CF}" dt="2020-04-17T12:31:28.746" v="71" actId="47"/>
        <pc:sldMkLst>
          <pc:docMk/>
          <pc:sldMk cId="968874112" sldId="3501"/>
        </pc:sldMkLst>
      </pc:sldChg>
      <pc:sldChg chg="del">
        <pc:chgData name="Le Zhang" userId="fc3ab5e0-fc55-4c2b-b58d-b73ad7cbd7d0" providerId="ADAL" clId="{F90324F6-85E7-4356-8A4E-77D7D0C098CF}" dt="2020-04-17T12:34:28.563" v="384" actId="47"/>
        <pc:sldMkLst>
          <pc:docMk/>
          <pc:sldMk cId="2744221607" sldId="3502"/>
        </pc:sldMkLst>
      </pc:sldChg>
      <pc:sldChg chg="del">
        <pc:chgData name="Le Zhang" userId="fc3ab5e0-fc55-4c2b-b58d-b73ad7cbd7d0" providerId="ADAL" clId="{F90324F6-85E7-4356-8A4E-77D7D0C098CF}" dt="2020-04-17T12:22:13.746" v="55" actId="47"/>
        <pc:sldMkLst>
          <pc:docMk/>
          <pc:sldMk cId="4249651504" sldId="3505"/>
        </pc:sldMkLst>
      </pc:sldChg>
      <pc:sldChg chg="del">
        <pc:chgData name="Le Zhang" userId="fc3ab5e0-fc55-4c2b-b58d-b73ad7cbd7d0" providerId="ADAL" clId="{F90324F6-85E7-4356-8A4E-77D7D0C098CF}" dt="2020-04-17T12:21:03.367" v="53" actId="47"/>
        <pc:sldMkLst>
          <pc:docMk/>
          <pc:sldMk cId="2616311397" sldId="3507"/>
        </pc:sldMkLst>
      </pc:sldChg>
      <pc:sldChg chg="del">
        <pc:chgData name="Le Zhang" userId="fc3ab5e0-fc55-4c2b-b58d-b73ad7cbd7d0" providerId="ADAL" clId="{F90324F6-85E7-4356-8A4E-77D7D0C098CF}" dt="2020-04-17T12:34:28.563" v="384" actId="47"/>
        <pc:sldMkLst>
          <pc:docMk/>
          <pc:sldMk cId="2077276092" sldId="3519"/>
        </pc:sldMkLst>
      </pc:sldChg>
      <pc:sldChg chg="del">
        <pc:chgData name="Le Zhang" userId="fc3ab5e0-fc55-4c2b-b58d-b73ad7cbd7d0" providerId="ADAL" clId="{F90324F6-85E7-4356-8A4E-77D7D0C098CF}" dt="2020-04-17T12:34:28.563" v="384" actId="47"/>
        <pc:sldMkLst>
          <pc:docMk/>
          <pc:sldMk cId="1833640674" sldId="3522"/>
        </pc:sldMkLst>
      </pc:sldChg>
      <pc:sldChg chg="addSp delSp modSp new mod">
        <pc:chgData name="Le Zhang" userId="fc3ab5e0-fc55-4c2b-b58d-b73ad7cbd7d0" providerId="ADAL" clId="{F90324F6-85E7-4356-8A4E-77D7D0C098CF}" dt="2020-04-17T12:45:38.009" v="900" actId="20577"/>
        <pc:sldMkLst>
          <pc:docMk/>
          <pc:sldMk cId="467508973" sldId="3523"/>
        </pc:sldMkLst>
        <pc:spChg chg="del">
          <ac:chgData name="Le Zhang" userId="fc3ab5e0-fc55-4c2b-b58d-b73ad7cbd7d0" providerId="ADAL" clId="{F90324F6-85E7-4356-8A4E-77D7D0C098CF}" dt="2020-04-17T12:23:38.490" v="62" actId="478"/>
          <ac:spMkLst>
            <pc:docMk/>
            <pc:sldMk cId="467508973" sldId="3523"/>
            <ac:spMk id="2" creationId="{34519321-0AED-4CD6-B3F0-30E913EB0C2E}"/>
          </ac:spMkLst>
        </pc:spChg>
        <pc:spChg chg="del">
          <ac:chgData name="Le Zhang" userId="fc3ab5e0-fc55-4c2b-b58d-b73ad7cbd7d0" providerId="ADAL" clId="{F90324F6-85E7-4356-8A4E-77D7D0C098CF}" dt="2020-04-17T12:23:22.914" v="57" actId="478"/>
          <ac:spMkLst>
            <pc:docMk/>
            <pc:sldMk cId="467508973" sldId="3523"/>
            <ac:spMk id="3" creationId="{3A02A4CB-2930-4039-B111-7EC3A2ABE29E}"/>
          </ac:spMkLst>
        </pc:spChg>
        <pc:spChg chg="add mod">
          <ac:chgData name="Le Zhang" userId="fc3ab5e0-fc55-4c2b-b58d-b73ad7cbd7d0" providerId="ADAL" clId="{F90324F6-85E7-4356-8A4E-77D7D0C098CF}" dt="2020-04-17T12:45:38.009" v="900" actId="20577"/>
          <ac:spMkLst>
            <pc:docMk/>
            <pc:sldMk cId="467508973" sldId="3523"/>
            <ac:spMk id="5" creationId="{E7312C62-EBD8-4860-AC02-4162326FA372}"/>
          </ac:spMkLst>
        </pc:spChg>
        <pc:spChg chg="add mod">
          <ac:chgData name="Le Zhang" userId="fc3ab5e0-fc55-4c2b-b58d-b73ad7cbd7d0" providerId="ADAL" clId="{F90324F6-85E7-4356-8A4E-77D7D0C098CF}" dt="2020-04-17T12:26:32.696" v="68" actId="1076"/>
          <ac:spMkLst>
            <pc:docMk/>
            <pc:sldMk cId="467508973" sldId="3523"/>
            <ac:spMk id="7" creationId="{D5DC8F63-64A4-4D7B-B2D9-B598C21E0677}"/>
          </ac:spMkLst>
        </pc:spChg>
        <pc:picChg chg="add del mod">
          <ac:chgData name="Le Zhang" userId="fc3ab5e0-fc55-4c2b-b58d-b73ad7cbd7d0" providerId="ADAL" clId="{F90324F6-85E7-4356-8A4E-77D7D0C098CF}" dt="2020-04-17T12:26:12.343" v="66" actId="1076"/>
          <ac:picMkLst>
            <pc:docMk/>
            <pc:sldMk cId="467508973" sldId="3523"/>
            <ac:picMk id="4" creationId="{B0DD2917-3C6B-4D1C-8153-1A1AF4D25BED}"/>
          </ac:picMkLst>
        </pc:picChg>
      </pc:sldChg>
      <pc:sldChg chg="modSp new mod">
        <pc:chgData name="Le Zhang" userId="fc3ab5e0-fc55-4c2b-b58d-b73ad7cbd7d0" providerId="ADAL" clId="{F90324F6-85E7-4356-8A4E-77D7D0C098CF}" dt="2020-04-17T12:34:45.417" v="385"/>
        <pc:sldMkLst>
          <pc:docMk/>
          <pc:sldMk cId="1922897247" sldId="3524"/>
        </pc:sldMkLst>
        <pc:spChg chg="mod">
          <ac:chgData name="Le Zhang" userId="fc3ab5e0-fc55-4c2b-b58d-b73ad7cbd7d0" providerId="ADAL" clId="{F90324F6-85E7-4356-8A4E-77D7D0C098CF}" dt="2020-04-17T12:34:45.417" v="385"/>
          <ac:spMkLst>
            <pc:docMk/>
            <pc:sldMk cId="1922897247" sldId="3524"/>
            <ac:spMk id="2" creationId="{B635B8D8-313D-451D-B16A-04300EA3CD1B}"/>
          </ac:spMkLst>
        </pc:spChg>
        <pc:spChg chg="mod">
          <ac:chgData name="Le Zhang" userId="fc3ab5e0-fc55-4c2b-b58d-b73ad7cbd7d0" providerId="ADAL" clId="{F90324F6-85E7-4356-8A4E-77D7D0C098CF}" dt="2020-04-17T12:33:59.206" v="382" actId="20577"/>
          <ac:spMkLst>
            <pc:docMk/>
            <pc:sldMk cId="1922897247" sldId="3524"/>
            <ac:spMk id="3" creationId="{9500F259-5607-47BF-9186-55A156D87EC1}"/>
          </ac:spMkLst>
        </pc:spChg>
      </pc:sldChg>
      <pc:sldChg chg="modSp new mod">
        <pc:chgData name="Le Zhang" userId="fc3ab5e0-fc55-4c2b-b58d-b73ad7cbd7d0" providerId="ADAL" clId="{F90324F6-85E7-4356-8A4E-77D7D0C098CF}" dt="2020-04-17T12:41:55.651" v="896" actId="20577"/>
        <pc:sldMkLst>
          <pc:docMk/>
          <pc:sldMk cId="3578280731" sldId="3525"/>
        </pc:sldMkLst>
        <pc:spChg chg="mod">
          <ac:chgData name="Le Zhang" userId="fc3ab5e0-fc55-4c2b-b58d-b73ad7cbd7d0" providerId="ADAL" clId="{F90324F6-85E7-4356-8A4E-77D7D0C098CF}" dt="2020-04-17T12:38:27.512" v="426" actId="20577"/>
          <ac:spMkLst>
            <pc:docMk/>
            <pc:sldMk cId="3578280731" sldId="3525"/>
            <ac:spMk id="2" creationId="{BE103443-401A-4DB2-81C4-1410BF850D58}"/>
          </ac:spMkLst>
        </pc:spChg>
        <pc:spChg chg="mod">
          <ac:chgData name="Le Zhang" userId="fc3ab5e0-fc55-4c2b-b58d-b73ad7cbd7d0" providerId="ADAL" clId="{F90324F6-85E7-4356-8A4E-77D7D0C098CF}" dt="2020-04-17T12:41:55.651" v="896" actId="20577"/>
          <ac:spMkLst>
            <pc:docMk/>
            <pc:sldMk cId="3578280731" sldId="3525"/>
            <ac:spMk id="3" creationId="{40E4DEF5-6E3F-47CC-9F7A-BB2A5284A70A}"/>
          </ac:spMkLst>
        </pc:spChg>
      </pc:sldChg>
      <pc:sldChg chg="modSp new mod">
        <pc:chgData name="Le Zhang" userId="fc3ab5e0-fc55-4c2b-b58d-b73ad7cbd7d0" providerId="ADAL" clId="{F90324F6-85E7-4356-8A4E-77D7D0C098CF}" dt="2020-04-17T12:48:04.500" v="1147" actId="20577"/>
        <pc:sldMkLst>
          <pc:docMk/>
          <pc:sldMk cId="1717879372" sldId="3526"/>
        </pc:sldMkLst>
        <pc:spChg chg="mod">
          <ac:chgData name="Le Zhang" userId="fc3ab5e0-fc55-4c2b-b58d-b73ad7cbd7d0" providerId="ADAL" clId="{F90324F6-85E7-4356-8A4E-77D7D0C098CF}" dt="2020-04-17T12:46:14.624" v="923" actId="20577"/>
          <ac:spMkLst>
            <pc:docMk/>
            <pc:sldMk cId="1717879372" sldId="3526"/>
            <ac:spMk id="2" creationId="{81D7E62C-4BA1-4CF7-B145-080D1FFD32DC}"/>
          </ac:spMkLst>
        </pc:spChg>
        <pc:spChg chg="mod">
          <ac:chgData name="Le Zhang" userId="fc3ab5e0-fc55-4c2b-b58d-b73ad7cbd7d0" providerId="ADAL" clId="{F90324F6-85E7-4356-8A4E-77D7D0C098CF}" dt="2020-04-17T12:48:04.500" v="1147" actId="20577"/>
          <ac:spMkLst>
            <pc:docMk/>
            <pc:sldMk cId="1717879372" sldId="3526"/>
            <ac:spMk id="3" creationId="{37CDFF8D-0F5A-4ED6-9948-912372F18AE4}"/>
          </ac:spMkLst>
        </pc:spChg>
      </pc:sldChg>
      <pc:sldChg chg="del">
        <pc:chgData name="Le Zhang" userId="fc3ab5e0-fc55-4c2b-b58d-b73ad7cbd7d0" providerId="ADAL" clId="{F90324F6-85E7-4356-8A4E-77D7D0C098CF}" dt="2020-04-17T12:22:13.746" v="55" actId="47"/>
        <pc:sldMkLst>
          <pc:docMk/>
          <pc:sldMk cId="1030038153" sldId="3527"/>
        </pc:sldMkLst>
      </pc:sldChg>
      <pc:sldChg chg="del">
        <pc:chgData name="Le Zhang" userId="fc3ab5e0-fc55-4c2b-b58d-b73ad7cbd7d0" providerId="ADAL" clId="{F90324F6-85E7-4356-8A4E-77D7D0C098CF}" dt="2020-04-17T12:22:13.746" v="55" actId="47"/>
        <pc:sldMkLst>
          <pc:docMk/>
          <pc:sldMk cId="1339803251" sldId="3529"/>
        </pc:sldMkLst>
      </pc:sldChg>
      <pc:sldChg chg="del">
        <pc:chgData name="Le Zhang" userId="fc3ab5e0-fc55-4c2b-b58d-b73ad7cbd7d0" providerId="ADAL" clId="{F90324F6-85E7-4356-8A4E-77D7D0C098CF}" dt="2020-04-17T12:22:13.746" v="55" actId="47"/>
        <pc:sldMkLst>
          <pc:docMk/>
          <pc:sldMk cId="3663127031" sldId="3530"/>
        </pc:sldMkLst>
      </pc:sldChg>
      <pc:sldChg chg="del">
        <pc:chgData name="Le Zhang" userId="fc3ab5e0-fc55-4c2b-b58d-b73ad7cbd7d0" providerId="ADAL" clId="{F90324F6-85E7-4356-8A4E-77D7D0C098CF}" dt="2020-04-17T12:22:13.746" v="55" actId="47"/>
        <pc:sldMkLst>
          <pc:docMk/>
          <pc:sldMk cId="228851335" sldId="3531"/>
        </pc:sldMkLst>
      </pc:sldChg>
      <pc:sldChg chg="del">
        <pc:chgData name="Le Zhang" userId="fc3ab5e0-fc55-4c2b-b58d-b73ad7cbd7d0" providerId="ADAL" clId="{F90324F6-85E7-4356-8A4E-77D7D0C098CF}" dt="2020-04-17T12:22:13.746" v="55" actId="47"/>
        <pc:sldMkLst>
          <pc:docMk/>
          <pc:sldMk cId="3989239160" sldId="3534"/>
        </pc:sldMkLst>
      </pc:sldChg>
      <pc:sldChg chg="del">
        <pc:chgData name="Le Zhang" userId="fc3ab5e0-fc55-4c2b-b58d-b73ad7cbd7d0" providerId="ADAL" clId="{F90324F6-85E7-4356-8A4E-77D7D0C098CF}" dt="2020-04-17T12:22:13.746" v="55" actId="47"/>
        <pc:sldMkLst>
          <pc:docMk/>
          <pc:sldMk cId="300009180" sldId="3535"/>
        </pc:sldMkLst>
      </pc:sldChg>
      <pc:sldChg chg="del">
        <pc:chgData name="Le Zhang" userId="fc3ab5e0-fc55-4c2b-b58d-b73ad7cbd7d0" providerId="ADAL" clId="{F90324F6-85E7-4356-8A4E-77D7D0C098CF}" dt="2020-04-17T12:22:13.746" v="55" actId="47"/>
        <pc:sldMkLst>
          <pc:docMk/>
          <pc:sldMk cId="853972447" sldId="3536"/>
        </pc:sldMkLst>
      </pc:sldChg>
      <pc:sldChg chg="del">
        <pc:chgData name="Le Zhang" userId="fc3ab5e0-fc55-4c2b-b58d-b73ad7cbd7d0" providerId="ADAL" clId="{F90324F6-85E7-4356-8A4E-77D7D0C098CF}" dt="2020-04-17T12:22:13.746" v="55" actId="47"/>
        <pc:sldMkLst>
          <pc:docMk/>
          <pc:sldMk cId="855866958" sldId="353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744374-3580-CA44-A28C-6FC7EFF0E714}" type="datetimeFigureOut">
              <a:rPr lang="en-US" smtClean="0"/>
              <a:t>4/17/2020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D79A28-0D9D-CA44-B045-BBA29A54C707}" type="slidenum">
              <a:rPr lang="en-US" smtClean="0"/>
              <a:t>‹#›</a:t>
            </a:fld>
            <a:endParaRPr lang="en-US"/>
          </a:p>
        </p:txBody>
      </p:sp>
    </p:spTree>
    <p:extLst>
      <p:ext uri="{BB962C8B-B14F-4D97-AF65-F5344CB8AC3E}">
        <p14:creationId xmlns:p14="http://schemas.microsoft.com/office/powerpoint/2010/main" val="651068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a:solidFill>
                  <a:schemeClr val="tx1"/>
                </a:solidFill>
                <a:effectLst/>
                <a:latin typeface="+mn-lt"/>
                <a:ea typeface="+mn-ea"/>
                <a:cs typeface="+mn-cs"/>
              </a:rPr>
              <a:t>The AI transformation </a:t>
            </a:r>
            <a:endParaRPr lang="en-US" sz="1200" kern="1200">
              <a:solidFill>
                <a:schemeClr val="tx1"/>
              </a:solidFill>
              <a:effectLst/>
              <a:latin typeface="+mn-lt"/>
              <a:ea typeface="+mn-ea"/>
              <a:cs typeface="+mn-cs"/>
            </a:endParaRPr>
          </a:p>
          <a:p>
            <a:r>
              <a:rPr lang="en-US" sz="1200" i="1" kern="1200">
                <a:solidFill>
                  <a:schemeClr val="tx1"/>
                </a:solidFill>
                <a:effectLst/>
                <a:latin typeface="+mn-lt"/>
                <a:ea typeface="+mn-ea"/>
                <a:cs typeface="+mn-cs"/>
              </a:rPr>
              <a:t>Making AI real for customers</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How does AI help you? How can you use AI to enable your business today? We have 3 core scenarios that our customers are using today to transform their businesses with AI. </a:t>
            </a:r>
          </a:p>
          <a:p>
            <a:r>
              <a:rPr lang="en-US" sz="1200" b="1" kern="1200">
                <a:solidFill>
                  <a:schemeClr val="tx1"/>
                </a:solidFill>
                <a:effectLst/>
                <a:latin typeface="+mn-lt"/>
                <a:ea typeface="+mn-ea"/>
                <a:cs typeface="+mn-cs"/>
              </a:rPr>
              <a:t>First</a:t>
            </a:r>
            <a:r>
              <a:rPr lang="en-US" sz="1200" kern="1200">
                <a:solidFill>
                  <a:schemeClr val="tx1"/>
                </a:solidFill>
                <a:effectLst/>
                <a:latin typeface="+mn-lt"/>
                <a:ea typeface="+mn-ea"/>
                <a:cs typeface="+mn-cs"/>
              </a:rPr>
              <a:t>, we have conversational or digital agents. By 2025, 95% of customer interactions will take place via bots. Bots are a crucial customer engagement tool to build customer loyalty and a competitive advantage for businesses. </a:t>
            </a:r>
          </a:p>
          <a:p>
            <a:r>
              <a:rPr lang="en-US" sz="1200" b="1" kern="1200">
                <a:solidFill>
                  <a:schemeClr val="tx1"/>
                </a:solidFill>
                <a:effectLst/>
                <a:latin typeface="+mn-lt"/>
                <a:ea typeface="+mn-ea"/>
                <a:cs typeface="+mn-cs"/>
              </a:rPr>
              <a:t>Second</a:t>
            </a:r>
            <a:r>
              <a:rPr lang="en-US" sz="1200" kern="1200">
                <a:solidFill>
                  <a:schemeClr val="tx1"/>
                </a:solidFill>
                <a:effectLst/>
                <a:latin typeface="+mn-lt"/>
                <a:ea typeface="+mn-ea"/>
                <a:cs typeface="+mn-cs"/>
              </a:rPr>
              <a:t>, we have intelligent apps. Intelligent Apps is about the massive shift around developers and enterprises creating the business apps of the future built around intelligence and data. 75% of apps will be infused with AI by end of 2018.</a:t>
            </a:r>
          </a:p>
          <a:p>
            <a:r>
              <a:rPr lang="en-US" sz="1200" kern="1200">
                <a:solidFill>
                  <a:schemeClr val="tx1"/>
                </a:solidFill>
                <a:effectLst/>
                <a:latin typeface="+mn-lt"/>
                <a:ea typeface="+mn-ea"/>
                <a:cs typeface="+mn-cs"/>
              </a:rPr>
              <a:t>Third is about transforming core business processes with AI. Every business process in every industry will be transformed by AI. Just as software became the key competitive advantage for companies across industries – the use of AI to get smarter, more agile, and get to market faster will be critical.</a:t>
            </a: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D3B629-ABE3-4545-9E80-4ED2B88B106F}" type="slidenum">
              <a:rPr kumimoji="0" lang="en-US" sz="18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6585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3" Type="http://schemas.openxmlformats.org/officeDocument/2006/relationships/hyperlink" Target="http://aka.ms/fall2018mlads" TargetMode="External"/><Relationship Id="rId2" Type="http://schemas.openxmlformats.org/officeDocument/2006/relationships/image" Target="../media/image13.jpeg"/><Relationship Id="rId1" Type="http://schemas.openxmlformats.org/officeDocument/2006/relationships/slideMaster" Target="../slideMasters/slideMaster4.xml"/><Relationship Id="rId4" Type="http://schemas.openxmlformats.org/officeDocument/2006/relationships/image" Target="../media/image5.emf"/></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4/17/2020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1965913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2258526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03091783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2_Blank_1">
    <p:spTree>
      <p:nvGrpSpPr>
        <p:cNvPr id="1" name=""/>
        <p:cNvGrpSpPr/>
        <p:nvPr/>
      </p:nvGrpSpPr>
      <p:grpSpPr>
        <a:xfrm>
          <a:off x="0" y="0"/>
          <a:ext cx="0" cy="0"/>
          <a:chOff x="0" y="0"/>
          <a:chExt cx="0" cy="0"/>
        </a:xfrm>
      </p:grpSpPr>
      <p:sp>
        <p:nvSpPr>
          <p:cNvPr id="4" name="Slide Number Placeholder 12"/>
          <p:cNvSpPr>
            <a:spLocks noGrp="1"/>
          </p:cNvSpPr>
          <p:nvPr>
            <p:ph type="sldNum" sz="quarter" idx="4"/>
          </p:nvPr>
        </p:nvSpPr>
        <p:spPr>
          <a:xfrm>
            <a:off x="9180575" y="6248512"/>
            <a:ext cx="2742188" cy="364224"/>
          </a:xfrm>
          <a:prstGeom prst="rect">
            <a:avLst/>
          </a:prstGeom>
        </p:spPr>
        <p:txBody>
          <a:bodyPr vert="horz" lIns="91440" tIns="45720" rIns="146304" bIns="45720" rtlCol="0" anchor="ctr"/>
          <a:lstStyle>
            <a:lvl1pPr marL="0" algn="r" defTabSz="914168" rtl="0" eaLnBrk="1" latinLnBrk="0" hangingPunct="1">
              <a:lnSpc>
                <a:spcPct val="90000"/>
              </a:lnSpc>
              <a:spcAft>
                <a:spcPts val="588"/>
              </a:spcAft>
              <a:defRPr lang="en-US" sz="1961" kern="1200" smtClean="0">
                <a:gradFill>
                  <a:gsLst>
                    <a:gs pos="2917">
                      <a:srgbClr val="D7D7D7"/>
                    </a:gs>
                    <a:gs pos="100000">
                      <a:srgbClr val="D7D7D7"/>
                    </a:gs>
                  </a:gsLst>
                  <a:lin ang="5400000" scaled="0"/>
                </a:gradFill>
                <a:latin typeface="Segoe UI Light" panose="020B0502040204020203" pitchFamily="34" charset="0"/>
                <a:ea typeface="+mn-ea"/>
                <a:cs typeface="Segoe UI Light" panose="020B0502040204020203" pitchFamily="34" charset="0"/>
              </a:defRPr>
            </a:lvl1pPr>
          </a:lstStyle>
          <a:p>
            <a:fld id="{461BA605-C888-4326-8417-118ADDBFD3D5}" type="slidenum">
              <a:rPr lang="en-US" smtClean="0"/>
              <a:pPr/>
              <a:t>‹#›</a:t>
            </a:fld>
            <a:endParaRPr lang="en-US"/>
          </a:p>
        </p:txBody>
      </p:sp>
    </p:spTree>
    <p:extLst>
      <p:ext uri="{BB962C8B-B14F-4D97-AF65-F5344CB8AC3E}">
        <p14:creationId xmlns:p14="http://schemas.microsoft.com/office/powerpoint/2010/main" val="259046180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302330485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218634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Innhold_black">
    <p:spTree>
      <p:nvGrpSpPr>
        <p:cNvPr id="1" name=""/>
        <p:cNvGrpSpPr/>
        <p:nvPr/>
      </p:nvGrpSpPr>
      <p:grpSpPr>
        <a:xfrm>
          <a:off x="0" y="0"/>
          <a:ext cx="0" cy="0"/>
          <a:chOff x="0" y="0"/>
          <a:chExt cx="0" cy="0"/>
        </a:xfrm>
      </p:grpSpPr>
      <p:pic>
        <p:nvPicPr>
          <p:cNvPr id="2" name="Picture 1" descr="ESS_Sort_Bakgrunn.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1479" y="-57076"/>
            <a:ext cx="12394957" cy="6971584"/>
          </a:xfrm>
          <a:prstGeom prst="rect">
            <a:avLst/>
          </a:prstGeom>
        </p:spPr>
      </p:pic>
      <p:pic>
        <p:nvPicPr>
          <p:cNvPr id="6" name="Picture 5" descr="ESS_Bunnelement_Hvit_NY.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5387334"/>
            <a:ext cx="12192000" cy="1562892"/>
          </a:xfrm>
          <a:prstGeom prst="rect">
            <a:avLst/>
          </a:prstGeom>
        </p:spPr>
      </p:pic>
      <p:sp>
        <p:nvSpPr>
          <p:cNvPr id="9" name="Text Placeholder 10"/>
          <p:cNvSpPr>
            <a:spLocks noGrp="1"/>
          </p:cNvSpPr>
          <p:nvPr>
            <p:ph type="body" sz="quarter" idx="10"/>
          </p:nvPr>
        </p:nvSpPr>
        <p:spPr>
          <a:xfrm>
            <a:off x="1300657" y="986369"/>
            <a:ext cx="9600000" cy="714441"/>
          </a:xfrm>
          <a:prstGeom prst="rect">
            <a:avLst/>
          </a:prstGeom>
        </p:spPr>
        <p:txBody>
          <a:bodyPr vert="horz"/>
          <a:lstStyle>
            <a:lvl1pPr marL="0" indent="0">
              <a:buNone/>
              <a:defRPr sz="3733" baseline="0">
                <a:solidFill>
                  <a:schemeClr val="bg1"/>
                </a:solidFill>
                <a:latin typeface="Segoe UI Light"/>
                <a:cs typeface="Segoe UI Light"/>
              </a:defRPr>
            </a:lvl1pPr>
            <a:lvl2pPr marL="609570" indent="0">
              <a:buNone/>
              <a:defRPr/>
            </a:lvl2pPr>
          </a:lstStyle>
          <a:p>
            <a:pPr lvl="0"/>
            <a:r>
              <a:rPr lang="en-US"/>
              <a:t>Click to edit Master text styles</a:t>
            </a:r>
          </a:p>
        </p:txBody>
      </p:sp>
      <p:sp>
        <p:nvSpPr>
          <p:cNvPr id="10" name="Text Placeholder 14"/>
          <p:cNvSpPr>
            <a:spLocks noGrp="1"/>
          </p:cNvSpPr>
          <p:nvPr>
            <p:ph type="body" sz="quarter" idx="11"/>
          </p:nvPr>
        </p:nvSpPr>
        <p:spPr>
          <a:xfrm>
            <a:off x="1300657" y="2016000"/>
            <a:ext cx="9600000" cy="387735"/>
          </a:xfrm>
          <a:prstGeom prst="rect">
            <a:avLst/>
          </a:prstGeom>
        </p:spPr>
        <p:txBody>
          <a:bodyPr vert="horz">
            <a:spAutoFit/>
          </a:bodyPr>
          <a:lstStyle>
            <a:lvl1pPr marL="380981" indent="-380981">
              <a:buFont typeface="Wingdings" panose="05000000000000000000" pitchFamily="2" charset="2"/>
              <a:buChar char="§"/>
              <a:defRPr sz="2133" baseline="0">
                <a:solidFill>
                  <a:schemeClr val="bg1"/>
                </a:solidFill>
                <a:latin typeface="Segoe UI Light"/>
                <a:cs typeface="Segoe UI Light"/>
              </a:defRPr>
            </a:lvl1pPr>
            <a:lvl2pPr marL="609570" indent="0">
              <a:buNone/>
              <a:defRPr sz="1867" baseline="0">
                <a:solidFill>
                  <a:srgbClr val="595959"/>
                </a:solidFill>
                <a:latin typeface="Segoe UI Light"/>
                <a:cs typeface="Segoe UI Light"/>
              </a:defRPr>
            </a:lvl2pPr>
            <a:lvl3pPr>
              <a:defRPr sz="1867">
                <a:solidFill>
                  <a:srgbClr val="595959"/>
                </a:solidFill>
                <a:latin typeface="Segoe UI Light"/>
                <a:cs typeface="Segoe UI Light"/>
              </a:defRPr>
            </a:lvl3pPr>
            <a:lvl4pPr>
              <a:defRPr sz="1867">
                <a:solidFill>
                  <a:srgbClr val="595959"/>
                </a:solidFill>
                <a:latin typeface="Segoe UI Light"/>
                <a:cs typeface="Segoe UI Light"/>
              </a:defRPr>
            </a:lvl4pPr>
            <a:lvl5pPr>
              <a:defRPr sz="1867">
                <a:solidFill>
                  <a:srgbClr val="595959"/>
                </a:solidFill>
                <a:latin typeface="Segoe UI Light"/>
                <a:cs typeface="Segoe UI Light"/>
              </a:defRPr>
            </a:lvl5pPr>
          </a:lstStyle>
          <a:p>
            <a:pPr lvl="0"/>
            <a:r>
              <a:rPr lang="en-US"/>
              <a:t>Click to edit Master text styles</a:t>
            </a:r>
          </a:p>
        </p:txBody>
      </p:sp>
      <p:pic>
        <p:nvPicPr>
          <p:cNvPr id="8" name="Picture 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6984" y="333181"/>
            <a:ext cx="1335275" cy="262935"/>
          </a:xfrm>
          <a:prstGeom prst="rect">
            <a:avLst/>
          </a:prstGeom>
        </p:spPr>
      </p:pic>
    </p:spTree>
    <p:extLst>
      <p:ext uri="{BB962C8B-B14F-4D97-AF65-F5344CB8AC3E}">
        <p14:creationId xmlns:p14="http://schemas.microsoft.com/office/powerpoint/2010/main" val="219809528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p>
        </p:txBody>
      </p:sp>
      <p:sp>
        <p:nvSpPr>
          <p:cNvPr id="3" name="Text Placeholder 2"/>
          <p:cNvSpPr>
            <a:spLocks noGrp="1"/>
          </p:cNvSpPr>
          <p:nvPr>
            <p:ph type="body" sz="quarter" idx="10"/>
          </p:nvPr>
        </p:nvSpPr>
        <p:spPr>
          <a:xfrm>
            <a:off x="584200" y="1435497"/>
            <a:ext cx="11018520" cy="14562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31750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3659345" y="359077"/>
            <a:ext cx="4873308" cy="625236"/>
          </a:xfrm>
        </p:spPr>
        <p:txBody>
          <a:bodyPr lIns="0" tIns="0" rIns="0" bIns="0"/>
          <a:lstStyle>
            <a:lvl1pPr>
              <a:defRPr sz="4062" b="0" i="0">
                <a:solidFill>
                  <a:srgbClr val="353535"/>
                </a:solidFill>
                <a:latin typeface="SegoeUI-Light"/>
                <a:cs typeface="SegoeUI-Light"/>
              </a:defRPr>
            </a:lvl1pPr>
          </a:lstStyle>
          <a:p>
            <a:endParaRPr/>
          </a:p>
        </p:txBody>
      </p:sp>
      <p:sp>
        <p:nvSpPr>
          <p:cNvPr id="3" name="Holder 3"/>
          <p:cNvSpPr>
            <a:spLocks noGrp="1"/>
          </p:cNvSpPr>
          <p:nvPr>
            <p:ph sz="half" idx="2"/>
          </p:nvPr>
        </p:nvSpPr>
        <p:spPr>
          <a:xfrm>
            <a:off x="609601" y="1577341"/>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1"/>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4/17/2020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80238512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ection Title w/black overlay">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5293" y="-1006"/>
            <a:ext cx="6625448" cy="686175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3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3 h 10000"/>
              <a:gd name="connsiteX0" fmla="*/ 0 w 10000"/>
              <a:gd name="connsiteY0" fmla="*/ 0 h 9997"/>
              <a:gd name="connsiteX1" fmla="*/ 5160 w 10000"/>
              <a:gd name="connsiteY1" fmla="*/ 24 h 9997"/>
              <a:gd name="connsiteX2" fmla="*/ 10000 w 10000"/>
              <a:gd name="connsiteY2" fmla="*/ 9997 h 9997"/>
              <a:gd name="connsiteX3" fmla="*/ 0 w 10000"/>
              <a:gd name="connsiteY3" fmla="*/ 9997 h 9997"/>
              <a:gd name="connsiteX4" fmla="*/ 0 w 10000"/>
              <a:gd name="connsiteY4" fmla="*/ 0 h 9997"/>
              <a:gd name="connsiteX0" fmla="*/ 0 w 9679"/>
              <a:gd name="connsiteY0" fmla="*/ 0 h 10027"/>
              <a:gd name="connsiteX1" fmla="*/ 5160 w 9679"/>
              <a:gd name="connsiteY1" fmla="*/ 24 h 10027"/>
              <a:gd name="connsiteX2" fmla="*/ 9679 w 9679"/>
              <a:gd name="connsiteY2" fmla="*/ 10027 h 10027"/>
              <a:gd name="connsiteX3" fmla="*/ 0 w 9679"/>
              <a:gd name="connsiteY3" fmla="*/ 10000 h 10027"/>
              <a:gd name="connsiteX4" fmla="*/ 0 w 9679"/>
              <a:gd name="connsiteY4" fmla="*/ 0 h 10027"/>
              <a:gd name="connsiteX0" fmla="*/ 0 w 10000"/>
              <a:gd name="connsiteY0" fmla="*/ 10 h 10010"/>
              <a:gd name="connsiteX1" fmla="*/ 5302 w 10000"/>
              <a:gd name="connsiteY1" fmla="*/ 0 h 10010"/>
              <a:gd name="connsiteX2" fmla="*/ 10000 w 10000"/>
              <a:gd name="connsiteY2" fmla="*/ 10010 h 10010"/>
              <a:gd name="connsiteX3" fmla="*/ 0 w 10000"/>
              <a:gd name="connsiteY3" fmla="*/ 9983 h 10010"/>
              <a:gd name="connsiteX4" fmla="*/ 0 w 10000"/>
              <a:gd name="connsiteY4" fmla="*/ 10 h 10010"/>
              <a:gd name="connsiteX0" fmla="*/ 0 w 10000"/>
              <a:gd name="connsiteY0" fmla="*/ 10 h 10010"/>
              <a:gd name="connsiteX1" fmla="*/ 5302 w 10000"/>
              <a:gd name="connsiteY1" fmla="*/ 0 h 10010"/>
              <a:gd name="connsiteX2" fmla="*/ 10000 w 10000"/>
              <a:gd name="connsiteY2" fmla="*/ 10010 h 10010"/>
              <a:gd name="connsiteX3" fmla="*/ 4 w 10000"/>
              <a:gd name="connsiteY3" fmla="*/ 10010 h 10010"/>
              <a:gd name="connsiteX4" fmla="*/ 0 w 10000"/>
              <a:gd name="connsiteY4" fmla="*/ 10 h 10010"/>
              <a:gd name="connsiteX0" fmla="*/ 0 w 10000"/>
              <a:gd name="connsiteY0" fmla="*/ 21 h 10010"/>
              <a:gd name="connsiteX1" fmla="*/ 5302 w 10000"/>
              <a:gd name="connsiteY1" fmla="*/ 0 h 10010"/>
              <a:gd name="connsiteX2" fmla="*/ 10000 w 10000"/>
              <a:gd name="connsiteY2" fmla="*/ 10010 h 10010"/>
              <a:gd name="connsiteX3" fmla="*/ 4 w 10000"/>
              <a:gd name="connsiteY3" fmla="*/ 10010 h 10010"/>
              <a:gd name="connsiteX4" fmla="*/ 0 w 10000"/>
              <a:gd name="connsiteY4" fmla="*/ 21 h 10010"/>
              <a:gd name="connsiteX0" fmla="*/ 286 w 9997"/>
              <a:gd name="connsiteY0" fmla="*/ 216 h 10010"/>
              <a:gd name="connsiteX1" fmla="*/ 5299 w 9997"/>
              <a:gd name="connsiteY1" fmla="*/ 0 h 10010"/>
              <a:gd name="connsiteX2" fmla="*/ 9997 w 9997"/>
              <a:gd name="connsiteY2" fmla="*/ 10010 h 10010"/>
              <a:gd name="connsiteX3" fmla="*/ 1 w 9997"/>
              <a:gd name="connsiteY3" fmla="*/ 10010 h 10010"/>
              <a:gd name="connsiteX4" fmla="*/ 286 w 9997"/>
              <a:gd name="connsiteY4" fmla="*/ 216 h 10010"/>
              <a:gd name="connsiteX0" fmla="*/ 0 w 10007"/>
              <a:gd name="connsiteY0" fmla="*/ 29 h 10000"/>
              <a:gd name="connsiteX1" fmla="*/ 5308 w 10007"/>
              <a:gd name="connsiteY1" fmla="*/ 0 h 10000"/>
              <a:gd name="connsiteX2" fmla="*/ 10007 w 10007"/>
              <a:gd name="connsiteY2" fmla="*/ 10000 h 10000"/>
              <a:gd name="connsiteX3" fmla="*/ 8 w 10007"/>
              <a:gd name="connsiteY3" fmla="*/ 10000 h 10000"/>
              <a:gd name="connsiteX4" fmla="*/ 0 w 10007"/>
              <a:gd name="connsiteY4" fmla="*/ 29 h 10000"/>
              <a:gd name="connsiteX0" fmla="*/ 0 w 10007"/>
              <a:gd name="connsiteY0" fmla="*/ 0 h 9971"/>
              <a:gd name="connsiteX1" fmla="*/ 5316 w 10007"/>
              <a:gd name="connsiteY1" fmla="*/ 5 h 9971"/>
              <a:gd name="connsiteX2" fmla="*/ 10007 w 10007"/>
              <a:gd name="connsiteY2" fmla="*/ 9971 h 9971"/>
              <a:gd name="connsiteX3" fmla="*/ 8 w 10007"/>
              <a:gd name="connsiteY3" fmla="*/ 9971 h 9971"/>
              <a:gd name="connsiteX4" fmla="*/ 0 w 10007"/>
              <a:gd name="connsiteY4" fmla="*/ 0 h 9971"/>
              <a:gd name="connsiteX0" fmla="*/ 0 w 10000"/>
              <a:gd name="connsiteY0" fmla="*/ 3 h 10003"/>
              <a:gd name="connsiteX1" fmla="*/ 5292 w 10000"/>
              <a:gd name="connsiteY1" fmla="*/ 0 h 10003"/>
              <a:gd name="connsiteX2" fmla="*/ 10000 w 10000"/>
              <a:gd name="connsiteY2" fmla="*/ 10003 h 10003"/>
              <a:gd name="connsiteX3" fmla="*/ 8 w 10000"/>
              <a:gd name="connsiteY3" fmla="*/ 10003 h 10003"/>
              <a:gd name="connsiteX4" fmla="*/ 0 w 10000"/>
              <a:gd name="connsiteY4" fmla="*/ 3 h 10003"/>
              <a:gd name="connsiteX0" fmla="*/ 84 w 9993"/>
              <a:gd name="connsiteY0" fmla="*/ 114 h 10003"/>
              <a:gd name="connsiteX1" fmla="*/ 5285 w 9993"/>
              <a:gd name="connsiteY1" fmla="*/ 0 h 10003"/>
              <a:gd name="connsiteX2" fmla="*/ 9993 w 9993"/>
              <a:gd name="connsiteY2" fmla="*/ 10003 h 10003"/>
              <a:gd name="connsiteX3" fmla="*/ 1 w 9993"/>
              <a:gd name="connsiteY3" fmla="*/ 10003 h 10003"/>
              <a:gd name="connsiteX4" fmla="*/ 84 w 9993"/>
              <a:gd name="connsiteY4" fmla="*/ 114 h 10003"/>
              <a:gd name="connsiteX0" fmla="*/ 0 w 10003"/>
              <a:gd name="connsiteY0" fmla="*/ 3 h 10000"/>
              <a:gd name="connsiteX1" fmla="*/ 5292 w 10003"/>
              <a:gd name="connsiteY1" fmla="*/ 0 h 10000"/>
              <a:gd name="connsiteX2" fmla="*/ 10003 w 10003"/>
              <a:gd name="connsiteY2" fmla="*/ 10000 h 10000"/>
              <a:gd name="connsiteX3" fmla="*/ 4 w 10003"/>
              <a:gd name="connsiteY3" fmla="*/ 10000 h 10000"/>
              <a:gd name="connsiteX4" fmla="*/ 0 w 10003"/>
              <a:gd name="connsiteY4" fmla="*/ 3 h 10000"/>
              <a:gd name="connsiteX0" fmla="*/ 0 w 10003"/>
              <a:gd name="connsiteY0" fmla="*/ 3 h 10000"/>
              <a:gd name="connsiteX1" fmla="*/ 5292 w 10003"/>
              <a:gd name="connsiteY1" fmla="*/ 0 h 10000"/>
              <a:gd name="connsiteX2" fmla="*/ 10003 w 10003"/>
              <a:gd name="connsiteY2" fmla="*/ 10000 h 10000"/>
              <a:gd name="connsiteX3" fmla="*/ 0 w 10003"/>
              <a:gd name="connsiteY3" fmla="*/ 9996 h 10000"/>
              <a:gd name="connsiteX4" fmla="*/ 0 w 10003"/>
              <a:gd name="connsiteY4" fmla="*/ 3 h 10000"/>
              <a:gd name="connsiteX0" fmla="*/ 0 w 10003"/>
              <a:gd name="connsiteY0" fmla="*/ 3 h 10000"/>
              <a:gd name="connsiteX1" fmla="*/ 5292 w 10003"/>
              <a:gd name="connsiteY1" fmla="*/ 0 h 10000"/>
              <a:gd name="connsiteX2" fmla="*/ 10003 w 10003"/>
              <a:gd name="connsiteY2" fmla="*/ 10000 h 10000"/>
              <a:gd name="connsiteX3" fmla="*/ 67 w 10003"/>
              <a:gd name="connsiteY3" fmla="*/ 9920 h 10000"/>
              <a:gd name="connsiteX4" fmla="*/ 0 w 10003"/>
              <a:gd name="connsiteY4" fmla="*/ 3 h 10000"/>
              <a:gd name="connsiteX0" fmla="*/ 8 w 10011"/>
              <a:gd name="connsiteY0" fmla="*/ 3 h 10004"/>
              <a:gd name="connsiteX1" fmla="*/ 5300 w 10011"/>
              <a:gd name="connsiteY1" fmla="*/ 0 h 10004"/>
              <a:gd name="connsiteX2" fmla="*/ 10011 w 10011"/>
              <a:gd name="connsiteY2" fmla="*/ 10000 h 10004"/>
              <a:gd name="connsiteX3" fmla="*/ 0 w 10011"/>
              <a:gd name="connsiteY3" fmla="*/ 10004 h 10004"/>
              <a:gd name="connsiteX4" fmla="*/ 8 w 10011"/>
              <a:gd name="connsiteY4" fmla="*/ 3 h 10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 h="10004">
                <a:moveTo>
                  <a:pt x="8" y="3"/>
                </a:moveTo>
                <a:lnTo>
                  <a:pt x="5300" y="0"/>
                </a:lnTo>
                <a:lnTo>
                  <a:pt x="10011" y="10000"/>
                </a:lnTo>
                <a:lnTo>
                  <a:pt x="0" y="10004"/>
                </a:lnTo>
                <a:cubicBezTo>
                  <a:pt x="-1" y="6665"/>
                  <a:pt x="9" y="3341"/>
                  <a:pt x="8" y="3"/>
                </a:cubicBezTo>
                <a:close/>
              </a:path>
            </a:pathLst>
          </a:custGeom>
          <a:solidFill>
            <a:srgbClr val="000000">
              <a:alpha val="70000"/>
            </a:srgbClr>
          </a:solidFill>
        </p:spPr>
        <p:txBody>
          <a:bodyPr lIns="365760" tIns="137160" rIns="137160" bIns="1097280" anchor="b" anchorCtr="0">
            <a:noAutofit/>
          </a:bodyPr>
          <a:lstStyle>
            <a:lvl1pPr>
              <a:defRPr sz="6000" spc="-100" baseline="0">
                <a:solidFill>
                  <a:schemeClr val="bg1"/>
                </a:solidFill>
              </a:defRPr>
            </a:lvl1pPr>
          </a:lstStyle>
          <a:p>
            <a:r>
              <a:rPr lang="en-US"/>
              <a:t>Section title</a:t>
            </a:r>
          </a:p>
        </p:txBody>
      </p:sp>
      <p:sp>
        <p:nvSpPr>
          <p:cNvPr id="5" name="Picture Placeholder 4"/>
          <p:cNvSpPr>
            <a:spLocks noGrp="1"/>
          </p:cNvSpPr>
          <p:nvPr>
            <p:ph type="pic" sz="quarter" idx="10" hasCustomPrompt="1"/>
          </p:nvPr>
        </p:nvSpPr>
        <p:spPr>
          <a:xfrm>
            <a:off x="0" y="-4824"/>
            <a:ext cx="12192000" cy="6858000"/>
          </a:xfrm>
        </p:spPr>
        <p:txBody>
          <a:bodyPr/>
          <a:lstStyle>
            <a:lvl1pPr>
              <a:defRPr baseline="0">
                <a:solidFill>
                  <a:schemeClr val="bg1"/>
                </a:solidFill>
              </a:defRPr>
            </a:lvl1pPr>
          </a:lstStyle>
          <a:p>
            <a:r>
              <a:rPr lang="en-US"/>
              <a:t>Click on icon to</a:t>
            </a:r>
            <a:br>
              <a:rPr lang="en-US"/>
            </a:br>
            <a:r>
              <a:rPr lang="en-US"/>
              <a:t>insert picture then</a:t>
            </a:r>
            <a:br>
              <a:rPr lang="en-US"/>
            </a:br>
            <a:r>
              <a:rPr lang="en-US"/>
              <a:t>send to back</a:t>
            </a:r>
          </a:p>
        </p:txBody>
      </p:sp>
    </p:spTree>
    <p:extLst>
      <p:ext uri="{BB962C8B-B14F-4D97-AF65-F5344CB8AC3E}">
        <p14:creationId xmlns:p14="http://schemas.microsoft.com/office/powerpoint/2010/main" val="391875596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quare photo">
    <p:bg>
      <p:bgPr>
        <a:solidFill>
          <a:srgbClr val="0D0D0D"/>
        </a:solidFill>
        <a:effectLst/>
      </p:bgPr>
    </p:bg>
    <p:spTree>
      <p:nvGrpSpPr>
        <p:cNvPr id="1" name=""/>
        <p:cNvGrpSpPr/>
        <p:nvPr/>
      </p:nvGrpSpPr>
      <p:grpSpPr>
        <a:xfrm>
          <a:off x="0" y="0"/>
          <a:ext cx="0" cy="0"/>
          <a:chOff x="0" y="0"/>
          <a:chExt cx="0" cy="0"/>
        </a:xfrm>
      </p:grpSpPr>
      <p:pic>
        <p:nvPicPr>
          <p:cNvPr id="7" name="MS logo white - EMF" descr="Microsoft logo white text version">
            <a:extLst>
              <a:ext uri="{FF2B5EF4-FFF2-40B4-BE49-F238E27FC236}">
                <a16:creationId xmlns:a16="http://schemas.microsoft.com/office/drawing/2014/main" id="{B75A0920-A5C0-44B4-805C-2A21395BDE6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a:t>
            </a:r>
          </a:p>
        </p:txBody>
      </p:sp>
      <p:pic>
        <p:nvPicPr>
          <p:cNvPr id="6" name="Picture 5">
            <a:extLst>
              <a:ext uri="{FF2B5EF4-FFF2-40B4-BE49-F238E27FC236}">
                <a16:creationId xmlns:a16="http://schemas.microsoft.com/office/drawing/2014/main" id="{31FDC4B1-0785-4203-90B0-3586BA98650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5334000" y="0"/>
            <a:ext cx="6858000" cy="6858000"/>
          </a:xfrm>
          <a:prstGeom prst="rect">
            <a:avLst/>
          </a:prstGeom>
        </p:spPr>
      </p:pic>
    </p:spTree>
    <p:extLst>
      <p:ext uri="{BB962C8B-B14F-4D97-AF65-F5344CB8AC3E}">
        <p14:creationId xmlns:p14="http://schemas.microsoft.com/office/powerpoint/2010/main" val="28901653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DCECCB84-F9BA-43D5-87BE-67443E8EF086}">
      <p15:sldGuideLst xmlns:p15="http://schemas.microsoft.com/office/powerpoint/2012/main">
        <p15:guide id="2" orient="horz" pos="2496">
          <p15:clr>
            <a:srgbClr val="5ACBF0"/>
          </p15:clr>
        </p15:guide>
        <p15:guide id="3" pos="3355">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365" y="136526"/>
            <a:ext cx="11879516" cy="1069868"/>
          </a:xfrm>
        </p:spPr>
        <p:txBody>
          <a:bodyPr/>
          <a:lstStyle/>
          <a:p>
            <a:r>
              <a:rPr lang="en-US"/>
              <a:t>Click To Edit Master Title Style</a:t>
            </a:r>
          </a:p>
        </p:txBody>
      </p:sp>
      <p:sp>
        <p:nvSpPr>
          <p:cNvPr id="3" name="Content Placeholder 2"/>
          <p:cNvSpPr>
            <a:spLocks noGrp="1"/>
          </p:cNvSpPr>
          <p:nvPr>
            <p:ph idx="1"/>
          </p:nvPr>
        </p:nvSpPr>
        <p:spPr>
          <a:xfrm>
            <a:off x="161365" y="1321654"/>
            <a:ext cx="11879516" cy="48553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1365" y="6356351"/>
            <a:ext cx="3420035" cy="365124"/>
          </a:xfrm>
        </p:spPr>
        <p:txBody>
          <a:bodyPr/>
          <a:lstStyle/>
          <a:p>
            <a:fld id="{846CE7D5-CF57-46EF-B807-FDD0502418D4}" type="datetimeFigureOut">
              <a:rPr lang="en-US" smtClean="0"/>
              <a:t>4/17/2020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599" y="6356351"/>
            <a:ext cx="3430281" cy="365124"/>
          </a:xfr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05561856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quare photo 2">
    <p:bg>
      <p:bgRef idx="1001">
        <a:schemeClr val="bg1"/>
      </p:bgRef>
    </p:bg>
    <p:spTree>
      <p:nvGrpSpPr>
        <p:cNvPr id="1" name=""/>
        <p:cNvGrpSpPr/>
        <p:nvPr/>
      </p:nvGrpSpPr>
      <p:grpSpPr>
        <a:xfrm>
          <a:off x="0" y="0"/>
          <a:ext cx="0" cy="0"/>
          <a:chOff x="0" y="0"/>
          <a:chExt cx="0" cy="0"/>
        </a:xfrm>
      </p:grpSpPr>
      <p:pic>
        <p:nvPicPr>
          <p:cNvPr id="7" name="MS logo gray - EMF" descr="Microsoft logo, gray text version">
            <a:extLst>
              <a:ext uri="{FF2B5EF4-FFF2-40B4-BE49-F238E27FC236}">
                <a16:creationId xmlns:a16="http://schemas.microsoft.com/office/drawing/2014/main" id="{DDC08157-A48C-4ACA-A5BB-EE2A866E103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a:t>
            </a:r>
          </a:p>
        </p:txBody>
      </p:sp>
      <p:pic>
        <p:nvPicPr>
          <p:cNvPr id="6" name="Picture 5">
            <a:extLst>
              <a:ext uri="{FF2B5EF4-FFF2-40B4-BE49-F238E27FC236}">
                <a16:creationId xmlns:a16="http://schemas.microsoft.com/office/drawing/2014/main" id="{D112DACC-3558-4EAF-B807-7C520DCF912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34000" y="0"/>
            <a:ext cx="6858000" cy="6858000"/>
          </a:xfrm>
          <a:prstGeom prst="rect">
            <a:avLst/>
          </a:prstGeom>
        </p:spPr>
      </p:pic>
    </p:spTree>
    <p:extLst>
      <p:ext uri="{BB962C8B-B14F-4D97-AF65-F5344CB8AC3E}">
        <p14:creationId xmlns:p14="http://schemas.microsoft.com/office/powerpoint/2010/main" val="20191554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square photo">
    <p:bg>
      <p:bgPr>
        <a:solidFill>
          <a:srgbClr val="0D0D0D"/>
        </a:solidFill>
        <a:effectLst/>
      </p:bgPr>
    </p:bg>
    <p:spTree>
      <p:nvGrpSpPr>
        <p:cNvPr id="1" name=""/>
        <p:cNvGrpSpPr/>
        <p:nvPr/>
      </p:nvGrpSpPr>
      <p:grpSpPr>
        <a:xfrm>
          <a:off x="0" y="0"/>
          <a:ext cx="0" cy="0"/>
          <a:chOff x="0" y="0"/>
          <a:chExt cx="0" cy="0"/>
        </a:xfrm>
      </p:grpSpPr>
      <p:pic>
        <p:nvPicPr>
          <p:cNvPr id="7" name="MS logo white - EMF" descr="Microsoft logo white text version">
            <a:extLst>
              <a:ext uri="{FF2B5EF4-FFF2-40B4-BE49-F238E27FC236}">
                <a16:creationId xmlns:a16="http://schemas.microsoft.com/office/drawing/2014/main" id="{B75A0920-A5C0-44B4-805C-2A21395BDE6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a:t>
            </a:r>
          </a:p>
        </p:txBody>
      </p:sp>
      <p:pic>
        <p:nvPicPr>
          <p:cNvPr id="6" name="Picture 5" descr="Group of people in an office working." title="Microsoft Brand Photo">
            <a:extLst>
              <a:ext uri="{FF2B5EF4-FFF2-40B4-BE49-F238E27FC236}">
                <a16:creationId xmlns:a16="http://schemas.microsoft.com/office/drawing/2014/main" id="{31FDC4B1-0785-4203-90B0-3586BA98650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334000" y="0"/>
            <a:ext cx="6858000" cy="6858000"/>
          </a:xfrm>
          <a:prstGeom prst="rect">
            <a:avLst/>
          </a:prstGeom>
        </p:spPr>
      </p:pic>
    </p:spTree>
    <p:extLst>
      <p:ext uri="{BB962C8B-B14F-4D97-AF65-F5344CB8AC3E}">
        <p14:creationId xmlns:p14="http://schemas.microsoft.com/office/powerpoint/2010/main" val="39908939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DCECCB84-F9BA-43D5-87BE-67443E8EF086}">
      <p15:sldGuideLst xmlns:p15="http://schemas.microsoft.com/office/powerpoint/2012/main">
        <p15:guide id="2" orient="horz" pos="2496">
          <p15:clr>
            <a:srgbClr val="5ACBF0"/>
          </p15:clr>
        </p15:guide>
        <p15:guide id="3" pos="3355">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quare photo 2">
    <p:bg>
      <p:bgRef idx="1001">
        <a:schemeClr val="bg1"/>
      </p:bgRef>
    </p:bg>
    <p:spTree>
      <p:nvGrpSpPr>
        <p:cNvPr id="1" name=""/>
        <p:cNvGrpSpPr/>
        <p:nvPr/>
      </p:nvGrpSpPr>
      <p:grpSpPr>
        <a:xfrm>
          <a:off x="0" y="0"/>
          <a:ext cx="0" cy="0"/>
          <a:chOff x="0" y="0"/>
          <a:chExt cx="0" cy="0"/>
        </a:xfrm>
      </p:grpSpPr>
      <p:pic>
        <p:nvPicPr>
          <p:cNvPr id="7" name="MS logo gray - EMF" descr="Microsoft logo, gray text version">
            <a:extLst>
              <a:ext uri="{FF2B5EF4-FFF2-40B4-BE49-F238E27FC236}">
                <a16:creationId xmlns:a16="http://schemas.microsoft.com/office/drawing/2014/main" id="{DDC08157-A48C-4ACA-A5BB-EE2A866E103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a:t>
            </a:r>
          </a:p>
        </p:txBody>
      </p:sp>
      <p:pic>
        <p:nvPicPr>
          <p:cNvPr id="6" name="Picture 5" descr="Group of people in an office working." title="Microsoft Brand Photo">
            <a:extLst>
              <a:ext uri="{FF2B5EF4-FFF2-40B4-BE49-F238E27FC236}">
                <a16:creationId xmlns:a16="http://schemas.microsoft.com/office/drawing/2014/main" id="{D112DACC-3558-4EAF-B807-7C520DCF912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334000" y="0"/>
            <a:ext cx="6858000" cy="6858000"/>
          </a:xfrm>
          <a:prstGeom prst="rect">
            <a:avLst/>
          </a:prstGeom>
        </p:spPr>
      </p:pic>
    </p:spTree>
    <p:extLst>
      <p:ext uri="{BB962C8B-B14F-4D97-AF65-F5344CB8AC3E}">
        <p14:creationId xmlns:p14="http://schemas.microsoft.com/office/powerpoint/2010/main" val="34214939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D0D0D"/>
        </a:solidFill>
        <a:effectLst/>
      </p:bgPr>
    </p:bg>
    <p:spTree>
      <p:nvGrpSpPr>
        <p:cNvPr id="1" name=""/>
        <p:cNvGrpSpPr/>
        <p:nvPr/>
      </p:nvGrpSpPr>
      <p:grpSpPr>
        <a:xfrm>
          <a:off x="0" y="0"/>
          <a:ext cx="0" cy="0"/>
          <a:chOff x="0" y="0"/>
          <a:chExt cx="0" cy="0"/>
        </a:xfrm>
      </p:grpSpPr>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gradFill>
                  <a:gsLst>
                    <a:gs pos="62564">
                      <a:schemeClr val="tx1"/>
                    </a:gs>
                    <a:gs pos="55000">
                      <a:schemeClr val="tx1"/>
                    </a:gs>
                  </a:gsLst>
                  <a:lin ang="5400000" scaled="0"/>
                </a:gra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spTree>
    <p:extLst>
      <p:ext uri="{BB962C8B-B14F-4D97-AF65-F5344CB8AC3E}">
        <p14:creationId xmlns:p14="http://schemas.microsoft.com/office/powerpoint/2010/main" val="120625924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2">
    <p:bg>
      <p:bgRef idx="1001">
        <a:schemeClr val="bg1"/>
      </p:bgRef>
    </p:bg>
    <p:spTree>
      <p:nvGrpSpPr>
        <p:cNvPr id="1" name=""/>
        <p:cNvGrpSpPr/>
        <p:nvPr/>
      </p:nvGrpSpPr>
      <p:grpSpPr>
        <a:xfrm>
          <a:off x="0" y="0"/>
          <a:ext cx="0" cy="0"/>
          <a:chOff x="0" y="0"/>
          <a:chExt cx="0" cy="0"/>
        </a:xfrm>
      </p:grpSpPr>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gradFill>
                  <a:gsLst>
                    <a:gs pos="62564">
                      <a:schemeClr val="tx1"/>
                    </a:gs>
                    <a:gs pos="55000">
                      <a:schemeClr val="tx1"/>
                    </a:gs>
                  </a:gsLst>
                  <a:lin ang="5400000" scaled="0"/>
                </a:gra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spTree>
    <p:extLst>
      <p:ext uri="{BB962C8B-B14F-4D97-AF65-F5344CB8AC3E}">
        <p14:creationId xmlns:p14="http://schemas.microsoft.com/office/powerpoint/2010/main" val="4793403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4151354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p>
        </p:txBody>
      </p:sp>
      <p:sp>
        <p:nvSpPr>
          <p:cNvPr id="3" name="Text Placeholder 2"/>
          <p:cNvSpPr>
            <a:spLocks noGrp="1"/>
          </p:cNvSpPr>
          <p:nvPr>
            <p:ph type="body" sz="quarter" idx="10"/>
          </p:nvPr>
        </p:nvSpPr>
        <p:spPr>
          <a:xfrm>
            <a:off x="584200" y="1435497"/>
            <a:ext cx="11018520" cy="23083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1149122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Semilight" panose="020B0402040204020203" pitchFamily="34" charset="0"/>
                <a:cs typeface="Segoe UI Semilight" panose="020B04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Semilight" panose="020B0402040204020203" pitchFamily="34" charset="0"/>
                <a:cs typeface="Segoe UI Semilight" panose="020B04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2684267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4200" y="1437481"/>
            <a:ext cx="5212080" cy="1649682"/>
          </a:xfrm>
        </p:spPr>
        <p:txBody>
          <a:bodyPr wrap="square">
            <a:spAutoFit/>
          </a:bodyPr>
          <a:lstStyle>
            <a:lvl1pPr marL="231775" indent="-231775">
              <a:spcBef>
                <a:spcPts val="1224"/>
              </a:spcBef>
              <a:buClr>
                <a:schemeClr val="tx1"/>
              </a:buClr>
              <a:buFont typeface="Wingdings" panose="05000000000000000000" pitchFamily="2" charset="2"/>
              <a:buChar char=""/>
              <a:defRPr sz="2800" b="0">
                <a:latin typeface="Segoe UI Semilight" panose="020B0402040204020203" pitchFamily="34" charset="0"/>
                <a:cs typeface="Segoe UI Semilight" panose="020B0402040204020203" pitchFamily="34" charset="0"/>
              </a:defRPr>
            </a:lvl1pPr>
            <a:lvl2pPr marL="427038" indent="-171450">
              <a:buFont typeface="Wingdings" panose="05000000000000000000" pitchFamily="2" charset="2"/>
              <a:buChar char=""/>
              <a:defRPr sz="2000" b="0"/>
            </a:lvl2pPr>
            <a:lvl3pPr marL="639763" indent="-188913">
              <a:buFont typeface="Wingdings" panose="05000000000000000000" pitchFamily="2" charset="2"/>
              <a:buChar char=""/>
              <a:tabLst/>
              <a:defRPr sz="1600" b="0"/>
            </a:lvl3pPr>
            <a:lvl4pPr marL="828675" indent="-176213">
              <a:buFont typeface="Wingdings" panose="05000000000000000000" pitchFamily="2" charset="2"/>
              <a:buChar char=""/>
              <a:defRPr sz="1400" b="0"/>
            </a:lvl4pPr>
            <a:lvl5pPr marL="1023938" indent="-169863">
              <a:buFont typeface="Wingdings" panose="05000000000000000000" pitchFamily="2" charset="2"/>
              <a:buChar char=""/>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5278796-7B84-4D67-88CD-BF78BB06D214}"/>
              </a:ext>
            </a:extLst>
          </p:cNvPr>
          <p:cNvSpPr>
            <a:spLocks noGrp="1"/>
          </p:cNvSpPr>
          <p:nvPr>
            <p:ph type="body" sz="quarter" idx="11"/>
          </p:nvPr>
        </p:nvSpPr>
        <p:spPr>
          <a:xfrm>
            <a:off x="6389914" y="1437481"/>
            <a:ext cx="5212080" cy="1649682"/>
          </a:xfrm>
        </p:spPr>
        <p:txBody>
          <a:bodyPr wrap="square">
            <a:spAutoFit/>
          </a:bodyPr>
          <a:lstStyle>
            <a:lvl1pPr marL="231775" indent="-231775">
              <a:spcBef>
                <a:spcPts val="1224"/>
              </a:spcBef>
              <a:buClr>
                <a:schemeClr val="tx1"/>
              </a:buClr>
              <a:buFont typeface="Wingdings" panose="05000000000000000000" pitchFamily="2" charset="2"/>
              <a:buChar char=""/>
              <a:defRPr sz="2800" b="0">
                <a:latin typeface="Segoe UI Semilight" panose="020B0402040204020203" pitchFamily="34" charset="0"/>
                <a:cs typeface="Segoe UI Semilight" panose="020B0402040204020203" pitchFamily="34" charset="0"/>
              </a:defRPr>
            </a:lvl1pPr>
            <a:lvl2pPr marL="427038" indent="-171450">
              <a:buFont typeface="Wingdings" panose="05000000000000000000" pitchFamily="2" charset="2"/>
              <a:buChar char=""/>
              <a:defRPr sz="2000" b="0"/>
            </a:lvl2pPr>
            <a:lvl3pPr marL="639763" indent="-188913">
              <a:buFont typeface="Wingdings" panose="05000000000000000000" pitchFamily="2" charset="2"/>
              <a:buChar char=""/>
              <a:tabLst/>
              <a:defRPr sz="1600" b="0"/>
            </a:lvl3pPr>
            <a:lvl4pPr marL="828675" indent="-176213">
              <a:buFont typeface="Wingdings" panose="05000000000000000000" pitchFamily="2" charset="2"/>
              <a:buChar char=""/>
              <a:defRPr sz="1400" b="0"/>
            </a:lvl4pPr>
            <a:lvl5pPr marL="1023938" indent="-169863">
              <a:buFont typeface="Wingdings" panose="05000000000000000000" pitchFamily="2" charset="2"/>
              <a:buChar char=""/>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2231208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754DF-CB0E-46F9-AA3C-00BC673EBDF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0735137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DCECCB84-F9BA-43D5-87BE-67443E8EF086}">
      <p15:sldGuideLst xmlns:p15="http://schemas.microsoft.com/office/powerpoint/2012/main">
        <p15:guide id="3" orient="horz" pos="900">
          <p15:clr>
            <a:srgbClr val="5ACBF0"/>
          </p15:clr>
        </p15:guide>
        <p15:guide id="4" orient="horz" pos="1276">
          <p15:clr>
            <a:srgbClr val="5ACBF0"/>
          </p15:clr>
        </p15:guide>
        <p15:guide id="5"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4714371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with gri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31026A-4A74-439D-A8F5-DB82A03E71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6577019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168675225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4200" y="2025650"/>
            <a:ext cx="4161981" cy="1107996"/>
          </a:xfrm>
        </p:spPr>
        <p:txBody>
          <a:bodyPr wrap="square" rIns="0" anchor="b">
            <a:spAutoFit/>
          </a:bodyPr>
          <a:lstStyle>
            <a:lvl1pPr>
              <a:lnSpc>
                <a:spcPct val="100000"/>
              </a:lnSpc>
              <a:defRPr sz="3600" b="1" spc="-49" baseline="0">
                <a:gradFill>
                  <a:gsLst>
                    <a:gs pos="1250">
                      <a:schemeClr val="tx1"/>
                    </a:gs>
                    <a:gs pos="100000">
                      <a:schemeClr val="tx1"/>
                    </a:gs>
                  </a:gsLst>
                  <a:lin ang="5400000" scaled="0"/>
                </a:gradFill>
                <a:latin typeface="+mj-lt"/>
                <a:cs typeface="Segoe UI Semilight" panose="020B0402040204020203" pitchFamily="34" charset="0"/>
              </a:defRPr>
            </a:lvl1pPr>
          </a:lstStyle>
          <a:p>
            <a:r>
              <a:rPr lang="en-US"/>
              <a:t>Title format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1"/>
            <a:ext cx="4162425" cy="307777"/>
          </a:xfrm>
        </p:spPr>
        <p:txBody>
          <a:bodyPr/>
          <a:lstStyle>
            <a:lvl1pPr marL="0" indent="0">
              <a:buNone/>
              <a:defRPr sz="20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Edit Master text styles</a:t>
            </a:r>
          </a:p>
        </p:txBody>
      </p:sp>
      <p:sp>
        <p:nvSpPr>
          <p:cNvPr id="5" name="Picture Placeholder">
            <a:extLst>
              <a:ext uri="{FF2B5EF4-FFF2-40B4-BE49-F238E27FC236}">
                <a16:creationId xmlns:a16="http://schemas.microsoft.com/office/drawing/2014/main" id="{6178F5D2-7CA2-4202-8FD2-95D8F7A2E98D}"/>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01168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272829898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DCECCB84-F9BA-43D5-87BE-67443E8EF086}">
      <p15:sldGuideLst xmlns:p15="http://schemas.microsoft.com/office/powerpoint/2012/main">
        <p15:guide id="2" pos="3359">
          <p15:clr>
            <a:srgbClr val="FBAE40"/>
          </p15:clr>
        </p15:guide>
        <p15:guide id="6" orient="horz" pos="904">
          <p15:clr>
            <a:srgbClr val="5ACBF0"/>
          </p15:clr>
        </p15:guide>
        <p15:guide id="7" orient="horz" pos="1276">
          <p15:clr>
            <a:srgbClr val="5ACBF0"/>
          </p15:clr>
        </p15:guide>
        <p15:guide id="8" orient="horz" pos="2226">
          <p15:clr>
            <a:srgbClr val="5ACBF0"/>
          </p15:clr>
        </p15:guide>
        <p15:guide id="9" pos="2993">
          <p15:clr>
            <a:srgbClr val="C35E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4025" y="2875002"/>
            <a:ext cx="4161981" cy="1107996"/>
          </a:xfrm>
        </p:spPr>
        <p:txBody>
          <a:bodyPr wrap="square" rIns="0" anchor="ctr" anchorCtr="0">
            <a:spAutoFit/>
          </a:bodyPr>
          <a:lstStyle>
            <a:lvl1pPr>
              <a:lnSpc>
                <a:spcPct val="100000"/>
              </a:lnSpc>
              <a:defRPr sz="3600" b="1" spc="-49" baseline="0">
                <a:gradFill>
                  <a:gsLst>
                    <a:gs pos="1250">
                      <a:schemeClr val="tx1"/>
                    </a:gs>
                    <a:gs pos="100000">
                      <a:schemeClr val="tx1"/>
                    </a:gs>
                  </a:gsLst>
                  <a:lin ang="5400000" scaled="0"/>
                </a:gradFill>
                <a:latin typeface="+mj-lt"/>
                <a:cs typeface="Segoe UI Semilight" panose="020B0402040204020203" pitchFamily="34" charset="0"/>
              </a:defRPr>
            </a:lvl1pPr>
          </a:lstStyle>
          <a:p>
            <a:r>
              <a:rPr lang="en-US"/>
              <a:t>Square photo layout with Title  </a:t>
            </a:r>
          </a:p>
        </p:txBody>
      </p:sp>
      <p:sp>
        <p:nvSpPr>
          <p:cNvPr id="4" name="Picture Placeholder">
            <a:extLst>
              <a:ext uri="{FF2B5EF4-FFF2-40B4-BE49-F238E27FC236}">
                <a16:creationId xmlns:a16="http://schemas.microsoft.com/office/drawing/2014/main" id="{3956AAB8-C2DF-40F3-A72B-0FA6F47702E6}"/>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01168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27464438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DCECCB84-F9BA-43D5-87BE-67443E8EF086}">
      <p15:sldGuideLst xmlns:p15="http://schemas.microsoft.com/office/powerpoint/2012/main">
        <p15:guide id="2" pos="3359">
          <p15:clr>
            <a:srgbClr val="FBAE40"/>
          </p15:clr>
        </p15:guide>
        <p15:guide id="5" orient="horz" pos="216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quare Photo body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4200" y="2981637"/>
            <a:ext cx="4160520" cy="861774"/>
          </a:xfrm>
        </p:spPr>
        <p:txBody>
          <a:bodyPr wrap="square" anchor="t">
            <a:spAutoFit/>
          </a:bodyPr>
          <a:lstStyle>
            <a:lvl1pPr>
              <a:lnSpc>
                <a:spcPct val="100000"/>
              </a:lnSpc>
              <a:defRPr sz="2800" b="0" spc="0" baseline="0">
                <a:gradFill>
                  <a:gsLst>
                    <a:gs pos="1250">
                      <a:schemeClr val="tx1"/>
                    </a:gs>
                    <a:gs pos="100000">
                      <a:schemeClr val="tx1"/>
                    </a:gs>
                  </a:gsLst>
                  <a:lin ang="5400000" scaled="0"/>
                </a:gradFill>
                <a:latin typeface="Segoe UI Semilight" panose="020B0402040204020203" pitchFamily="34" charset="0"/>
                <a:cs typeface="Segoe UI Semilight" panose="020B0402040204020203" pitchFamily="34" charset="0"/>
              </a:defRPr>
            </a:lvl1pPr>
          </a:lstStyle>
          <a:p>
            <a:r>
              <a:rPr lang="en-US"/>
              <a:t>Square photo layout with body text</a:t>
            </a:r>
          </a:p>
        </p:txBody>
      </p:sp>
      <p:sp>
        <p:nvSpPr>
          <p:cNvPr id="4" name="Picture Placeholder">
            <a:extLst>
              <a:ext uri="{FF2B5EF4-FFF2-40B4-BE49-F238E27FC236}">
                <a16:creationId xmlns:a16="http://schemas.microsoft.com/office/drawing/2014/main" id="{18102CFD-D7DD-461F-B675-FAE01404E555}"/>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01168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414066729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DCECCB84-F9BA-43D5-87BE-67443E8EF086}">
      <p15:sldGuideLst xmlns:p15="http://schemas.microsoft.com/office/powerpoint/2012/main">
        <p15:guide id="2" pos="3360">
          <p15:clr>
            <a:srgbClr val="FBAE40"/>
          </p15:clr>
        </p15:guide>
        <p15:guide id="3" orient="horz" pos="216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07777"/>
          </a:xfrm>
          <a:noFill/>
        </p:spPr>
        <p:txBody>
          <a:bodyPr lIns="0" tIns="0" rIns="0" bIns="0">
            <a:spAutoFit/>
          </a:bodyPr>
          <a:lstStyle>
            <a:lvl1pPr marL="0" indent="0">
              <a:spcBef>
                <a:spcPts val="0"/>
              </a:spcBef>
              <a:spcAft>
                <a:spcPts val="0"/>
              </a:spcAft>
              <a:buFont typeface="Arial" panose="020B0604020202020204" pitchFamily="34" charset="0"/>
              <a:buNone/>
              <a:defRPr sz="2000" spc="0" baseline="0">
                <a:gradFill>
                  <a:gsLst>
                    <a:gs pos="0">
                      <a:schemeClr val="tx1"/>
                    </a:gs>
                    <a:gs pos="100000">
                      <a:schemeClr val="tx1"/>
                    </a:gs>
                  </a:gsLst>
                  <a:lin ang="5400000" scaled="0"/>
                </a:gradFill>
                <a:latin typeface="+mn-lt"/>
              </a:defRPr>
            </a:lvl1pPr>
          </a:lstStyle>
          <a:p>
            <a:pPr lvl="0"/>
            <a:r>
              <a:rPr lang="en-US"/>
              <a:t>Speaker name</a:t>
            </a:r>
          </a:p>
        </p:txBody>
      </p:sp>
    </p:spTree>
    <p:extLst>
      <p:ext uri="{BB962C8B-B14F-4D97-AF65-F5344CB8AC3E}">
        <p14:creationId xmlns:p14="http://schemas.microsoft.com/office/powerpoint/2010/main" val="54855410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3888310"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769821"/>
            <a:ext cx="3888310" cy="307777"/>
          </a:xfrm>
          <a:noFill/>
        </p:spPr>
        <p:txBody>
          <a:bodyPr wrap="square" lIns="0" tIns="0" rIns="0" bIns="0">
            <a:spAutoFit/>
          </a:bodyPr>
          <a:lstStyle>
            <a:lvl1pPr marL="0" indent="0">
              <a:spcBef>
                <a:spcPts val="0"/>
              </a:spcBef>
              <a:spcAft>
                <a:spcPts val="0"/>
              </a:spcAft>
              <a:buFont typeface="Arial" panose="020B0604020202020204" pitchFamily="34" charset="0"/>
              <a:buNone/>
              <a:defRPr sz="2000" spc="0" baseline="0">
                <a:gradFill>
                  <a:gsLst>
                    <a:gs pos="0">
                      <a:schemeClr val="tx1"/>
                    </a:gs>
                    <a:gs pos="100000">
                      <a:schemeClr val="tx1"/>
                    </a:gs>
                  </a:gsLst>
                  <a:lin ang="5400000" scaled="0"/>
                </a:gradFill>
                <a:latin typeface="+mn-lt"/>
              </a:defRPr>
            </a:lvl1pPr>
          </a:lstStyle>
          <a:p>
            <a:pPr lvl="0"/>
            <a:r>
              <a:rPr lang="en-US"/>
              <a:t>Subtitle</a:t>
            </a:r>
          </a:p>
        </p:txBody>
      </p:sp>
    </p:spTree>
    <p:extLst>
      <p:ext uri="{BB962C8B-B14F-4D97-AF65-F5344CB8AC3E}">
        <p14:creationId xmlns:p14="http://schemas.microsoft.com/office/powerpoint/2010/main" val="35795177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50"/>
                                        <p:tgtEl>
                                          <p:spTgt spid="2"/>
                                        </p:tgtEl>
                                      </p:cBhvr>
                                    </p:animEffect>
                                  </p:childTnLst>
                                </p:cTn>
                              </p:par>
                              <p:par>
                                <p:cTn id="8" presetID="63" presetClass="path" presetSubtype="0" decel="100000" fill="hold" grpId="1" nodeType="withEffect">
                                  <p:stCondLst>
                                    <p:cond delay="0"/>
                                  </p:stCondLst>
                                  <p:childTnLst>
                                    <p:animMotion origin="layout" path="M 3.125E-6 1.48148E-6 L 0.02916 1.48148E-6 " pathEditMode="relative" rAng="0" ptsTypes="AA">
                                      <p:cBhvr>
                                        <p:cTn id="9" dur="500" spd="-100000" fill="hold"/>
                                        <p:tgtEl>
                                          <p:spTgt spid="2"/>
                                        </p:tgtEl>
                                        <p:attrNameLst>
                                          <p:attrName>ppt_x</p:attrName>
                                          <p:attrName>ppt_y</p:attrName>
                                        </p:attrNameLst>
                                      </p:cBhvr>
                                      <p:rCtr x="1458" y="0"/>
                                    </p:animMotion>
                                  </p:childTnLst>
                                </p:cTn>
                              </p:par>
                              <p:par>
                                <p:cTn id="10" presetID="10"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350"/>
                                        <p:tgtEl>
                                          <p:spTgt spid="5"/>
                                        </p:tgtEl>
                                      </p:cBhvr>
                                    </p:animEffect>
                                  </p:childTnLst>
                                </p:cTn>
                              </p:par>
                              <p:par>
                                <p:cTn id="13" presetID="63" presetClass="path" presetSubtype="0" decel="100000" fill="hold" grpId="1" nodeType="withEffect">
                                  <p:stCondLst>
                                    <p:cond delay="0"/>
                                  </p:stCondLst>
                                  <p:childTnLst>
                                    <p:animMotion origin="layout" path="M 3.125E-6 1.48148E-6 L 0.02916 1.48148E-6 " pathEditMode="relative" rAng="0" ptsTypes="AA">
                                      <p:cBhvr>
                                        <p:cTn id="14" dur="500" spd="-100000" fill="hold"/>
                                        <p:tgtEl>
                                          <p:spTgt spid="5"/>
                                        </p:tgtEl>
                                        <p:attrNameLst>
                                          <p:attrName>ppt_x</p:attrName>
                                          <p:attrName>ppt_y</p:attrName>
                                        </p:attrNameLst>
                                      </p:cBhvr>
                                      <p:rCtr x="145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p:tmplLst>
          <p:tmpl>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350"/>
                        <p:tgtEl>
                          <p:spTgt spid="5"/>
                        </p:tgtEl>
                      </p:cBhvr>
                    </p:animEffect>
                  </p:childTnLst>
                </p:cTn>
              </p:par>
            </p:tnLst>
          </p:tmpl>
        </p:tmplLst>
      </p:bldP>
      <p:bldP spid="5" grpId="1">
        <p:tmplLst>
          <p:tmpl>
            <p:tnLst>
              <p:par>
                <p:cTn presetID="63" presetClass="path" presetSubtype="0" decel="100000" fill="hold" nodeType="withEffect">
                  <p:stCondLst>
                    <p:cond delay="0"/>
                  </p:stCondLst>
                  <p:childTnLst>
                    <p:animMotion origin="layout" path="M 3.125E-6 1.48148E-6 L 0.02916 1.48148E-6 " pathEditMode="relative" rAng="0" ptsTypes="AA">
                      <p:cBhvr>
                        <p:cTn dur="500" spd="-100000" fill="hold"/>
                        <p:tgtEl>
                          <p:spTgt spid="5"/>
                        </p:tgtEl>
                        <p:attrNameLst>
                          <p:attrName>ppt_x</p:attrName>
                          <p:attrName>ppt_y</p:attrName>
                        </p:attrNameLst>
                      </p:cBhvr>
                      <p:rCtr x="1458" y="0"/>
                    </p:animMotion>
                  </p:childTnLst>
                </p:cTn>
              </p:par>
            </p:tnLst>
          </p:tmpl>
        </p:tmplLst>
      </p:bldP>
    </p:bldLst>
  </p:timing>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emo slid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07777"/>
          </a:xfrm>
          <a:noFill/>
        </p:spPr>
        <p:txBody>
          <a:bodyPr lIns="0" tIns="0" rIns="0" bIns="0">
            <a:spAutoFit/>
          </a:bodyPr>
          <a:lstStyle>
            <a:lvl1pPr marL="0" indent="0">
              <a:spcBef>
                <a:spcPts val="0"/>
              </a:spcBef>
              <a:spcAft>
                <a:spcPts val="0"/>
              </a:spcAft>
              <a:buFont typeface="Arial" panose="020B0604020202020204" pitchFamily="34" charset="0"/>
              <a:buNone/>
              <a:defRPr sz="2000" spc="0" baseline="0">
                <a:gradFill>
                  <a:gsLst>
                    <a:gs pos="0">
                      <a:schemeClr val="tx1"/>
                    </a:gs>
                    <a:gs pos="100000">
                      <a:schemeClr val="tx1"/>
                    </a:gs>
                  </a:gsLst>
                  <a:lin ang="5400000" scaled="0"/>
                </a:gradFill>
                <a:latin typeface="+mn-lt"/>
              </a:defRPr>
            </a:lvl1pPr>
          </a:lstStyle>
          <a:p>
            <a:pPr lvl="0"/>
            <a:r>
              <a:rPr lang="en-US"/>
              <a:t>Speaker name</a:t>
            </a:r>
          </a:p>
        </p:txBody>
      </p:sp>
    </p:spTree>
    <p:extLst>
      <p:ext uri="{BB962C8B-B14F-4D97-AF65-F5344CB8AC3E}">
        <p14:creationId xmlns:p14="http://schemas.microsoft.com/office/powerpoint/2010/main" val="36594457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Video</a:t>
            </a:r>
          </a:p>
        </p:txBody>
      </p:sp>
    </p:spTree>
    <p:extLst>
      <p:ext uri="{BB962C8B-B14F-4D97-AF65-F5344CB8AC3E}">
        <p14:creationId xmlns:p14="http://schemas.microsoft.com/office/powerpoint/2010/main" val="6992515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6131">
          <p15:clr>
            <a:srgbClr val="5ACBF0"/>
          </p15:clr>
        </p15:guide>
        <p15:guide id="3" orient="horz" pos="1914">
          <p15:clr>
            <a:srgbClr val="5ACBF0"/>
          </p15:clr>
        </p15:guide>
        <p15:guide id="4" orient="horz" pos="2505">
          <p15:clr>
            <a:srgbClr val="5ACBF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ideo slid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Video</a:t>
            </a:r>
          </a:p>
        </p:txBody>
      </p:sp>
    </p:spTree>
    <p:extLst>
      <p:ext uri="{BB962C8B-B14F-4D97-AF65-F5344CB8AC3E}">
        <p14:creationId xmlns:p14="http://schemas.microsoft.com/office/powerpoint/2010/main" val="36754108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6131">
          <p15:clr>
            <a:srgbClr val="5ACBF0"/>
          </p15:clr>
        </p15:guide>
        <p15:guide id="3" orient="horz" pos="1914">
          <p15:clr>
            <a:srgbClr val="5ACBF0"/>
          </p15:clr>
        </p15:guide>
        <p15:guide id="4" orient="horz" pos="2505">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4/17/2020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35738618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4189795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guide id="4" orient="horz" pos="2505">
          <p15:clr>
            <a:srgbClr val="5ACBF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Titl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6991844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244519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DCECCB84-F9BA-43D5-87BE-67443E8EF086}">
      <p15:sldGuideLst xmlns:p15="http://schemas.microsoft.com/office/powerpoint/2012/main">
        <p15:guide id="1" orient="horz" pos="1272">
          <p15:clr>
            <a:srgbClr val="5ACBF0"/>
          </p15:clr>
        </p15:guide>
        <p15:guide id="2" orient="horz" pos="904">
          <p15:clr>
            <a:srgbClr val="5ACBF0"/>
          </p15:clr>
        </p15:guide>
        <p15:guide id="3" orient="horz" pos="288">
          <p15:clr>
            <a:srgbClr val="5ACBF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8193644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DCECCB84-F9BA-43D5-87BE-67443E8EF086}">
      <p15:sldGuideLst xmlns:p15="http://schemas.microsoft.com/office/powerpoint/2012/main">
        <p15:guide id="1" orient="horz" pos="904">
          <p15:clr>
            <a:srgbClr val="5ACBF0"/>
          </p15:clr>
        </p15:guide>
        <p15:guide id="2" orient="horz" pos="1272">
          <p15:clr>
            <a:srgbClr val="5ACBF0"/>
          </p15:clr>
        </p15:guide>
        <p15:guide id="3" orient="horz" pos="288">
          <p15:clr>
            <a:srgbClr val="5ACBF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lvl1pPr>
          </a:lstStyle>
          <a:p>
            <a:r>
              <a:rPr lang="en-US"/>
              <a:t>Software code slide</a:t>
            </a:r>
          </a:p>
        </p:txBody>
      </p:sp>
      <p:sp>
        <p:nvSpPr>
          <p:cNvPr id="5" name="Text Placeholder 4">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1436688"/>
            <a:ext cx="11018520" cy="1908215"/>
          </a:xfrm>
        </p:spPr>
        <p:txBody>
          <a:bodyPr/>
          <a:lstStyle>
            <a:lvl1pPr marL="0" indent="0">
              <a:buNone/>
              <a:defRPr sz="2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1pPr>
            <a:lvl2pPr marL="346553" indent="0">
              <a:buNone/>
              <a:defRPr sz="24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607" indent="0">
              <a:buNone/>
              <a:defRPr sz="20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563"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997"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2975372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DCECCB84-F9BA-43D5-87BE-67443E8EF086}">
      <p15:sldGuideLst xmlns:p15="http://schemas.microsoft.com/office/powerpoint/2012/main">
        <p15:guide id="1" orient="horz" pos="1272">
          <p15:clr>
            <a:srgbClr val="5ACBF0"/>
          </p15:clr>
        </p15:guide>
        <p15:guide id="2" orient="horz" pos="905">
          <p15:clr>
            <a:srgbClr val="5ACBF0"/>
          </p15:clr>
        </p15:guide>
        <p15:guide id="3" orient="horz" pos="288">
          <p15:clr>
            <a:srgbClr val="5ACBF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gradFill>
                  <a:gsLst>
                    <a:gs pos="0">
                      <a:schemeClr val="tx1"/>
                    </a:gs>
                    <a:gs pos="100000">
                      <a:schemeClr val="tx1"/>
                    </a:gs>
                  </a:gsLst>
                  <a:lin ang="5400000" scaled="0"/>
                </a:gra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309874256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243008534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4_Insert Photo">
    <p:spTree>
      <p:nvGrpSpPr>
        <p:cNvPr id="1" name=""/>
        <p:cNvGrpSpPr/>
        <p:nvPr/>
      </p:nvGrpSpPr>
      <p:grpSpPr>
        <a:xfrm>
          <a:off x="0" y="0"/>
          <a:ext cx="0" cy="0"/>
          <a:chOff x="0" y="0"/>
          <a:chExt cx="0" cy="0"/>
        </a:xfrm>
      </p:grpSpPr>
      <p:pic>
        <p:nvPicPr>
          <p:cNvPr id="44" name="Picture Placeholder 7"/>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918075" y="-4979"/>
            <a:ext cx="6273925" cy="5684621"/>
          </a:xfrm>
          <a:prstGeom prst="rect">
            <a:avLst/>
          </a:prstGeom>
        </p:spPr>
      </p:pic>
      <p:sp>
        <p:nvSpPr>
          <p:cNvPr id="20" name="Picture Placeholder 144"/>
          <p:cNvSpPr>
            <a:spLocks noGrp="1"/>
          </p:cNvSpPr>
          <p:nvPr>
            <p:ph type="pic" sz="quarter" idx="20" hasCustomPrompt="1"/>
          </p:nvPr>
        </p:nvSpPr>
        <p:spPr>
          <a:xfrm>
            <a:off x="5918075" y="0"/>
            <a:ext cx="6273925" cy="5684621"/>
          </a:xfrm>
          <a:prstGeom prst="rect">
            <a:avLst/>
          </a:prstGeom>
        </p:spPr>
        <p:txBody>
          <a:bodyPr anchor="ctr" anchorCtr="0">
            <a:noAutofit/>
          </a:bodyPr>
          <a:lstStyle>
            <a:lvl1pPr marL="0" indent="0" algn="ctr">
              <a:buNone/>
              <a:defRPr baseline="0">
                <a:solidFill>
                  <a:schemeClr val="bg1"/>
                </a:solidFill>
              </a:defRPr>
            </a:lvl1pPr>
          </a:lstStyle>
          <a:p>
            <a:r>
              <a:rPr lang="en-US"/>
              <a:t>Drag picture here</a:t>
            </a:r>
          </a:p>
        </p:txBody>
      </p:sp>
      <p:sp>
        <p:nvSpPr>
          <p:cNvPr id="21" name="Title 1"/>
          <p:cNvSpPr>
            <a:spLocks noGrp="1"/>
          </p:cNvSpPr>
          <p:nvPr>
            <p:ph type="ctrTitle"/>
          </p:nvPr>
        </p:nvSpPr>
        <p:spPr>
          <a:xfrm>
            <a:off x="613786" y="851200"/>
            <a:ext cx="4699724" cy="1043599"/>
          </a:xfrm>
          <a:prstGeom prst="rect">
            <a:avLst/>
          </a:prstGeom>
        </p:spPr>
        <p:txBody>
          <a:bodyPr lIns="0" tIns="0" rIns="0" bIns="0" anchor="t" anchorCtr="0">
            <a:noAutofit/>
          </a:bodyPr>
          <a:lstStyle>
            <a:lvl1pPr algn="l">
              <a:defRPr sz="3200" b="1">
                <a:solidFill>
                  <a:schemeClr val="tx1">
                    <a:lumMod val="50000"/>
                    <a:lumOff val="50000"/>
                  </a:schemeClr>
                </a:solidFill>
                <a:latin typeface="+mj-lt"/>
              </a:defRPr>
            </a:lvl1pPr>
          </a:lstStyle>
          <a:p>
            <a:r>
              <a:rPr lang="en-US"/>
              <a:t>Click to edit Master title style</a:t>
            </a:r>
          </a:p>
        </p:txBody>
      </p:sp>
      <p:sp>
        <p:nvSpPr>
          <p:cNvPr id="22" name="Text Placeholder 132"/>
          <p:cNvSpPr>
            <a:spLocks noGrp="1"/>
          </p:cNvSpPr>
          <p:nvPr>
            <p:ph type="body" sz="quarter" idx="11"/>
          </p:nvPr>
        </p:nvSpPr>
        <p:spPr>
          <a:xfrm>
            <a:off x="622300" y="1930399"/>
            <a:ext cx="4724400" cy="3382923"/>
          </a:xfrm>
          <a:prstGeom prst="rect">
            <a:avLst/>
          </a:prstGeom>
        </p:spPr>
        <p:txBody>
          <a:bodyPr lIns="0" tIns="0" rIns="0" bIns="0">
            <a:noAutofit/>
          </a:bodyPr>
          <a:lstStyle>
            <a:lvl1pPr marL="0" indent="0">
              <a:lnSpc>
                <a:spcPts val="1800"/>
              </a:lnSpc>
              <a:buNone/>
              <a:defRPr sz="1200">
                <a:solidFill>
                  <a:schemeClr val="bg2">
                    <a:lumMod val="25000"/>
                  </a:schemeClr>
                </a:solidFill>
              </a:defRPr>
            </a:lvl1pPr>
          </a:lstStyle>
          <a:p>
            <a:pPr lvl="0"/>
            <a:r>
              <a:rPr lang="en-US"/>
              <a:t>Click to edit Master text styles</a:t>
            </a:r>
          </a:p>
        </p:txBody>
      </p:sp>
      <p:cxnSp>
        <p:nvCxnSpPr>
          <p:cNvPr id="31" name="Straight Connector 30"/>
          <p:cNvCxnSpPr/>
          <p:nvPr userDrawn="1"/>
        </p:nvCxnSpPr>
        <p:spPr>
          <a:xfrm>
            <a:off x="13962495" y="10026650"/>
            <a:ext cx="0" cy="635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 name="Rectangle 23"/>
          <p:cNvSpPr/>
          <p:nvPr userDrawn="1"/>
        </p:nvSpPr>
        <p:spPr>
          <a:xfrm>
            <a:off x="0" y="5689600"/>
            <a:ext cx="12192000" cy="1168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136"/>
          <p:cNvSpPr>
            <a:spLocks noGrp="1"/>
          </p:cNvSpPr>
          <p:nvPr>
            <p:ph type="body" sz="quarter" idx="35"/>
          </p:nvPr>
        </p:nvSpPr>
        <p:spPr>
          <a:xfrm>
            <a:off x="10933315" y="6301905"/>
            <a:ext cx="840508" cy="382948"/>
          </a:xfrm>
          <a:prstGeom prst="rect">
            <a:avLst/>
          </a:prstGeom>
        </p:spPr>
        <p:txBody>
          <a:bodyPr lIns="0" tIns="0" rIns="0" bIns="0">
            <a:no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sz="800" b="0">
                <a:solidFill>
                  <a:schemeClr val="bg1">
                    <a:lumMod val="50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cxnSp>
        <p:nvCxnSpPr>
          <p:cNvPr id="27" name="Straight Connector 26"/>
          <p:cNvCxnSpPr/>
          <p:nvPr userDrawn="1"/>
        </p:nvCxnSpPr>
        <p:spPr>
          <a:xfrm>
            <a:off x="10523604" y="5930900"/>
            <a:ext cx="0" cy="635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8" name="Picture Placeholder 144"/>
          <p:cNvSpPr>
            <a:spLocks noGrp="1"/>
          </p:cNvSpPr>
          <p:nvPr>
            <p:ph type="pic" sz="quarter" idx="36" hasCustomPrompt="1"/>
          </p:nvPr>
        </p:nvSpPr>
        <p:spPr>
          <a:xfrm>
            <a:off x="202498" y="5884716"/>
            <a:ext cx="2064635" cy="834378"/>
          </a:xfrm>
          <a:prstGeom prst="rect">
            <a:avLst/>
          </a:prstGeom>
        </p:spPr>
        <p:txBody>
          <a:bodyPr anchor="ctr" anchorCtr="0">
            <a:noAutofit/>
          </a:bodyPr>
          <a:lstStyle>
            <a:lvl1pPr marL="0" indent="0" algn="ctr">
              <a:buNone/>
              <a:defRPr sz="1600">
                <a:solidFill>
                  <a:srgbClr val="7030A0"/>
                </a:solidFill>
              </a:defRPr>
            </a:lvl1pPr>
          </a:lstStyle>
          <a:p>
            <a:r>
              <a:rPr lang="en-US"/>
              <a:t>Drag logo here</a:t>
            </a:r>
          </a:p>
        </p:txBody>
      </p:sp>
      <p:sp>
        <p:nvSpPr>
          <p:cNvPr id="55" name="Text Placeholder 136"/>
          <p:cNvSpPr>
            <a:spLocks noGrp="1"/>
          </p:cNvSpPr>
          <p:nvPr>
            <p:ph type="body" sz="quarter" idx="31"/>
          </p:nvPr>
        </p:nvSpPr>
        <p:spPr>
          <a:xfrm>
            <a:off x="8892839" y="6156112"/>
            <a:ext cx="805425" cy="463954"/>
          </a:xfrm>
          <a:prstGeom prst="rect">
            <a:avLst/>
          </a:prstGeom>
        </p:spPr>
        <p:txBody>
          <a:bodyPr lIns="0" tIns="0" rIns="0" bIns="0">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000" b="0">
                <a:solidFill>
                  <a:schemeClr val="bg1">
                    <a:lumMod val="50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56" name="Text Placeholder 136"/>
          <p:cNvSpPr>
            <a:spLocks noGrp="1"/>
          </p:cNvSpPr>
          <p:nvPr>
            <p:ph type="body" sz="quarter" idx="32"/>
          </p:nvPr>
        </p:nvSpPr>
        <p:spPr>
          <a:xfrm>
            <a:off x="7302675" y="6181251"/>
            <a:ext cx="879812" cy="463954"/>
          </a:xfrm>
          <a:prstGeom prst="rect">
            <a:avLst/>
          </a:prstGeom>
        </p:spPr>
        <p:txBody>
          <a:bodyPr lIns="0" tIns="0" rIns="0" bIns="0">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000" b="0">
                <a:solidFill>
                  <a:schemeClr val="bg1">
                    <a:lumMod val="50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57" name="Text Placeholder 136"/>
          <p:cNvSpPr>
            <a:spLocks noGrp="1"/>
          </p:cNvSpPr>
          <p:nvPr>
            <p:ph type="body" sz="quarter" idx="33"/>
          </p:nvPr>
        </p:nvSpPr>
        <p:spPr>
          <a:xfrm>
            <a:off x="5307250" y="6156112"/>
            <a:ext cx="988642" cy="463954"/>
          </a:xfrm>
          <a:prstGeom prst="rect">
            <a:avLst/>
          </a:prstGeom>
        </p:spPr>
        <p:txBody>
          <a:bodyPr lIns="0" tIns="0" rIns="0" bIns="0">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000" b="0">
                <a:solidFill>
                  <a:schemeClr val="bg1">
                    <a:lumMod val="50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58" name="Text Placeholder 136"/>
          <p:cNvSpPr>
            <a:spLocks noGrp="1"/>
          </p:cNvSpPr>
          <p:nvPr>
            <p:ph type="body" sz="quarter" idx="34"/>
          </p:nvPr>
        </p:nvSpPr>
        <p:spPr>
          <a:xfrm>
            <a:off x="3087261" y="6171517"/>
            <a:ext cx="1505159" cy="463954"/>
          </a:xfrm>
          <a:prstGeom prst="rect">
            <a:avLst/>
          </a:prstGeom>
        </p:spPr>
        <p:txBody>
          <a:bodyPr lIns="0" tIns="0" rIns="0" bIns="0">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000" b="0">
                <a:solidFill>
                  <a:schemeClr val="bg1">
                    <a:lumMod val="50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60" name="TextBox 59"/>
          <p:cNvSpPr txBox="1"/>
          <p:nvPr userDrawn="1"/>
        </p:nvSpPr>
        <p:spPr>
          <a:xfrm>
            <a:off x="3197994" y="5916409"/>
            <a:ext cx="1487548" cy="153888"/>
          </a:xfrm>
          <a:prstGeom prst="rect">
            <a:avLst/>
          </a:prstGeom>
          <a:noFill/>
        </p:spPr>
        <p:txBody>
          <a:bodyPr wrap="square" lIns="0" tIns="0" rIns="0" b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a:solidFill>
                  <a:schemeClr val="bg1">
                    <a:lumMod val="50000"/>
                  </a:schemeClr>
                </a:solidFill>
              </a:rPr>
              <a:t>Products and Services</a:t>
            </a:r>
          </a:p>
        </p:txBody>
      </p:sp>
      <p:sp>
        <p:nvSpPr>
          <p:cNvPr id="61" name="TextBox 60"/>
          <p:cNvSpPr txBox="1"/>
          <p:nvPr userDrawn="1"/>
        </p:nvSpPr>
        <p:spPr>
          <a:xfrm>
            <a:off x="5294550" y="5912045"/>
            <a:ext cx="1247049" cy="155299"/>
          </a:xfrm>
          <a:prstGeom prst="rect">
            <a:avLst/>
          </a:prstGeom>
          <a:noFill/>
        </p:spPr>
        <p:txBody>
          <a:bodyPr wrap="square" lIns="0" tIns="0" rIns="0" b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a:solidFill>
                  <a:schemeClr val="bg1">
                    <a:lumMod val="50000"/>
                  </a:schemeClr>
                </a:solidFill>
              </a:rPr>
              <a:t>Organization Size</a:t>
            </a:r>
          </a:p>
        </p:txBody>
      </p:sp>
      <p:sp>
        <p:nvSpPr>
          <p:cNvPr id="62" name="TextBox 61"/>
          <p:cNvSpPr txBox="1"/>
          <p:nvPr userDrawn="1"/>
        </p:nvSpPr>
        <p:spPr>
          <a:xfrm>
            <a:off x="7464535" y="5915827"/>
            <a:ext cx="988642" cy="153888"/>
          </a:xfrm>
          <a:prstGeom prst="rect">
            <a:avLst/>
          </a:prstGeom>
          <a:noFill/>
        </p:spPr>
        <p:txBody>
          <a:bodyPr wrap="square" lIns="0" tIns="0" rIns="0" b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a:solidFill>
                  <a:schemeClr val="bg1">
                    <a:lumMod val="50000"/>
                  </a:schemeClr>
                </a:solidFill>
              </a:rPr>
              <a:t>Industry</a:t>
            </a:r>
          </a:p>
        </p:txBody>
      </p:sp>
      <p:sp>
        <p:nvSpPr>
          <p:cNvPr id="63" name="TextBox 62"/>
          <p:cNvSpPr txBox="1"/>
          <p:nvPr userDrawn="1"/>
        </p:nvSpPr>
        <p:spPr>
          <a:xfrm>
            <a:off x="8994069" y="5930900"/>
            <a:ext cx="988642" cy="153888"/>
          </a:xfrm>
          <a:prstGeom prst="rect">
            <a:avLst/>
          </a:prstGeom>
          <a:noFill/>
        </p:spPr>
        <p:txBody>
          <a:bodyPr wrap="square" lIns="0" tIns="0" rIns="0" b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a:solidFill>
                  <a:schemeClr val="bg1">
                    <a:lumMod val="50000"/>
                  </a:schemeClr>
                </a:solidFill>
              </a:rPr>
              <a:t>Country</a:t>
            </a:r>
          </a:p>
        </p:txBody>
      </p:sp>
    </p:spTree>
    <p:extLst>
      <p:ext uri="{BB962C8B-B14F-4D97-AF65-F5344CB8AC3E}">
        <p14:creationId xmlns:p14="http://schemas.microsoft.com/office/powerpoint/2010/main" val="190291439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_Title &amp; 2-color Non-bulleted tex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785812-DBB3-49A5-B9A5-226A70E5849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7625184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Title Only - gray,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spc="0">
                <a:solidFill>
                  <a:schemeClr val="tx1"/>
                </a:solidFill>
              </a:defRPr>
            </a:lvl1pPr>
          </a:lstStyle>
          <a:p>
            <a:r>
              <a:rPr lang="en-US"/>
              <a:t>Click to edit Master title style</a:t>
            </a:r>
          </a:p>
        </p:txBody>
      </p:sp>
    </p:spTree>
    <p:extLst>
      <p:ext uri="{BB962C8B-B14F-4D97-AF65-F5344CB8AC3E}">
        <p14:creationId xmlns:p14="http://schemas.microsoft.com/office/powerpoint/2010/main" val="287717405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4/17/2020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28809845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quare photo">
    <p:bg>
      <p:bgPr>
        <a:solidFill>
          <a:srgbClr val="0D0D0D"/>
        </a:solidFill>
        <a:effectLst/>
      </p:bgPr>
    </p:bg>
    <p:spTree>
      <p:nvGrpSpPr>
        <p:cNvPr id="1" name=""/>
        <p:cNvGrpSpPr/>
        <p:nvPr/>
      </p:nvGrpSpPr>
      <p:grpSpPr>
        <a:xfrm>
          <a:off x="0" y="0"/>
          <a:ext cx="0" cy="0"/>
          <a:chOff x="0" y="0"/>
          <a:chExt cx="0" cy="0"/>
        </a:xfrm>
      </p:grpSpPr>
      <p:pic>
        <p:nvPicPr>
          <p:cNvPr id="7" name="MS logo white - EMF" descr="Microsoft logo white text version">
            <a:extLst>
              <a:ext uri="{FF2B5EF4-FFF2-40B4-BE49-F238E27FC236}">
                <a16:creationId xmlns:a16="http://schemas.microsoft.com/office/drawing/2014/main" id="{B75A0920-A5C0-44B4-805C-2A21395BDE60}"/>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a:t>
            </a:r>
          </a:p>
        </p:txBody>
      </p:sp>
      <p:pic>
        <p:nvPicPr>
          <p:cNvPr id="6" name="Picture 5" descr="Group of people in an office working." title="Microsoft Brand Photo">
            <a:extLst>
              <a:ext uri="{FF2B5EF4-FFF2-40B4-BE49-F238E27FC236}">
                <a16:creationId xmlns:a16="http://schemas.microsoft.com/office/drawing/2014/main" id="{31FDC4B1-0785-4203-90B0-3586BA98650F}"/>
              </a:ext>
            </a:extLst>
          </p:cNvPr>
          <p:cNvPicPr>
            <a:picLocks noChangeAspect="1"/>
          </p:cNvPicPr>
          <p:nvPr userDrawn="1"/>
        </p:nvPicPr>
        <p:blipFill rotWithShape="1">
          <a:blip r:embed="rId3"/>
          <a:srcRect l="15779" t="15162" r="28893" b="1845"/>
          <a:stretch/>
        </p:blipFill>
        <p:spPr>
          <a:xfrm>
            <a:off x="5334000" y="0"/>
            <a:ext cx="6858000" cy="6858000"/>
          </a:xfrm>
          <a:prstGeom prst="rect">
            <a:avLst/>
          </a:prstGeom>
        </p:spPr>
      </p:pic>
    </p:spTree>
    <p:extLst>
      <p:ext uri="{BB962C8B-B14F-4D97-AF65-F5344CB8AC3E}">
        <p14:creationId xmlns:p14="http://schemas.microsoft.com/office/powerpoint/2010/main" val="425336758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DCECCB84-F9BA-43D5-87BE-67443E8EF086}">
      <p15:sldGuideLst xmlns:p15="http://schemas.microsoft.com/office/powerpoint/2012/main">
        <p15:guide id="2" orient="horz" pos="2496">
          <p15:clr>
            <a:srgbClr val="5ACBF0"/>
          </p15:clr>
        </p15:guide>
        <p15:guide id="3" pos="3355">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quare photo 2">
    <p:bg>
      <p:bgRef idx="1001">
        <a:schemeClr val="bg1"/>
      </p:bgRef>
    </p:bg>
    <p:spTree>
      <p:nvGrpSpPr>
        <p:cNvPr id="1" name=""/>
        <p:cNvGrpSpPr/>
        <p:nvPr/>
      </p:nvGrpSpPr>
      <p:grpSpPr>
        <a:xfrm>
          <a:off x="0" y="0"/>
          <a:ext cx="0" cy="0"/>
          <a:chOff x="0" y="0"/>
          <a:chExt cx="0" cy="0"/>
        </a:xfrm>
      </p:grpSpPr>
      <p:pic>
        <p:nvPicPr>
          <p:cNvPr id="7" name="MS logo gray - EMF" descr="Microsoft logo, gray text version">
            <a:extLst>
              <a:ext uri="{FF2B5EF4-FFF2-40B4-BE49-F238E27FC236}">
                <a16:creationId xmlns:a16="http://schemas.microsoft.com/office/drawing/2014/main" id="{DDC08157-A48C-4ACA-A5BB-EE2A866E103C}"/>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a:t>
            </a:r>
          </a:p>
        </p:txBody>
      </p:sp>
      <p:pic>
        <p:nvPicPr>
          <p:cNvPr id="6" name="Picture 5" descr="Group of people in an office working." title="Microsoft Brand Photo">
            <a:extLst>
              <a:ext uri="{FF2B5EF4-FFF2-40B4-BE49-F238E27FC236}">
                <a16:creationId xmlns:a16="http://schemas.microsoft.com/office/drawing/2014/main" id="{D112DACC-3558-4EAF-B807-7C520DCF912B}"/>
              </a:ext>
            </a:extLst>
          </p:cNvPr>
          <p:cNvPicPr>
            <a:picLocks noChangeAspect="1"/>
          </p:cNvPicPr>
          <p:nvPr userDrawn="1"/>
        </p:nvPicPr>
        <p:blipFill rotWithShape="1">
          <a:blip r:embed="rId3"/>
          <a:srcRect l="15779" t="15162" r="28893" b="1845"/>
          <a:stretch/>
        </p:blipFill>
        <p:spPr>
          <a:xfrm>
            <a:off x="5334000" y="0"/>
            <a:ext cx="6858000" cy="6858000"/>
          </a:xfrm>
          <a:prstGeom prst="rect">
            <a:avLst/>
          </a:prstGeom>
        </p:spPr>
      </p:pic>
    </p:spTree>
    <p:extLst>
      <p:ext uri="{BB962C8B-B14F-4D97-AF65-F5344CB8AC3E}">
        <p14:creationId xmlns:p14="http://schemas.microsoft.com/office/powerpoint/2010/main" val="28694097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D0D0D"/>
        </a:solidFill>
        <a:effectLst/>
      </p:bgPr>
    </p:bg>
    <p:spTree>
      <p:nvGrpSpPr>
        <p:cNvPr id="1" name=""/>
        <p:cNvGrpSpPr/>
        <p:nvPr/>
      </p:nvGrpSpPr>
      <p:grpSpPr>
        <a:xfrm>
          <a:off x="0" y="0"/>
          <a:ext cx="0" cy="0"/>
          <a:chOff x="0" y="0"/>
          <a:chExt cx="0" cy="0"/>
        </a:xfrm>
      </p:grpSpPr>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gradFill>
                  <a:gsLst>
                    <a:gs pos="62564">
                      <a:schemeClr val="tx1"/>
                    </a:gs>
                    <a:gs pos="55000">
                      <a:schemeClr val="tx1"/>
                    </a:gs>
                  </a:gsLst>
                  <a:lin ang="5400000" scaled="0"/>
                </a:gra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spTree>
    <p:extLst>
      <p:ext uri="{BB962C8B-B14F-4D97-AF65-F5344CB8AC3E}">
        <p14:creationId xmlns:p14="http://schemas.microsoft.com/office/powerpoint/2010/main" val="409468135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lide 2">
    <p:bg>
      <p:bgRef idx="1001">
        <a:schemeClr val="bg1"/>
      </p:bgRef>
    </p:bg>
    <p:spTree>
      <p:nvGrpSpPr>
        <p:cNvPr id="1" name=""/>
        <p:cNvGrpSpPr/>
        <p:nvPr/>
      </p:nvGrpSpPr>
      <p:grpSpPr>
        <a:xfrm>
          <a:off x="0" y="0"/>
          <a:ext cx="0" cy="0"/>
          <a:chOff x="0" y="0"/>
          <a:chExt cx="0" cy="0"/>
        </a:xfrm>
      </p:grpSpPr>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gradFill>
                  <a:gsLst>
                    <a:gs pos="62564">
                      <a:schemeClr val="tx1"/>
                    </a:gs>
                    <a:gs pos="55000">
                      <a:schemeClr val="tx1"/>
                    </a:gs>
                  </a:gsLst>
                  <a:lin ang="5400000" scaled="0"/>
                </a:gra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spTree>
    <p:extLst>
      <p:ext uri="{BB962C8B-B14F-4D97-AF65-F5344CB8AC3E}">
        <p14:creationId xmlns:p14="http://schemas.microsoft.com/office/powerpoint/2010/main" val="30657585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2765461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p>
        </p:txBody>
      </p:sp>
      <p:sp>
        <p:nvSpPr>
          <p:cNvPr id="3" name="Text Placeholder 2"/>
          <p:cNvSpPr>
            <a:spLocks noGrp="1"/>
          </p:cNvSpPr>
          <p:nvPr>
            <p:ph type="body" sz="quarter" idx="10"/>
          </p:nvPr>
        </p:nvSpPr>
        <p:spPr>
          <a:xfrm>
            <a:off x="584200" y="1435497"/>
            <a:ext cx="11018520" cy="23083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3973299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Semilight" panose="020B0402040204020203" pitchFamily="34" charset="0"/>
                <a:cs typeface="Segoe UI Semilight" panose="020B04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Semilight" panose="020B0402040204020203" pitchFamily="34" charset="0"/>
                <a:cs typeface="Segoe UI Semilight" panose="020B04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585352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4200" y="1437481"/>
            <a:ext cx="5212080" cy="1649682"/>
          </a:xfrm>
        </p:spPr>
        <p:txBody>
          <a:bodyPr wrap="square">
            <a:spAutoFit/>
          </a:bodyPr>
          <a:lstStyle>
            <a:lvl1pPr marL="231775" indent="-231775">
              <a:spcBef>
                <a:spcPts val="1224"/>
              </a:spcBef>
              <a:buClr>
                <a:schemeClr val="tx1"/>
              </a:buClr>
              <a:buFont typeface="Wingdings" panose="05000000000000000000" pitchFamily="2" charset="2"/>
              <a:buChar char=""/>
              <a:defRPr sz="2800" b="0">
                <a:latin typeface="Segoe UI Semilight" panose="020B0402040204020203" pitchFamily="34" charset="0"/>
                <a:cs typeface="Segoe UI Semilight" panose="020B0402040204020203" pitchFamily="34" charset="0"/>
              </a:defRPr>
            </a:lvl1pPr>
            <a:lvl2pPr marL="427038" indent="-171450">
              <a:buFont typeface="Wingdings" panose="05000000000000000000" pitchFamily="2" charset="2"/>
              <a:buChar char=""/>
              <a:defRPr sz="2000" b="0"/>
            </a:lvl2pPr>
            <a:lvl3pPr marL="639763" indent="-188913">
              <a:buFont typeface="Wingdings" panose="05000000000000000000" pitchFamily="2" charset="2"/>
              <a:buChar char=""/>
              <a:tabLst/>
              <a:defRPr sz="1600" b="0"/>
            </a:lvl3pPr>
            <a:lvl4pPr marL="828675" indent="-176213">
              <a:buFont typeface="Wingdings" panose="05000000000000000000" pitchFamily="2" charset="2"/>
              <a:buChar char=""/>
              <a:defRPr sz="1400" b="0"/>
            </a:lvl4pPr>
            <a:lvl5pPr marL="1023938" indent="-169863">
              <a:buFont typeface="Wingdings" panose="05000000000000000000" pitchFamily="2" charset="2"/>
              <a:buChar char=""/>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5278796-7B84-4D67-88CD-BF78BB06D214}"/>
              </a:ext>
            </a:extLst>
          </p:cNvPr>
          <p:cNvSpPr>
            <a:spLocks noGrp="1"/>
          </p:cNvSpPr>
          <p:nvPr>
            <p:ph type="body" sz="quarter" idx="11"/>
          </p:nvPr>
        </p:nvSpPr>
        <p:spPr>
          <a:xfrm>
            <a:off x="6389914" y="1437481"/>
            <a:ext cx="5212080" cy="1649682"/>
          </a:xfrm>
        </p:spPr>
        <p:txBody>
          <a:bodyPr wrap="square">
            <a:spAutoFit/>
          </a:bodyPr>
          <a:lstStyle>
            <a:lvl1pPr marL="231775" indent="-231775">
              <a:spcBef>
                <a:spcPts val="1224"/>
              </a:spcBef>
              <a:buClr>
                <a:schemeClr val="tx1"/>
              </a:buClr>
              <a:buFont typeface="Wingdings" panose="05000000000000000000" pitchFamily="2" charset="2"/>
              <a:buChar char=""/>
              <a:defRPr sz="2800" b="0">
                <a:latin typeface="Segoe UI Semilight" panose="020B0402040204020203" pitchFamily="34" charset="0"/>
                <a:cs typeface="Segoe UI Semilight" panose="020B0402040204020203" pitchFamily="34" charset="0"/>
              </a:defRPr>
            </a:lvl1pPr>
            <a:lvl2pPr marL="427038" indent="-171450">
              <a:buFont typeface="Wingdings" panose="05000000000000000000" pitchFamily="2" charset="2"/>
              <a:buChar char=""/>
              <a:defRPr sz="2000" b="0"/>
            </a:lvl2pPr>
            <a:lvl3pPr marL="639763" indent="-188913">
              <a:buFont typeface="Wingdings" panose="05000000000000000000" pitchFamily="2" charset="2"/>
              <a:buChar char=""/>
              <a:tabLst/>
              <a:defRPr sz="1600" b="0"/>
            </a:lvl3pPr>
            <a:lvl4pPr marL="828675" indent="-176213">
              <a:buFont typeface="Wingdings" panose="05000000000000000000" pitchFamily="2" charset="2"/>
              <a:buChar char=""/>
              <a:defRPr sz="1400" b="0"/>
            </a:lvl4pPr>
            <a:lvl5pPr marL="1023938" indent="-169863">
              <a:buFont typeface="Wingdings" panose="05000000000000000000" pitchFamily="2" charset="2"/>
              <a:buChar char=""/>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4634970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754DF-CB0E-46F9-AA3C-00BC673EBDF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6080402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DCECCB84-F9BA-43D5-87BE-67443E8EF086}">
      <p15:sldGuideLst xmlns:p15="http://schemas.microsoft.com/office/powerpoint/2012/main">
        <p15:guide id="3" orient="horz" pos="900">
          <p15:clr>
            <a:srgbClr val="5ACBF0"/>
          </p15:clr>
        </p15:guide>
        <p15:guide id="4" orient="horz" pos="1276">
          <p15:clr>
            <a:srgbClr val="5ACBF0"/>
          </p15:clr>
        </p15:guide>
        <p15:guide id="5" orient="horz" pos="288">
          <p15:clr>
            <a:srgbClr val="5ACBF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Only with gri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31026A-4A74-439D-A8F5-DB82A03E71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1657241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4/17/2020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91779713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253822482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4200" y="2025650"/>
            <a:ext cx="4161981" cy="1107996"/>
          </a:xfrm>
        </p:spPr>
        <p:txBody>
          <a:bodyPr wrap="square" rIns="0" anchor="b">
            <a:spAutoFit/>
          </a:bodyPr>
          <a:lstStyle>
            <a:lvl1pPr>
              <a:lnSpc>
                <a:spcPct val="100000"/>
              </a:lnSpc>
              <a:defRPr sz="3600" b="1" spc="-49" baseline="0">
                <a:gradFill>
                  <a:gsLst>
                    <a:gs pos="1250">
                      <a:schemeClr val="tx1"/>
                    </a:gs>
                    <a:gs pos="100000">
                      <a:schemeClr val="tx1"/>
                    </a:gs>
                  </a:gsLst>
                  <a:lin ang="5400000" scaled="0"/>
                </a:gradFill>
                <a:latin typeface="+mj-lt"/>
                <a:cs typeface="Segoe UI Semilight" panose="020B0402040204020203" pitchFamily="34" charset="0"/>
              </a:defRPr>
            </a:lvl1pPr>
          </a:lstStyle>
          <a:p>
            <a:r>
              <a:rPr lang="en-US"/>
              <a:t>Title format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1"/>
            <a:ext cx="4162425" cy="307777"/>
          </a:xfrm>
        </p:spPr>
        <p:txBody>
          <a:bodyPr/>
          <a:lstStyle>
            <a:lvl1pPr marL="0" indent="0">
              <a:buNone/>
              <a:defRPr sz="20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Edit Master text styles</a:t>
            </a:r>
          </a:p>
        </p:txBody>
      </p:sp>
      <p:sp>
        <p:nvSpPr>
          <p:cNvPr id="5" name="Picture Placeholder">
            <a:extLst>
              <a:ext uri="{FF2B5EF4-FFF2-40B4-BE49-F238E27FC236}">
                <a16:creationId xmlns:a16="http://schemas.microsoft.com/office/drawing/2014/main" id="{6178F5D2-7CA2-4202-8FD2-95D8F7A2E98D}"/>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01168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235770115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DCECCB84-F9BA-43D5-87BE-67443E8EF086}">
      <p15:sldGuideLst xmlns:p15="http://schemas.microsoft.com/office/powerpoint/2012/main">
        <p15:guide id="2" pos="3359">
          <p15:clr>
            <a:srgbClr val="FBAE40"/>
          </p15:clr>
        </p15:guide>
        <p15:guide id="6" orient="horz" pos="904">
          <p15:clr>
            <a:srgbClr val="5ACBF0"/>
          </p15:clr>
        </p15:guide>
        <p15:guide id="7" orient="horz" pos="1276">
          <p15:clr>
            <a:srgbClr val="5ACBF0"/>
          </p15:clr>
        </p15:guide>
        <p15:guide id="8" orient="horz" pos="2226">
          <p15:clr>
            <a:srgbClr val="5ACBF0"/>
          </p15:clr>
        </p15:guide>
        <p15:guide id="9" pos="2993">
          <p15:clr>
            <a:srgbClr val="C35EA4"/>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4025" y="2875002"/>
            <a:ext cx="4161981" cy="1107996"/>
          </a:xfrm>
        </p:spPr>
        <p:txBody>
          <a:bodyPr wrap="square" rIns="0" anchor="ctr" anchorCtr="0">
            <a:spAutoFit/>
          </a:bodyPr>
          <a:lstStyle>
            <a:lvl1pPr>
              <a:lnSpc>
                <a:spcPct val="100000"/>
              </a:lnSpc>
              <a:defRPr sz="3600" b="1" spc="-49" baseline="0">
                <a:gradFill>
                  <a:gsLst>
                    <a:gs pos="1250">
                      <a:schemeClr val="tx1"/>
                    </a:gs>
                    <a:gs pos="100000">
                      <a:schemeClr val="tx1"/>
                    </a:gs>
                  </a:gsLst>
                  <a:lin ang="5400000" scaled="0"/>
                </a:gradFill>
                <a:latin typeface="+mj-lt"/>
                <a:cs typeface="Segoe UI Semilight" panose="020B0402040204020203" pitchFamily="34" charset="0"/>
              </a:defRPr>
            </a:lvl1pPr>
          </a:lstStyle>
          <a:p>
            <a:r>
              <a:rPr lang="en-US"/>
              <a:t>Square photo layout with Title  </a:t>
            </a:r>
          </a:p>
        </p:txBody>
      </p:sp>
      <p:sp>
        <p:nvSpPr>
          <p:cNvPr id="4" name="Picture Placeholder">
            <a:extLst>
              <a:ext uri="{FF2B5EF4-FFF2-40B4-BE49-F238E27FC236}">
                <a16:creationId xmlns:a16="http://schemas.microsoft.com/office/drawing/2014/main" id="{3956AAB8-C2DF-40F3-A72B-0FA6F47702E6}"/>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01168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383930299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DCECCB84-F9BA-43D5-87BE-67443E8EF086}">
      <p15:sldGuideLst xmlns:p15="http://schemas.microsoft.com/office/powerpoint/2012/main">
        <p15:guide id="2" pos="3359">
          <p15:clr>
            <a:srgbClr val="FBAE40"/>
          </p15:clr>
        </p15:guide>
        <p15:guide id="5" orient="horz" pos="216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quare Photo body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4200" y="2981637"/>
            <a:ext cx="4160520" cy="861774"/>
          </a:xfrm>
        </p:spPr>
        <p:txBody>
          <a:bodyPr wrap="square" anchor="t">
            <a:spAutoFit/>
          </a:bodyPr>
          <a:lstStyle>
            <a:lvl1pPr>
              <a:lnSpc>
                <a:spcPct val="100000"/>
              </a:lnSpc>
              <a:defRPr sz="2800" b="0" spc="0" baseline="0">
                <a:gradFill>
                  <a:gsLst>
                    <a:gs pos="1250">
                      <a:schemeClr val="tx1"/>
                    </a:gs>
                    <a:gs pos="100000">
                      <a:schemeClr val="tx1"/>
                    </a:gs>
                  </a:gsLst>
                  <a:lin ang="5400000" scaled="0"/>
                </a:gradFill>
                <a:latin typeface="Segoe UI Semilight" panose="020B0402040204020203" pitchFamily="34" charset="0"/>
                <a:cs typeface="Segoe UI Semilight" panose="020B0402040204020203" pitchFamily="34" charset="0"/>
              </a:defRPr>
            </a:lvl1pPr>
          </a:lstStyle>
          <a:p>
            <a:r>
              <a:rPr lang="en-US"/>
              <a:t>Square photo layout with body text</a:t>
            </a:r>
          </a:p>
        </p:txBody>
      </p:sp>
      <p:sp>
        <p:nvSpPr>
          <p:cNvPr id="4" name="Picture Placeholder">
            <a:extLst>
              <a:ext uri="{FF2B5EF4-FFF2-40B4-BE49-F238E27FC236}">
                <a16:creationId xmlns:a16="http://schemas.microsoft.com/office/drawing/2014/main" id="{18102CFD-D7DD-461F-B675-FAE01404E555}"/>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01168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377385650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DCECCB84-F9BA-43D5-87BE-67443E8EF086}">
      <p15:sldGuideLst xmlns:p15="http://schemas.microsoft.com/office/powerpoint/2012/main">
        <p15:guide id="2" pos="3360">
          <p15:clr>
            <a:srgbClr val="FBAE40"/>
          </p15:clr>
        </p15:guide>
        <p15:guide id="3" orient="horz" pos="216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07777"/>
          </a:xfrm>
          <a:noFill/>
        </p:spPr>
        <p:txBody>
          <a:bodyPr lIns="0" tIns="0" rIns="0" bIns="0">
            <a:spAutoFit/>
          </a:bodyPr>
          <a:lstStyle>
            <a:lvl1pPr marL="0" indent="0">
              <a:spcBef>
                <a:spcPts val="0"/>
              </a:spcBef>
              <a:spcAft>
                <a:spcPts val="0"/>
              </a:spcAft>
              <a:buFont typeface="Arial" panose="020B0604020202020204" pitchFamily="34" charset="0"/>
              <a:buNone/>
              <a:defRPr sz="2000" spc="0" baseline="0">
                <a:gradFill>
                  <a:gsLst>
                    <a:gs pos="0">
                      <a:schemeClr val="tx1"/>
                    </a:gs>
                    <a:gs pos="100000">
                      <a:schemeClr val="tx1"/>
                    </a:gs>
                  </a:gsLst>
                  <a:lin ang="5400000" scaled="0"/>
                </a:gradFill>
                <a:latin typeface="+mn-lt"/>
              </a:defRPr>
            </a:lvl1pPr>
          </a:lstStyle>
          <a:p>
            <a:pPr lvl="0"/>
            <a:r>
              <a:rPr lang="en-US"/>
              <a:t>Speaker name</a:t>
            </a:r>
          </a:p>
        </p:txBody>
      </p:sp>
    </p:spTree>
    <p:extLst>
      <p:ext uri="{BB962C8B-B14F-4D97-AF65-F5344CB8AC3E}">
        <p14:creationId xmlns:p14="http://schemas.microsoft.com/office/powerpoint/2010/main" val="111956202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Demo slid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07777"/>
          </a:xfrm>
          <a:noFill/>
        </p:spPr>
        <p:txBody>
          <a:bodyPr lIns="0" tIns="0" rIns="0" bIns="0">
            <a:spAutoFit/>
          </a:bodyPr>
          <a:lstStyle>
            <a:lvl1pPr marL="0" indent="0">
              <a:spcBef>
                <a:spcPts val="0"/>
              </a:spcBef>
              <a:spcAft>
                <a:spcPts val="0"/>
              </a:spcAft>
              <a:buFont typeface="Arial" panose="020B0604020202020204" pitchFamily="34" charset="0"/>
              <a:buNone/>
              <a:defRPr sz="2000" spc="0" baseline="0">
                <a:gradFill>
                  <a:gsLst>
                    <a:gs pos="0">
                      <a:schemeClr val="tx1"/>
                    </a:gs>
                    <a:gs pos="100000">
                      <a:schemeClr val="tx1"/>
                    </a:gs>
                  </a:gsLst>
                  <a:lin ang="5400000" scaled="0"/>
                </a:gradFill>
                <a:latin typeface="+mn-lt"/>
              </a:defRPr>
            </a:lvl1pPr>
          </a:lstStyle>
          <a:p>
            <a:pPr lvl="0"/>
            <a:r>
              <a:rPr lang="en-US"/>
              <a:t>Speaker name</a:t>
            </a:r>
          </a:p>
        </p:txBody>
      </p:sp>
    </p:spTree>
    <p:extLst>
      <p:ext uri="{BB962C8B-B14F-4D97-AF65-F5344CB8AC3E}">
        <p14:creationId xmlns:p14="http://schemas.microsoft.com/office/powerpoint/2010/main" val="31130241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Video</a:t>
            </a:r>
          </a:p>
        </p:txBody>
      </p:sp>
    </p:spTree>
    <p:extLst>
      <p:ext uri="{BB962C8B-B14F-4D97-AF65-F5344CB8AC3E}">
        <p14:creationId xmlns:p14="http://schemas.microsoft.com/office/powerpoint/2010/main" val="7407586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6131">
          <p15:clr>
            <a:srgbClr val="5ACBF0"/>
          </p15:clr>
        </p15:guide>
        <p15:guide id="3" orient="horz" pos="1914">
          <p15:clr>
            <a:srgbClr val="5ACBF0"/>
          </p15:clr>
        </p15:guide>
        <p15:guide id="4" orient="horz" pos="2505">
          <p15:clr>
            <a:srgbClr val="5ACBF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Video slid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Video</a:t>
            </a:r>
          </a:p>
        </p:txBody>
      </p:sp>
    </p:spTree>
    <p:extLst>
      <p:ext uri="{BB962C8B-B14F-4D97-AF65-F5344CB8AC3E}">
        <p14:creationId xmlns:p14="http://schemas.microsoft.com/office/powerpoint/2010/main" val="32313852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6131">
          <p15:clr>
            <a:srgbClr val="5ACBF0"/>
          </p15:clr>
        </p15:guide>
        <p15:guide id="3" orient="horz" pos="1914">
          <p15:clr>
            <a:srgbClr val="5ACBF0"/>
          </p15:clr>
        </p15:guide>
        <p15:guide id="4" orient="horz" pos="2505">
          <p15:clr>
            <a:srgbClr val="5ACBF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9369981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guide id="4" orient="horz" pos="2505">
          <p15:clr>
            <a:srgbClr val="5ACBF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ection Titl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15887124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4/17/2020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96292582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693556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DCECCB84-F9BA-43D5-87BE-67443E8EF086}">
      <p15:sldGuideLst xmlns:p15="http://schemas.microsoft.com/office/powerpoint/2012/main">
        <p15:guide id="1" orient="horz" pos="1272">
          <p15:clr>
            <a:srgbClr val="5ACBF0"/>
          </p15:clr>
        </p15:guide>
        <p15:guide id="2" orient="horz" pos="904">
          <p15:clr>
            <a:srgbClr val="5ACBF0"/>
          </p15:clr>
        </p15:guide>
        <p15:guide id="3" orient="horz" pos="288">
          <p15:clr>
            <a:srgbClr val="5ACBF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470558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DCECCB84-F9BA-43D5-87BE-67443E8EF086}">
      <p15:sldGuideLst xmlns:p15="http://schemas.microsoft.com/office/powerpoint/2012/main">
        <p15:guide id="1" orient="horz" pos="904">
          <p15:clr>
            <a:srgbClr val="5ACBF0"/>
          </p15:clr>
        </p15:guide>
        <p15:guide id="2" orient="horz" pos="1272">
          <p15:clr>
            <a:srgbClr val="5ACBF0"/>
          </p15:clr>
        </p15:guide>
        <p15:guide id="3" orient="horz" pos="288">
          <p15:clr>
            <a:srgbClr val="5ACBF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lvl1pPr>
          </a:lstStyle>
          <a:p>
            <a:r>
              <a:rPr lang="en-US"/>
              <a:t>Software code slide</a:t>
            </a:r>
          </a:p>
        </p:txBody>
      </p:sp>
      <p:sp>
        <p:nvSpPr>
          <p:cNvPr id="5" name="Text Placeholder 4">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1436688"/>
            <a:ext cx="11018520" cy="1908215"/>
          </a:xfrm>
        </p:spPr>
        <p:txBody>
          <a:bodyPr/>
          <a:lstStyle>
            <a:lvl1pPr marL="0" indent="0">
              <a:buNone/>
              <a:defRPr sz="2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1pPr>
            <a:lvl2pPr marL="346553" indent="0">
              <a:buNone/>
              <a:defRPr sz="24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607" indent="0">
              <a:buNone/>
              <a:defRPr sz="20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563"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997"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703581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DCECCB84-F9BA-43D5-87BE-67443E8EF086}">
      <p15:sldGuideLst xmlns:p15="http://schemas.microsoft.com/office/powerpoint/2012/main">
        <p15:guide id="1" orient="horz" pos="1272">
          <p15:clr>
            <a:srgbClr val="5ACBF0"/>
          </p15:clr>
        </p15:guide>
        <p15:guide id="2" orient="horz" pos="905">
          <p15:clr>
            <a:srgbClr val="5ACBF0"/>
          </p15:clr>
        </p15:guide>
        <p15:guide id="3" orient="horz" pos="288">
          <p15:clr>
            <a:srgbClr val="5ACBF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gradFill>
                  <a:gsLst>
                    <a:gs pos="0">
                      <a:schemeClr val="tx1"/>
                    </a:gs>
                    <a:gs pos="100000">
                      <a:schemeClr val="tx1"/>
                    </a:gs>
                  </a:gsLst>
                  <a:lin ang="5400000" scaled="0"/>
                </a:gra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250611964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255545392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4_Insert Photo">
    <p:spTree>
      <p:nvGrpSpPr>
        <p:cNvPr id="1" name=""/>
        <p:cNvGrpSpPr/>
        <p:nvPr/>
      </p:nvGrpSpPr>
      <p:grpSpPr>
        <a:xfrm>
          <a:off x="0" y="0"/>
          <a:ext cx="0" cy="0"/>
          <a:chOff x="0" y="0"/>
          <a:chExt cx="0" cy="0"/>
        </a:xfrm>
      </p:grpSpPr>
      <p:pic>
        <p:nvPicPr>
          <p:cNvPr id="44" name="Picture Placeholder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5918075" y="-4979"/>
            <a:ext cx="6273925" cy="5684621"/>
          </a:xfrm>
          <a:prstGeom prst="rect">
            <a:avLst/>
          </a:prstGeom>
        </p:spPr>
      </p:pic>
      <p:sp>
        <p:nvSpPr>
          <p:cNvPr id="20" name="Picture Placeholder 144"/>
          <p:cNvSpPr>
            <a:spLocks noGrp="1"/>
          </p:cNvSpPr>
          <p:nvPr>
            <p:ph type="pic" sz="quarter" idx="20" hasCustomPrompt="1"/>
          </p:nvPr>
        </p:nvSpPr>
        <p:spPr>
          <a:xfrm>
            <a:off x="5918075" y="0"/>
            <a:ext cx="6273925" cy="5684621"/>
          </a:xfrm>
          <a:prstGeom prst="rect">
            <a:avLst/>
          </a:prstGeom>
        </p:spPr>
        <p:txBody>
          <a:bodyPr anchor="ctr" anchorCtr="0">
            <a:noAutofit/>
          </a:bodyPr>
          <a:lstStyle>
            <a:lvl1pPr marL="0" indent="0" algn="ctr">
              <a:buNone/>
              <a:defRPr baseline="0">
                <a:solidFill>
                  <a:schemeClr val="bg1"/>
                </a:solidFill>
              </a:defRPr>
            </a:lvl1pPr>
          </a:lstStyle>
          <a:p>
            <a:r>
              <a:rPr lang="en-US"/>
              <a:t>Drag picture here</a:t>
            </a:r>
          </a:p>
        </p:txBody>
      </p:sp>
      <p:sp>
        <p:nvSpPr>
          <p:cNvPr id="21" name="Title 1"/>
          <p:cNvSpPr>
            <a:spLocks noGrp="1"/>
          </p:cNvSpPr>
          <p:nvPr>
            <p:ph type="ctrTitle"/>
          </p:nvPr>
        </p:nvSpPr>
        <p:spPr>
          <a:xfrm>
            <a:off x="613786" y="851200"/>
            <a:ext cx="4699724" cy="1043599"/>
          </a:xfrm>
          <a:prstGeom prst="rect">
            <a:avLst/>
          </a:prstGeom>
        </p:spPr>
        <p:txBody>
          <a:bodyPr lIns="0" tIns="0" rIns="0" bIns="0" anchor="t" anchorCtr="0">
            <a:noAutofit/>
          </a:bodyPr>
          <a:lstStyle>
            <a:lvl1pPr algn="l">
              <a:defRPr sz="3200" b="1">
                <a:solidFill>
                  <a:schemeClr val="tx1">
                    <a:lumMod val="50000"/>
                    <a:lumOff val="50000"/>
                  </a:schemeClr>
                </a:solidFill>
                <a:latin typeface="+mj-lt"/>
              </a:defRPr>
            </a:lvl1pPr>
          </a:lstStyle>
          <a:p>
            <a:r>
              <a:rPr lang="en-US"/>
              <a:t>Click to edit Master title style</a:t>
            </a:r>
          </a:p>
        </p:txBody>
      </p:sp>
      <p:sp>
        <p:nvSpPr>
          <p:cNvPr id="22" name="Text Placeholder 132"/>
          <p:cNvSpPr>
            <a:spLocks noGrp="1"/>
          </p:cNvSpPr>
          <p:nvPr>
            <p:ph type="body" sz="quarter" idx="11"/>
          </p:nvPr>
        </p:nvSpPr>
        <p:spPr>
          <a:xfrm>
            <a:off x="622300" y="1930399"/>
            <a:ext cx="4724400" cy="3382923"/>
          </a:xfrm>
          <a:prstGeom prst="rect">
            <a:avLst/>
          </a:prstGeom>
        </p:spPr>
        <p:txBody>
          <a:bodyPr lIns="0" tIns="0" rIns="0" bIns="0">
            <a:noAutofit/>
          </a:bodyPr>
          <a:lstStyle>
            <a:lvl1pPr marL="0" indent="0">
              <a:lnSpc>
                <a:spcPts val="1800"/>
              </a:lnSpc>
              <a:buNone/>
              <a:defRPr sz="1200">
                <a:solidFill>
                  <a:schemeClr val="bg2">
                    <a:lumMod val="25000"/>
                  </a:schemeClr>
                </a:solidFill>
              </a:defRPr>
            </a:lvl1pPr>
          </a:lstStyle>
          <a:p>
            <a:pPr lvl="0"/>
            <a:r>
              <a:rPr lang="en-US"/>
              <a:t>Click to edit Master text styles</a:t>
            </a:r>
          </a:p>
        </p:txBody>
      </p:sp>
      <p:cxnSp>
        <p:nvCxnSpPr>
          <p:cNvPr id="31" name="Straight Connector 30"/>
          <p:cNvCxnSpPr/>
          <p:nvPr userDrawn="1"/>
        </p:nvCxnSpPr>
        <p:spPr>
          <a:xfrm>
            <a:off x="13962495" y="10026650"/>
            <a:ext cx="0" cy="635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 name="Rectangle 23"/>
          <p:cNvSpPr/>
          <p:nvPr userDrawn="1"/>
        </p:nvSpPr>
        <p:spPr>
          <a:xfrm>
            <a:off x="0" y="5689600"/>
            <a:ext cx="12192000" cy="1168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136"/>
          <p:cNvSpPr>
            <a:spLocks noGrp="1"/>
          </p:cNvSpPr>
          <p:nvPr>
            <p:ph type="body" sz="quarter" idx="35"/>
          </p:nvPr>
        </p:nvSpPr>
        <p:spPr>
          <a:xfrm>
            <a:off x="10933315" y="6301905"/>
            <a:ext cx="840508" cy="382948"/>
          </a:xfrm>
          <a:prstGeom prst="rect">
            <a:avLst/>
          </a:prstGeom>
        </p:spPr>
        <p:txBody>
          <a:bodyPr lIns="0" tIns="0" rIns="0" bIns="0">
            <a:no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sz="800" b="0">
                <a:solidFill>
                  <a:schemeClr val="bg1">
                    <a:lumMod val="50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cxnSp>
        <p:nvCxnSpPr>
          <p:cNvPr id="27" name="Straight Connector 26"/>
          <p:cNvCxnSpPr/>
          <p:nvPr userDrawn="1"/>
        </p:nvCxnSpPr>
        <p:spPr>
          <a:xfrm>
            <a:off x="10523604" y="5930900"/>
            <a:ext cx="0" cy="635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8" name="Picture Placeholder 144"/>
          <p:cNvSpPr>
            <a:spLocks noGrp="1"/>
          </p:cNvSpPr>
          <p:nvPr>
            <p:ph type="pic" sz="quarter" idx="36" hasCustomPrompt="1"/>
          </p:nvPr>
        </p:nvSpPr>
        <p:spPr>
          <a:xfrm>
            <a:off x="202498" y="5884716"/>
            <a:ext cx="2064635" cy="834378"/>
          </a:xfrm>
          <a:prstGeom prst="rect">
            <a:avLst/>
          </a:prstGeom>
        </p:spPr>
        <p:txBody>
          <a:bodyPr anchor="ctr" anchorCtr="0">
            <a:noAutofit/>
          </a:bodyPr>
          <a:lstStyle>
            <a:lvl1pPr marL="0" indent="0" algn="ctr">
              <a:buNone/>
              <a:defRPr sz="1600">
                <a:solidFill>
                  <a:srgbClr val="7030A0"/>
                </a:solidFill>
              </a:defRPr>
            </a:lvl1pPr>
          </a:lstStyle>
          <a:p>
            <a:r>
              <a:rPr lang="en-US"/>
              <a:t>Drag logo here</a:t>
            </a:r>
          </a:p>
        </p:txBody>
      </p:sp>
      <p:sp>
        <p:nvSpPr>
          <p:cNvPr id="55" name="Text Placeholder 136"/>
          <p:cNvSpPr>
            <a:spLocks noGrp="1"/>
          </p:cNvSpPr>
          <p:nvPr>
            <p:ph type="body" sz="quarter" idx="31"/>
          </p:nvPr>
        </p:nvSpPr>
        <p:spPr>
          <a:xfrm>
            <a:off x="8892839" y="6156112"/>
            <a:ext cx="805425" cy="463954"/>
          </a:xfrm>
          <a:prstGeom prst="rect">
            <a:avLst/>
          </a:prstGeom>
        </p:spPr>
        <p:txBody>
          <a:bodyPr lIns="0" tIns="0" rIns="0" bIns="0">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000" b="0">
                <a:solidFill>
                  <a:schemeClr val="bg1">
                    <a:lumMod val="50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56" name="Text Placeholder 136"/>
          <p:cNvSpPr>
            <a:spLocks noGrp="1"/>
          </p:cNvSpPr>
          <p:nvPr>
            <p:ph type="body" sz="quarter" idx="32"/>
          </p:nvPr>
        </p:nvSpPr>
        <p:spPr>
          <a:xfrm>
            <a:off x="7302675" y="6181251"/>
            <a:ext cx="879812" cy="463954"/>
          </a:xfrm>
          <a:prstGeom prst="rect">
            <a:avLst/>
          </a:prstGeom>
        </p:spPr>
        <p:txBody>
          <a:bodyPr lIns="0" tIns="0" rIns="0" bIns="0">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000" b="0">
                <a:solidFill>
                  <a:schemeClr val="bg1">
                    <a:lumMod val="50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57" name="Text Placeholder 136"/>
          <p:cNvSpPr>
            <a:spLocks noGrp="1"/>
          </p:cNvSpPr>
          <p:nvPr>
            <p:ph type="body" sz="quarter" idx="33"/>
          </p:nvPr>
        </p:nvSpPr>
        <p:spPr>
          <a:xfrm>
            <a:off x="5307250" y="6156112"/>
            <a:ext cx="988642" cy="463954"/>
          </a:xfrm>
          <a:prstGeom prst="rect">
            <a:avLst/>
          </a:prstGeom>
        </p:spPr>
        <p:txBody>
          <a:bodyPr lIns="0" tIns="0" rIns="0" bIns="0">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000" b="0">
                <a:solidFill>
                  <a:schemeClr val="bg1">
                    <a:lumMod val="50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58" name="Text Placeholder 136"/>
          <p:cNvSpPr>
            <a:spLocks noGrp="1"/>
          </p:cNvSpPr>
          <p:nvPr>
            <p:ph type="body" sz="quarter" idx="34"/>
          </p:nvPr>
        </p:nvSpPr>
        <p:spPr>
          <a:xfrm>
            <a:off x="3087261" y="6171517"/>
            <a:ext cx="1505159" cy="463954"/>
          </a:xfrm>
          <a:prstGeom prst="rect">
            <a:avLst/>
          </a:prstGeom>
        </p:spPr>
        <p:txBody>
          <a:bodyPr lIns="0" tIns="0" rIns="0" bIns="0">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000" b="0">
                <a:solidFill>
                  <a:schemeClr val="bg1">
                    <a:lumMod val="50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60" name="TextBox 59"/>
          <p:cNvSpPr txBox="1"/>
          <p:nvPr userDrawn="1"/>
        </p:nvSpPr>
        <p:spPr>
          <a:xfrm>
            <a:off x="3197994" y="5916409"/>
            <a:ext cx="1487548" cy="153888"/>
          </a:xfrm>
          <a:prstGeom prst="rect">
            <a:avLst/>
          </a:prstGeom>
          <a:noFill/>
        </p:spPr>
        <p:txBody>
          <a:bodyPr wrap="square" lIns="0" tIns="0" rIns="0" b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a:solidFill>
                  <a:schemeClr val="bg1">
                    <a:lumMod val="50000"/>
                  </a:schemeClr>
                </a:solidFill>
              </a:rPr>
              <a:t>Products and Services</a:t>
            </a:r>
          </a:p>
        </p:txBody>
      </p:sp>
      <p:sp>
        <p:nvSpPr>
          <p:cNvPr id="61" name="TextBox 60"/>
          <p:cNvSpPr txBox="1"/>
          <p:nvPr userDrawn="1"/>
        </p:nvSpPr>
        <p:spPr>
          <a:xfrm>
            <a:off x="5294550" y="5912045"/>
            <a:ext cx="1247049" cy="155299"/>
          </a:xfrm>
          <a:prstGeom prst="rect">
            <a:avLst/>
          </a:prstGeom>
          <a:noFill/>
        </p:spPr>
        <p:txBody>
          <a:bodyPr wrap="square" lIns="0" tIns="0" rIns="0" b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a:solidFill>
                  <a:schemeClr val="bg1">
                    <a:lumMod val="50000"/>
                  </a:schemeClr>
                </a:solidFill>
              </a:rPr>
              <a:t>Organization Size</a:t>
            </a:r>
          </a:p>
        </p:txBody>
      </p:sp>
      <p:sp>
        <p:nvSpPr>
          <p:cNvPr id="62" name="TextBox 61"/>
          <p:cNvSpPr txBox="1"/>
          <p:nvPr userDrawn="1"/>
        </p:nvSpPr>
        <p:spPr>
          <a:xfrm>
            <a:off x="7464535" y="5915827"/>
            <a:ext cx="988642" cy="153888"/>
          </a:xfrm>
          <a:prstGeom prst="rect">
            <a:avLst/>
          </a:prstGeom>
          <a:noFill/>
        </p:spPr>
        <p:txBody>
          <a:bodyPr wrap="square" lIns="0" tIns="0" rIns="0" b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a:solidFill>
                  <a:schemeClr val="bg1">
                    <a:lumMod val="50000"/>
                  </a:schemeClr>
                </a:solidFill>
              </a:rPr>
              <a:t>Industry</a:t>
            </a:r>
          </a:p>
        </p:txBody>
      </p:sp>
      <p:sp>
        <p:nvSpPr>
          <p:cNvPr id="63" name="TextBox 62"/>
          <p:cNvSpPr txBox="1"/>
          <p:nvPr userDrawn="1"/>
        </p:nvSpPr>
        <p:spPr>
          <a:xfrm>
            <a:off x="8994069" y="5930900"/>
            <a:ext cx="988642" cy="153888"/>
          </a:xfrm>
          <a:prstGeom prst="rect">
            <a:avLst/>
          </a:prstGeom>
          <a:noFill/>
        </p:spPr>
        <p:txBody>
          <a:bodyPr wrap="square" lIns="0" tIns="0" rIns="0" b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a:solidFill>
                  <a:schemeClr val="bg1">
                    <a:lumMod val="50000"/>
                  </a:schemeClr>
                </a:solidFill>
              </a:rPr>
              <a:t>Country</a:t>
            </a:r>
          </a:p>
        </p:txBody>
      </p:sp>
    </p:spTree>
    <p:extLst>
      <p:ext uri="{BB962C8B-B14F-4D97-AF65-F5344CB8AC3E}">
        <p14:creationId xmlns:p14="http://schemas.microsoft.com/office/powerpoint/2010/main" val="265394925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2_Title &amp; 2-color Non-bulleted tex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785812-DBB3-49A5-B9A5-226A70E5849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940787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cSld name="Title Only - gray,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spc="0">
                <a:solidFill>
                  <a:schemeClr val="tx1"/>
                </a:solidFill>
              </a:defRPr>
            </a:lvl1pPr>
          </a:lstStyle>
          <a:p>
            <a:r>
              <a:rPr lang="en-US"/>
              <a:t>Click to edit Master title style</a:t>
            </a:r>
          </a:p>
        </p:txBody>
      </p:sp>
    </p:spTree>
    <p:extLst>
      <p:ext uri="{BB962C8B-B14F-4D97-AF65-F5344CB8AC3E}">
        <p14:creationId xmlns:p14="http://schemas.microsoft.com/office/powerpoint/2010/main" val="39233528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Walkin">
    <p:bg bwMode="auto">
      <p:bgPr>
        <a:solidFill>
          <a:schemeClr val="accent1"/>
        </a:solidFill>
        <a:effectLst/>
      </p:bgPr>
    </p:bg>
    <p:spTree>
      <p:nvGrpSpPr>
        <p:cNvPr id="1" name=""/>
        <p:cNvGrpSpPr/>
        <p:nvPr/>
      </p:nvGrpSpPr>
      <p:grpSpPr>
        <a:xfrm>
          <a:off x="0" y="0"/>
          <a:ext cx="0" cy="0"/>
          <a:chOff x="0" y="0"/>
          <a:chExt cx="0" cy="0"/>
        </a:xfrm>
      </p:grpSpPr>
      <p:pic>
        <p:nvPicPr>
          <p:cNvPr id="7" name="Picture 6" descr="An image of neuronetwork."/>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ltGray">
          <a:xfrm>
            <a:off x="865" y="0"/>
            <a:ext cx="12190271" cy="6858000"/>
          </a:xfrm>
          <a:prstGeom prst="rect">
            <a:avLst/>
          </a:prstGeom>
        </p:spPr>
      </p:pic>
      <p:sp>
        <p:nvSpPr>
          <p:cNvPr id="8" name="TextBox 7"/>
          <p:cNvSpPr txBox="1"/>
          <p:nvPr userDrawn="1"/>
        </p:nvSpPr>
        <p:spPr bwMode="white">
          <a:xfrm>
            <a:off x="423333" y="2674773"/>
            <a:ext cx="7913674" cy="1508453"/>
          </a:xfrm>
          <a:prstGeom prst="rect">
            <a:avLst/>
          </a:prstGeom>
          <a:noFill/>
        </p:spPr>
        <p:txBody>
          <a:bodyPr wrap="square" lIns="134464" tIns="143428" rIns="134464" bIns="143428" rtlCol="0" anchor="ctr">
            <a:spAutoFit/>
          </a:bodyPr>
          <a:lstStyle/>
          <a:p>
            <a:pPr>
              <a:lnSpc>
                <a:spcPct val="90000"/>
              </a:lnSpc>
              <a:spcAft>
                <a:spcPts val="588"/>
              </a:spcAft>
            </a:pPr>
            <a:r>
              <a:rPr lang="en-US" sz="4400">
                <a:gradFill>
                  <a:gsLst>
                    <a:gs pos="2917">
                      <a:srgbClr val="FFFFFF"/>
                    </a:gs>
                    <a:gs pos="30000">
                      <a:srgbClr val="FFFFFF"/>
                    </a:gs>
                  </a:gsLst>
                  <a:lin ang="5400000" scaled="0"/>
                </a:gradFill>
                <a:latin typeface="Segoe UI Semibold" panose="020B0702040204020203" pitchFamily="34" charset="0"/>
                <a:cs typeface="Segoe UI Semibold" panose="020B0702040204020203" pitchFamily="34" charset="0"/>
              </a:rPr>
              <a:t>Machine Learning,</a:t>
            </a:r>
            <a:r>
              <a:rPr lang="en-US" sz="4400" baseline="0">
                <a:gradFill>
                  <a:gsLst>
                    <a:gs pos="2917">
                      <a:srgbClr val="FFFFFF"/>
                    </a:gs>
                    <a:gs pos="30000">
                      <a:srgbClr val="FFFFFF"/>
                    </a:gs>
                  </a:gsLst>
                  <a:lin ang="5400000" scaled="0"/>
                </a:gradFill>
                <a:latin typeface="Segoe UI Semibold" panose="020B0702040204020203" pitchFamily="34" charset="0"/>
                <a:cs typeface="Segoe UI Semibold" panose="020B0702040204020203" pitchFamily="34" charset="0"/>
              </a:rPr>
              <a:t> AI,</a:t>
            </a:r>
            <a:br>
              <a:rPr lang="en-US" sz="4400" baseline="0">
                <a:gradFill>
                  <a:gsLst>
                    <a:gs pos="2917">
                      <a:srgbClr val="FFFFFF"/>
                    </a:gs>
                    <a:gs pos="30000">
                      <a:srgbClr val="FFFFFF"/>
                    </a:gs>
                  </a:gsLst>
                  <a:lin ang="5400000" scaled="0"/>
                </a:gradFill>
                <a:latin typeface="Segoe UI Semibold" panose="020B0702040204020203" pitchFamily="34" charset="0"/>
                <a:cs typeface="Segoe UI Semibold" panose="020B0702040204020203" pitchFamily="34" charset="0"/>
              </a:rPr>
            </a:br>
            <a:r>
              <a:rPr lang="en-US" sz="4400" baseline="0">
                <a:gradFill>
                  <a:gsLst>
                    <a:gs pos="2917">
                      <a:srgbClr val="FFFFFF"/>
                    </a:gs>
                    <a:gs pos="30000">
                      <a:srgbClr val="FFFFFF"/>
                    </a:gs>
                  </a:gsLst>
                  <a:lin ang="5400000" scaled="0"/>
                </a:gradFill>
                <a:latin typeface="Segoe UI Semibold" panose="020B0702040204020203" pitchFamily="34" charset="0"/>
                <a:cs typeface="Segoe UI Semibold" panose="020B0702040204020203" pitchFamily="34" charset="0"/>
              </a:rPr>
              <a:t>and </a:t>
            </a:r>
            <a:r>
              <a:rPr lang="en-US" sz="4400">
                <a:gradFill>
                  <a:gsLst>
                    <a:gs pos="2917">
                      <a:srgbClr val="FFFFFF"/>
                    </a:gs>
                    <a:gs pos="30000">
                      <a:srgbClr val="FFFFFF"/>
                    </a:gs>
                  </a:gsLst>
                  <a:lin ang="5400000" scaled="0"/>
                </a:gradFill>
                <a:latin typeface="Segoe UI Semibold" panose="020B0702040204020203" pitchFamily="34" charset="0"/>
                <a:cs typeface="Segoe UI Semibold" panose="020B0702040204020203" pitchFamily="34" charset="0"/>
              </a:rPr>
              <a:t>Data Science Conference</a:t>
            </a:r>
          </a:p>
        </p:txBody>
      </p:sp>
      <p:pic>
        <p:nvPicPr>
          <p:cNvPr id="10" name="MS logo white - EMF" descr="Microsoft logo white text version">
            <a:extLst>
              <a:ext uri="{FF2B5EF4-FFF2-40B4-BE49-F238E27FC236}">
                <a16:creationId xmlns:a16="http://schemas.microsoft.com/office/drawing/2014/main" id="{A1E802C5-F995-4758-BDEF-6665E09AE200}"/>
              </a:ext>
            </a:extLst>
          </p:cNvPr>
          <p:cNvPicPr>
            <a:picLocks noChangeAspect="1"/>
          </p:cNvPicPr>
          <p:nvPr userDrawn="1"/>
        </p:nvPicPr>
        <p:blipFill>
          <a:blip r:embed="rId3"/>
          <a:stretch>
            <a:fillRect/>
          </a:stretch>
        </p:blipFill>
        <p:spPr bwMode="black">
          <a:xfrm>
            <a:off x="584200" y="585788"/>
            <a:ext cx="1366245" cy="292608"/>
          </a:xfrm>
          <a:prstGeom prst="rect">
            <a:avLst/>
          </a:prstGeom>
        </p:spPr>
      </p:pic>
      <p:grpSp>
        <p:nvGrpSpPr>
          <p:cNvPr id="17" name="Group 16">
            <a:extLst>
              <a:ext uri="{FF2B5EF4-FFF2-40B4-BE49-F238E27FC236}">
                <a16:creationId xmlns:a16="http://schemas.microsoft.com/office/drawing/2014/main" id="{0E754D0E-2F0C-497A-9A27-BFDBE035D3FE}"/>
              </a:ext>
            </a:extLst>
          </p:cNvPr>
          <p:cNvGrpSpPr/>
          <p:nvPr userDrawn="1"/>
        </p:nvGrpSpPr>
        <p:grpSpPr>
          <a:xfrm>
            <a:off x="7990972" y="2572073"/>
            <a:ext cx="3662864" cy="1713852"/>
            <a:chOff x="8377689" y="3035497"/>
            <a:chExt cx="3662864" cy="1713852"/>
          </a:xfrm>
        </p:grpSpPr>
        <p:cxnSp>
          <p:nvCxnSpPr>
            <p:cNvPr id="18" name="Straight Connector 17">
              <a:extLst>
                <a:ext uri="{FF2B5EF4-FFF2-40B4-BE49-F238E27FC236}">
                  <a16:creationId xmlns:a16="http://schemas.microsoft.com/office/drawing/2014/main" id="{1E354233-98E9-4113-A218-FAF747D633F8}"/>
                </a:ext>
              </a:extLst>
            </p:cNvPr>
            <p:cNvCxnSpPr>
              <a:cxnSpLocks/>
            </p:cNvCxnSpPr>
            <p:nvPr userDrawn="1"/>
          </p:nvCxnSpPr>
          <p:spPr>
            <a:xfrm>
              <a:off x="11056950" y="3035497"/>
              <a:ext cx="0" cy="1680460"/>
            </a:xfrm>
            <a:prstGeom prst="line">
              <a:avLst/>
            </a:prstGeom>
            <a:noFill/>
            <a:ln w="25400" cap="flat" cmpd="sng" algn="ctr">
              <a:solidFill>
                <a:srgbClr val="FFFFFF"/>
              </a:solidFill>
              <a:prstDash val="solid"/>
              <a:headEnd type="none"/>
              <a:tailEnd type="none"/>
            </a:ln>
            <a:effectLst/>
          </p:spPr>
        </p:cxnSp>
        <p:cxnSp>
          <p:nvCxnSpPr>
            <p:cNvPr id="19" name="Straight Connector 18">
              <a:extLst>
                <a:ext uri="{FF2B5EF4-FFF2-40B4-BE49-F238E27FC236}">
                  <a16:creationId xmlns:a16="http://schemas.microsoft.com/office/drawing/2014/main" id="{575B65F6-BFDE-40DE-8686-A77A38A57841}"/>
                </a:ext>
              </a:extLst>
            </p:cNvPr>
            <p:cNvCxnSpPr>
              <a:cxnSpLocks/>
            </p:cNvCxnSpPr>
            <p:nvPr userDrawn="1"/>
          </p:nvCxnSpPr>
          <p:spPr>
            <a:xfrm>
              <a:off x="11056950" y="3875727"/>
              <a:ext cx="914400" cy="0"/>
            </a:xfrm>
            <a:prstGeom prst="line">
              <a:avLst/>
            </a:prstGeom>
            <a:noFill/>
            <a:ln w="25400" cap="flat" cmpd="sng" algn="ctr">
              <a:solidFill>
                <a:srgbClr val="FFFFFF"/>
              </a:solidFill>
              <a:prstDash val="solid"/>
              <a:headEnd type="none"/>
              <a:tailEnd type="none"/>
            </a:ln>
            <a:effectLst/>
          </p:spPr>
        </p:cxnSp>
        <p:sp>
          <p:nvSpPr>
            <p:cNvPr id="25" name="TextBox 24">
              <a:extLst>
                <a:ext uri="{FF2B5EF4-FFF2-40B4-BE49-F238E27FC236}">
                  <a16:creationId xmlns:a16="http://schemas.microsoft.com/office/drawing/2014/main" id="{B3701858-4A85-47DC-8EBA-D8E90AA283F2}"/>
                </a:ext>
              </a:extLst>
            </p:cNvPr>
            <p:cNvSpPr txBox="1"/>
            <p:nvPr userDrawn="1"/>
          </p:nvSpPr>
          <p:spPr>
            <a:xfrm>
              <a:off x="8377689" y="3385436"/>
              <a:ext cx="2679260" cy="960263"/>
            </a:xfrm>
            <a:prstGeom prst="rect">
              <a:avLst/>
            </a:prstGeom>
            <a:noFill/>
          </p:spPr>
          <p:txBody>
            <a:bodyPr wrap="none" lIns="182880" tIns="146304" rIns="182880" bIns="146304" rtlCol="0" anchor="ctr">
              <a:spAutoFit/>
            </a:bodyPr>
            <a:lstStyle/>
            <a:p>
              <a:pPr marL="0" marR="0" lvl="0" indent="0" algn="r" defTabSz="932742" eaLnBrk="1" fontAlgn="auto" latinLnBrk="0" hangingPunct="1">
                <a:lnSpc>
                  <a:spcPct val="90000"/>
                </a:lnSpc>
                <a:spcBef>
                  <a:spcPts val="0"/>
                </a:spcBef>
                <a:spcAft>
                  <a:spcPts val="0"/>
                </a:spcAft>
                <a:buClrTx/>
                <a:buSzTx/>
                <a:buFontTx/>
                <a:buNone/>
                <a:tabLst/>
                <a:defRPr/>
              </a:pPr>
              <a:r>
                <a:rPr kumimoji="0" lang="en-US" sz="2400" b="0" i="0" u="none" strike="noStrike" kern="0" cap="none" spc="0" normalizeH="0" baseline="0" noProof="0">
                  <a:ln>
                    <a:noFill/>
                  </a:ln>
                  <a:gradFill>
                    <a:gsLst>
                      <a:gs pos="2917">
                        <a:srgbClr val="FFFFFF"/>
                      </a:gs>
                      <a:gs pos="30000">
                        <a:srgbClr val="FFFFFF"/>
                      </a:gs>
                    </a:gsLst>
                    <a:lin ang="5400000" scaled="0"/>
                  </a:gradFill>
                  <a:effectLst/>
                  <a:uLnTx/>
                  <a:uFillTx/>
                  <a:latin typeface="Segoe UI Semibold" panose="020B0702040204020203" pitchFamily="34" charset="0"/>
                  <a:cs typeface="Segoe UI Semibold" panose="020B0702040204020203" pitchFamily="34" charset="0"/>
                </a:rPr>
                <a:t>November 12–14</a:t>
              </a:r>
            </a:p>
            <a:p>
              <a:pPr marL="0" marR="0" lvl="0" indent="0" algn="r" defTabSz="932742" eaLnBrk="1" fontAlgn="auto" latinLnBrk="0" hangingPunct="1">
                <a:lnSpc>
                  <a:spcPct val="90000"/>
                </a:lnSpc>
                <a:spcBef>
                  <a:spcPts val="0"/>
                </a:spcBef>
                <a:spcAft>
                  <a:spcPts val="0"/>
                </a:spcAft>
                <a:buClrTx/>
                <a:buSzTx/>
                <a:buFontTx/>
                <a:buNone/>
                <a:tabLst/>
                <a:defRPr/>
              </a:pPr>
              <a:r>
                <a:rPr kumimoji="0" lang="en-US" sz="2400" b="0" i="0" u="none" strike="noStrike" kern="0" cap="none" spc="0" normalizeH="0" baseline="0" noProof="0">
                  <a:ln>
                    <a:noFill/>
                  </a:ln>
                  <a:gradFill>
                    <a:gsLst>
                      <a:gs pos="2917">
                        <a:srgbClr val="FFFFFF"/>
                      </a:gs>
                      <a:gs pos="30000">
                        <a:srgbClr val="FFFFFF"/>
                      </a:gs>
                    </a:gsLst>
                    <a:lin ang="5400000" scaled="0"/>
                  </a:gradFill>
                  <a:effectLst/>
                  <a:uLnTx/>
                  <a:uFillTx/>
                  <a:latin typeface="Segoe UI Semibold" panose="020B0702040204020203" pitchFamily="34" charset="0"/>
                  <a:cs typeface="Segoe UI Semibold" panose="020B0702040204020203" pitchFamily="34" charset="0"/>
                </a:rPr>
                <a:t>Redmond</a:t>
              </a:r>
            </a:p>
          </p:txBody>
        </p:sp>
        <p:sp>
          <p:nvSpPr>
            <p:cNvPr id="26" name="TextBox 25">
              <a:extLst>
                <a:ext uri="{FF2B5EF4-FFF2-40B4-BE49-F238E27FC236}">
                  <a16:creationId xmlns:a16="http://schemas.microsoft.com/office/drawing/2014/main" id="{11C5BD14-30C1-4C22-9F88-16A0629099D4}"/>
                </a:ext>
              </a:extLst>
            </p:cNvPr>
            <p:cNvSpPr txBox="1"/>
            <p:nvPr userDrawn="1"/>
          </p:nvSpPr>
          <p:spPr>
            <a:xfrm>
              <a:off x="11056950" y="3475328"/>
              <a:ext cx="983603" cy="398251"/>
            </a:xfrm>
            <a:prstGeom prst="rect">
              <a:avLst/>
            </a:prstGeom>
            <a:noFill/>
          </p:spPr>
          <p:txBody>
            <a:bodyPr wrap="none" lIns="91440" tIns="91440" rIns="91440" bIns="91440" rtlCol="0" anchor="b">
              <a:noAutofit/>
            </a:bodyPr>
            <a:lstStyle/>
            <a:p>
              <a:pPr marL="0" marR="0" lvl="0" indent="0" defTabSz="932742" eaLnBrk="1" fontAlgn="auto" latinLnBrk="0" hangingPunct="1">
                <a:lnSpc>
                  <a:spcPct val="15000"/>
                </a:lnSpc>
                <a:spcBef>
                  <a:spcPts val="0"/>
                </a:spcBef>
                <a:spcAft>
                  <a:spcPts val="600"/>
                </a:spcAft>
                <a:buClrTx/>
                <a:buSzTx/>
                <a:buFontTx/>
                <a:buNone/>
                <a:tabLst/>
                <a:defRPr/>
              </a:pPr>
              <a:r>
                <a:rPr kumimoji="0" lang="en-US" sz="6000" b="0" i="0" u="none" strike="noStrike" kern="0" cap="none" spc="0" normalizeH="0" baseline="0" noProof="0">
                  <a:ln>
                    <a:noFill/>
                  </a:ln>
                  <a:gradFill>
                    <a:gsLst>
                      <a:gs pos="2917">
                        <a:srgbClr val="FFFFFF"/>
                      </a:gs>
                      <a:gs pos="30000">
                        <a:srgbClr val="FFFFFF"/>
                      </a:gs>
                    </a:gsLst>
                    <a:lin ang="5400000" scaled="0"/>
                  </a:gradFill>
                  <a:effectLst/>
                  <a:uLnTx/>
                  <a:uFillTx/>
                  <a:latin typeface="Segoe UI Light"/>
                </a:rPr>
                <a:t>20</a:t>
              </a:r>
            </a:p>
          </p:txBody>
        </p:sp>
        <p:sp>
          <p:nvSpPr>
            <p:cNvPr id="27" name="TextBox 26">
              <a:extLst>
                <a:ext uri="{FF2B5EF4-FFF2-40B4-BE49-F238E27FC236}">
                  <a16:creationId xmlns:a16="http://schemas.microsoft.com/office/drawing/2014/main" id="{1E5FE256-76B5-4E87-ADD8-E59DA6AFB5D8}"/>
                </a:ext>
              </a:extLst>
            </p:cNvPr>
            <p:cNvSpPr txBox="1"/>
            <p:nvPr userDrawn="1"/>
          </p:nvSpPr>
          <p:spPr>
            <a:xfrm>
              <a:off x="11056950" y="4351098"/>
              <a:ext cx="983603" cy="398251"/>
            </a:xfrm>
            <a:prstGeom prst="rect">
              <a:avLst/>
            </a:prstGeom>
            <a:noFill/>
          </p:spPr>
          <p:txBody>
            <a:bodyPr wrap="none" lIns="91440" tIns="91440" rIns="91440" bIns="91440" rtlCol="0" anchor="t">
              <a:noAutofit/>
            </a:bodyPr>
            <a:lstStyle/>
            <a:p>
              <a:pPr marL="0" marR="0" lvl="0" indent="0" defTabSz="932742" eaLnBrk="1" fontAlgn="auto" latinLnBrk="0" hangingPunct="1">
                <a:lnSpc>
                  <a:spcPct val="15000"/>
                </a:lnSpc>
                <a:spcBef>
                  <a:spcPts val="0"/>
                </a:spcBef>
                <a:spcAft>
                  <a:spcPts val="600"/>
                </a:spcAft>
                <a:buClrTx/>
                <a:buSzTx/>
                <a:buFontTx/>
                <a:buNone/>
                <a:tabLst/>
                <a:defRPr/>
              </a:pPr>
              <a:r>
                <a:rPr kumimoji="0" lang="en-US" sz="6000" b="0" i="0" u="none" strike="noStrike" kern="0" cap="none" spc="0" normalizeH="0" baseline="0" noProof="0">
                  <a:ln>
                    <a:noFill/>
                  </a:ln>
                  <a:gradFill>
                    <a:gsLst>
                      <a:gs pos="2917">
                        <a:srgbClr val="FFFFFF"/>
                      </a:gs>
                      <a:gs pos="30000">
                        <a:srgbClr val="FFFFFF"/>
                      </a:gs>
                    </a:gsLst>
                    <a:lin ang="5400000" scaled="0"/>
                  </a:gradFill>
                  <a:effectLst/>
                  <a:uLnTx/>
                  <a:uFillTx/>
                  <a:latin typeface="Segoe UI Semibold" panose="020B0702040204020203" pitchFamily="34" charset="0"/>
                  <a:cs typeface="Segoe UI Semibold" panose="020B0702040204020203" pitchFamily="34" charset="0"/>
                </a:rPr>
                <a:t>18</a:t>
              </a:r>
            </a:p>
          </p:txBody>
        </p:sp>
      </p:grpSp>
    </p:spTree>
    <p:extLst>
      <p:ext uri="{BB962C8B-B14F-4D97-AF65-F5344CB8AC3E}">
        <p14:creationId xmlns:p14="http://schemas.microsoft.com/office/powerpoint/2010/main" val="264121559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2"/>
      </p:bgRef>
    </p:bg>
    <p:spTree>
      <p:nvGrpSpPr>
        <p:cNvPr id="1" name=""/>
        <p:cNvGrpSpPr/>
        <p:nvPr/>
      </p:nvGrpSpPr>
      <p:grpSpPr>
        <a:xfrm>
          <a:off x="0" y="0"/>
          <a:ext cx="0" cy="0"/>
          <a:chOff x="0" y="0"/>
          <a:chExt cx="0" cy="0"/>
        </a:xfrm>
      </p:grpSpPr>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gradFill>
                  <a:gsLst>
                    <a:gs pos="62564">
                      <a:schemeClr val="tx1"/>
                    </a:gs>
                    <a:gs pos="55000">
                      <a:schemeClr val="tx1"/>
                    </a:gs>
                  </a:gsLst>
                  <a:lin ang="5400000" scaled="0"/>
                </a:gra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spTree>
    <p:extLst>
      <p:ext uri="{BB962C8B-B14F-4D97-AF65-F5344CB8AC3E}">
        <p14:creationId xmlns:p14="http://schemas.microsoft.com/office/powerpoint/2010/main" val="27995790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0362284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3344856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p>
        </p:txBody>
      </p:sp>
      <p:sp>
        <p:nvSpPr>
          <p:cNvPr id="3" name="Text Placeholder 2"/>
          <p:cNvSpPr>
            <a:spLocks noGrp="1"/>
          </p:cNvSpPr>
          <p:nvPr>
            <p:ph type="body" sz="quarter" idx="10"/>
          </p:nvPr>
        </p:nvSpPr>
        <p:spPr>
          <a:xfrm>
            <a:off x="584200" y="1435497"/>
            <a:ext cx="11018520" cy="23083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0970188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Semilight" panose="020B0402040204020203" pitchFamily="34" charset="0"/>
                <a:cs typeface="Segoe UI Semilight" panose="020B04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Semilight" panose="020B0402040204020203" pitchFamily="34" charset="0"/>
                <a:cs typeface="Segoe UI Semilight" panose="020B04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801419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4200" y="1437481"/>
            <a:ext cx="5212080" cy="1649682"/>
          </a:xfrm>
        </p:spPr>
        <p:txBody>
          <a:bodyPr wrap="square">
            <a:spAutoFit/>
          </a:bodyPr>
          <a:lstStyle>
            <a:lvl1pPr marL="231775" indent="-231775">
              <a:spcBef>
                <a:spcPts val="1224"/>
              </a:spcBef>
              <a:buClr>
                <a:schemeClr val="tx1"/>
              </a:buClr>
              <a:buFont typeface="Wingdings" panose="05000000000000000000" pitchFamily="2" charset="2"/>
              <a:buChar char=""/>
              <a:defRPr sz="2800" b="0">
                <a:latin typeface="Segoe UI Semilight" panose="020B0402040204020203" pitchFamily="34" charset="0"/>
                <a:cs typeface="Segoe UI Semilight" panose="020B0402040204020203" pitchFamily="34" charset="0"/>
              </a:defRPr>
            </a:lvl1pPr>
            <a:lvl2pPr marL="427038" indent="-171450">
              <a:buFont typeface="Wingdings" panose="05000000000000000000" pitchFamily="2" charset="2"/>
              <a:buChar char=""/>
              <a:defRPr sz="2000" b="0"/>
            </a:lvl2pPr>
            <a:lvl3pPr marL="639763" indent="-188913">
              <a:buFont typeface="Wingdings" panose="05000000000000000000" pitchFamily="2" charset="2"/>
              <a:buChar char=""/>
              <a:tabLst/>
              <a:defRPr sz="1600" b="0"/>
            </a:lvl3pPr>
            <a:lvl4pPr marL="828675" indent="-176213">
              <a:buFont typeface="Wingdings" panose="05000000000000000000" pitchFamily="2" charset="2"/>
              <a:buChar char=""/>
              <a:defRPr sz="1400" b="0"/>
            </a:lvl4pPr>
            <a:lvl5pPr marL="1023938" indent="-169863">
              <a:buFont typeface="Wingdings" panose="05000000000000000000" pitchFamily="2" charset="2"/>
              <a:buChar char=""/>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5278796-7B84-4D67-88CD-BF78BB06D214}"/>
              </a:ext>
            </a:extLst>
          </p:cNvPr>
          <p:cNvSpPr>
            <a:spLocks noGrp="1"/>
          </p:cNvSpPr>
          <p:nvPr>
            <p:ph type="body" sz="quarter" idx="11"/>
          </p:nvPr>
        </p:nvSpPr>
        <p:spPr>
          <a:xfrm>
            <a:off x="6389914" y="1437481"/>
            <a:ext cx="5212080" cy="1649682"/>
          </a:xfrm>
        </p:spPr>
        <p:txBody>
          <a:bodyPr wrap="square">
            <a:spAutoFit/>
          </a:bodyPr>
          <a:lstStyle>
            <a:lvl1pPr marL="231775" indent="-231775">
              <a:spcBef>
                <a:spcPts val="1224"/>
              </a:spcBef>
              <a:buClr>
                <a:schemeClr val="tx1"/>
              </a:buClr>
              <a:buFont typeface="Wingdings" panose="05000000000000000000" pitchFamily="2" charset="2"/>
              <a:buChar char=""/>
              <a:defRPr sz="2800" b="0">
                <a:latin typeface="Segoe UI Semilight" panose="020B0402040204020203" pitchFamily="34" charset="0"/>
                <a:cs typeface="Segoe UI Semilight" panose="020B0402040204020203" pitchFamily="34" charset="0"/>
              </a:defRPr>
            </a:lvl1pPr>
            <a:lvl2pPr marL="427038" indent="-171450">
              <a:buFont typeface="Wingdings" panose="05000000000000000000" pitchFamily="2" charset="2"/>
              <a:buChar char=""/>
              <a:defRPr sz="2000" b="0"/>
            </a:lvl2pPr>
            <a:lvl3pPr marL="639763" indent="-188913">
              <a:buFont typeface="Wingdings" panose="05000000000000000000" pitchFamily="2" charset="2"/>
              <a:buChar char=""/>
              <a:tabLst/>
              <a:defRPr sz="1600" b="0"/>
            </a:lvl3pPr>
            <a:lvl4pPr marL="828675" indent="-176213">
              <a:buFont typeface="Wingdings" panose="05000000000000000000" pitchFamily="2" charset="2"/>
              <a:buChar char=""/>
              <a:defRPr sz="1400" b="0"/>
            </a:lvl4pPr>
            <a:lvl5pPr marL="1023938" indent="-169863">
              <a:buFont typeface="Wingdings" panose="05000000000000000000" pitchFamily="2" charset="2"/>
              <a:buChar char=""/>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5562477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Only with gri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31026A-4A74-439D-A8F5-DB82A03E71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3309590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07777"/>
          </a:xfrm>
          <a:noFill/>
        </p:spPr>
        <p:txBody>
          <a:bodyPr lIns="0" tIns="0" rIns="0" bIns="0">
            <a:spAutoFit/>
          </a:bodyPr>
          <a:lstStyle>
            <a:lvl1pPr marL="0" indent="0">
              <a:spcBef>
                <a:spcPts val="0"/>
              </a:spcBef>
              <a:spcAft>
                <a:spcPts val="0"/>
              </a:spcAft>
              <a:buFont typeface="Arial" panose="020B0604020202020204" pitchFamily="34" charset="0"/>
              <a:buNone/>
              <a:defRPr sz="2000" spc="0" baseline="0">
                <a:gradFill>
                  <a:gsLst>
                    <a:gs pos="0">
                      <a:schemeClr val="tx1"/>
                    </a:gs>
                    <a:gs pos="100000">
                      <a:schemeClr val="tx1"/>
                    </a:gs>
                  </a:gsLst>
                  <a:lin ang="5400000" scaled="0"/>
                </a:gradFill>
                <a:latin typeface="+mn-lt"/>
              </a:defRPr>
            </a:lvl1pPr>
          </a:lstStyle>
          <a:p>
            <a:pPr lvl="0"/>
            <a:r>
              <a:rPr lang="en-US"/>
              <a:t>Speaker name</a:t>
            </a:r>
          </a:p>
        </p:txBody>
      </p:sp>
    </p:spTree>
    <p:extLst>
      <p:ext uri="{BB962C8B-B14F-4D97-AF65-F5344CB8AC3E}">
        <p14:creationId xmlns:p14="http://schemas.microsoft.com/office/powerpoint/2010/main" val="372362656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Video</a:t>
            </a:r>
          </a:p>
        </p:txBody>
      </p:sp>
    </p:spTree>
    <p:extLst>
      <p:ext uri="{BB962C8B-B14F-4D97-AF65-F5344CB8AC3E}">
        <p14:creationId xmlns:p14="http://schemas.microsoft.com/office/powerpoint/2010/main" val="8633722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6131">
          <p15:clr>
            <a:srgbClr val="5ACBF0"/>
          </p15:clr>
        </p15:guide>
        <p15:guide id="3" orient="horz" pos="1914">
          <p15:clr>
            <a:srgbClr val="5ACBF0"/>
          </p15:clr>
        </p15:guide>
        <p15:guide id="4" orient="horz" pos="2505">
          <p15:clr>
            <a:srgbClr val="5ACBF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ection Title Accent Colo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99093701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guide id="4" orient="horz" pos="2505">
          <p15:clr>
            <a:srgbClr val="5ACBF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4025" y="2875002"/>
            <a:ext cx="4161981" cy="1107996"/>
          </a:xfrm>
        </p:spPr>
        <p:txBody>
          <a:bodyPr wrap="square" rIns="0" anchor="ctr" anchorCtr="0">
            <a:spAutoFit/>
          </a:bodyPr>
          <a:lstStyle>
            <a:lvl1pPr>
              <a:lnSpc>
                <a:spcPct val="100000"/>
              </a:lnSpc>
              <a:defRPr sz="3600" b="1" spc="-49" baseline="0">
                <a:gradFill>
                  <a:gsLst>
                    <a:gs pos="1250">
                      <a:schemeClr val="tx1"/>
                    </a:gs>
                    <a:gs pos="100000">
                      <a:schemeClr val="tx1"/>
                    </a:gs>
                  </a:gsLst>
                  <a:lin ang="5400000" scaled="0"/>
                </a:gradFill>
                <a:latin typeface="+mj-lt"/>
                <a:cs typeface="Segoe UI Semilight" panose="020B0402040204020203" pitchFamily="34" charset="0"/>
              </a:defRPr>
            </a:lvl1pPr>
          </a:lstStyle>
          <a:p>
            <a:r>
              <a:rPr lang="en-US"/>
              <a:t>Square photo layout with Title  </a:t>
            </a:r>
          </a:p>
        </p:txBody>
      </p:sp>
      <p:sp>
        <p:nvSpPr>
          <p:cNvPr id="4" name="Picture Placeholder">
            <a:extLst>
              <a:ext uri="{FF2B5EF4-FFF2-40B4-BE49-F238E27FC236}">
                <a16:creationId xmlns:a16="http://schemas.microsoft.com/office/drawing/2014/main" id="{3956AAB8-C2DF-40F3-A72B-0FA6F47702E6}"/>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01168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390374617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DCECCB84-F9BA-43D5-87BE-67443E8EF086}">
      <p15:sldGuideLst xmlns:p15="http://schemas.microsoft.com/office/powerpoint/2012/main">
        <p15:guide id="2" pos="3360">
          <p15:clr>
            <a:srgbClr val="FBAE40"/>
          </p15:clr>
        </p15:guide>
        <p15:guide id="5" orient="horz" pos="2160">
          <p15:clr>
            <a:srgbClr val="FBAE4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917640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DCECCB84-F9BA-43D5-87BE-67443E8EF086}">
      <p15:sldGuideLst xmlns:p15="http://schemas.microsoft.com/office/powerpoint/2012/main">
        <p15:guide id="1" orient="horz" pos="1272">
          <p15:clr>
            <a:srgbClr val="5ACBF0"/>
          </p15:clr>
        </p15:guide>
        <p15:guide id="2" orient="horz" pos="904">
          <p15:clr>
            <a:srgbClr val="5ACBF0"/>
          </p15:clr>
        </p15:guide>
        <p15:guide id="3" orient="horz" pos="288">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64834886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lank Accent Color">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805520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DCECCB84-F9BA-43D5-87BE-67443E8EF086}">
      <p15:sldGuideLst xmlns:p15="http://schemas.microsoft.com/office/powerpoint/2012/main">
        <p15:guide id="1" orient="horz" pos="904">
          <p15:clr>
            <a:srgbClr val="5ACBF0"/>
          </p15:clr>
        </p15:guide>
        <p15:guide id="2" orient="horz" pos="1272">
          <p15:clr>
            <a:srgbClr val="5ACBF0"/>
          </p15:clr>
        </p15:guide>
        <p15:guide id="3" orient="horz" pos="288">
          <p15:clr>
            <a:srgbClr val="5ACBF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lvl1pPr>
          </a:lstStyle>
          <a:p>
            <a:r>
              <a:rPr lang="en-US"/>
              <a:t>Software code slide</a:t>
            </a:r>
          </a:p>
        </p:txBody>
      </p:sp>
      <p:sp>
        <p:nvSpPr>
          <p:cNvPr id="5" name="Text Placeholder 4">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1436688"/>
            <a:ext cx="11018520" cy="1908215"/>
          </a:xfrm>
        </p:spPr>
        <p:txBody>
          <a:bodyPr/>
          <a:lstStyle>
            <a:lvl1pPr marL="0" indent="0">
              <a:buNone/>
              <a:defRPr sz="2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1pPr>
            <a:lvl2pPr marL="346553" indent="0">
              <a:buNone/>
              <a:defRPr sz="24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607" indent="0">
              <a:buNone/>
              <a:defRPr sz="20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563"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997"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691062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DCECCB84-F9BA-43D5-87BE-67443E8EF086}">
      <p15:sldGuideLst xmlns:p15="http://schemas.microsoft.com/office/powerpoint/2012/main">
        <p15:guide id="1" orient="horz" pos="1272">
          <p15:clr>
            <a:srgbClr val="5ACBF0"/>
          </p15:clr>
        </p15:guide>
        <p15:guide id="2" orient="horz" pos="905">
          <p15:clr>
            <a:srgbClr val="5ACBF0"/>
          </p15:clr>
        </p15:guide>
        <p15:guide id="3" orient="horz" pos="288">
          <p15:clr>
            <a:srgbClr val="5ACBF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SharePoint Slide">
    <p:bg>
      <p:bgRef idx="1001">
        <a:schemeClr val="bg2"/>
      </p:bgRef>
    </p:bg>
    <p:spTree>
      <p:nvGrpSpPr>
        <p:cNvPr id="1" name=""/>
        <p:cNvGrpSpPr/>
        <p:nvPr/>
      </p:nvGrpSpPr>
      <p:grpSpPr>
        <a:xfrm>
          <a:off x="0" y="0"/>
          <a:ext cx="0" cy="0"/>
          <a:chOff x="0" y="0"/>
          <a:chExt cx="0" cy="0"/>
        </a:xfrm>
      </p:grpSpPr>
      <p:pic>
        <p:nvPicPr>
          <p:cNvPr id="5" name="Picture 4" descr="An image of neuronetwork.">
            <a:extLst>
              <a:ext uri="{FF2B5EF4-FFF2-40B4-BE49-F238E27FC236}">
                <a16:creationId xmlns:a16="http://schemas.microsoft.com/office/drawing/2014/main" id="{B3F963A3-2F4D-4783-B405-E83DA04286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ltGray">
          <a:xfrm>
            <a:off x="865" y="0"/>
            <a:ext cx="12190271" cy="6858000"/>
          </a:xfrm>
          <a:prstGeom prst="rect">
            <a:avLst/>
          </a:prstGeom>
        </p:spPr>
      </p:pic>
      <p:sp>
        <p:nvSpPr>
          <p:cNvPr id="3" name="TextBox 2">
            <a:extLst>
              <a:ext uri="{FF2B5EF4-FFF2-40B4-BE49-F238E27FC236}">
                <a16:creationId xmlns:a16="http://schemas.microsoft.com/office/drawing/2014/main" id="{441694BA-0F99-4A36-8E05-3F73A3A21D42}"/>
              </a:ext>
            </a:extLst>
          </p:cNvPr>
          <p:cNvSpPr txBox="1"/>
          <p:nvPr userDrawn="1"/>
        </p:nvSpPr>
        <p:spPr>
          <a:xfrm>
            <a:off x="584199" y="2044006"/>
            <a:ext cx="9142413" cy="2769989"/>
          </a:xfrm>
          <a:prstGeom prst="rect">
            <a:avLst/>
          </a:prstGeom>
          <a:noFill/>
        </p:spPr>
        <p:txBody>
          <a:bodyPr wrap="square" lIns="0" tIns="0" rIns="0" bIns="0" rtlCol="0">
            <a:spAutoFit/>
          </a:bodyPr>
          <a:lstStyle/>
          <a:p>
            <a:pPr algn="l"/>
            <a:r>
              <a:rPr kumimoji="0" lang="en-US" sz="3600" b="0" i="0" u="none" strike="noStrike" kern="1200" cap="none" spc="-50" normalizeH="0" baseline="0" noProof="0">
                <a:ln w="3175">
                  <a:noFill/>
                </a:ln>
                <a:gradFill>
                  <a:gsLst>
                    <a:gs pos="1250">
                      <a:srgbClr val="FFFFFF"/>
                    </a:gs>
                    <a:gs pos="100000">
                      <a:srgbClr val="FFFFFF"/>
                    </a:gs>
                  </a:gsLst>
                  <a:lin ang="5400000" scaled="0"/>
                </a:gradFill>
                <a:effectLst/>
                <a:uLnTx/>
                <a:uFillTx/>
                <a:latin typeface="Segoe UI Semibold"/>
                <a:ea typeface="+mn-ea"/>
                <a:cs typeface="Segoe UI" pitchFamily="34" charset="0"/>
              </a:rPr>
              <a:t>Thank you for attending MLADS and continuing to build our strong community</a:t>
            </a:r>
            <a:br>
              <a:rPr kumimoji="0" lang="en-US" sz="3600" b="0" i="0" u="none" strike="noStrike" kern="1200" cap="none" spc="-50" normalizeH="0" baseline="0" noProof="0">
                <a:ln w="3175">
                  <a:noFill/>
                </a:ln>
                <a:gradFill>
                  <a:gsLst>
                    <a:gs pos="1250">
                      <a:srgbClr val="FFFFFF"/>
                    </a:gs>
                    <a:gs pos="100000">
                      <a:srgbClr val="FFFFFF"/>
                    </a:gs>
                  </a:gsLst>
                  <a:lin ang="5400000" scaled="0"/>
                </a:gradFill>
                <a:effectLst/>
                <a:uLnTx/>
                <a:uFillTx/>
                <a:latin typeface="Segoe UI Semibold"/>
                <a:ea typeface="+mn-ea"/>
                <a:cs typeface="Segoe UI" pitchFamily="34" charset="0"/>
              </a:rPr>
            </a:br>
            <a:br>
              <a:rPr kumimoji="0" lang="en-US" sz="3600" b="0" i="0" u="none" strike="noStrike" kern="1200" cap="none" spc="-50" normalizeH="0" baseline="0" noProof="0">
                <a:ln w="3175">
                  <a:noFill/>
                </a:ln>
                <a:gradFill>
                  <a:gsLst>
                    <a:gs pos="1250">
                      <a:srgbClr val="FFFFFF"/>
                    </a:gs>
                    <a:gs pos="100000">
                      <a:srgbClr val="FFFFFF"/>
                    </a:gs>
                  </a:gsLst>
                  <a:lin ang="5400000" scaled="0"/>
                </a:gradFill>
                <a:effectLst/>
                <a:uLnTx/>
                <a:uFillTx/>
                <a:latin typeface="Segoe UI Semibold"/>
                <a:ea typeface="+mn-ea"/>
                <a:cs typeface="Segoe UI" pitchFamily="34" charset="0"/>
              </a:rPr>
            </a:br>
            <a:r>
              <a:rPr kumimoji="0" lang="en-US" sz="2400" b="0" i="0" u="none" strike="noStrike" kern="1200" cap="none" spc="-50" normalizeH="0" baseline="0" noProof="0">
                <a:ln w="3175">
                  <a:noFill/>
                </a:ln>
                <a:gradFill>
                  <a:gsLst>
                    <a:gs pos="1250">
                      <a:srgbClr val="FFFFFF"/>
                    </a:gs>
                    <a:gs pos="100000">
                      <a:srgbClr val="FFFFFF"/>
                    </a:gs>
                  </a:gsLst>
                  <a:lin ang="5400000" scaled="0"/>
                </a:gradFill>
                <a:effectLst/>
                <a:uLnTx/>
                <a:uFillTx/>
                <a:latin typeface="+mn-lt"/>
                <a:ea typeface="+mn-ea"/>
                <a:cs typeface="Segoe UI" pitchFamily="34" charset="0"/>
              </a:rPr>
              <a:t>If you’re interested in accessing a recorded </a:t>
            </a:r>
            <a:br>
              <a:rPr kumimoji="0" lang="en-US" sz="2400" b="0" i="0" u="none" strike="noStrike" kern="1200" cap="none" spc="-50" normalizeH="0" baseline="0" noProof="0">
                <a:ln w="3175">
                  <a:noFill/>
                </a:ln>
                <a:gradFill>
                  <a:gsLst>
                    <a:gs pos="1250">
                      <a:srgbClr val="FFFFFF"/>
                    </a:gs>
                    <a:gs pos="100000">
                      <a:srgbClr val="FFFFFF"/>
                    </a:gs>
                  </a:gsLst>
                  <a:lin ang="5400000" scaled="0"/>
                </a:gradFill>
                <a:effectLst/>
                <a:uLnTx/>
                <a:uFillTx/>
                <a:latin typeface="+mn-lt"/>
                <a:ea typeface="+mn-ea"/>
                <a:cs typeface="Segoe UI" pitchFamily="34" charset="0"/>
              </a:rPr>
            </a:br>
            <a:r>
              <a:rPr kumimoji="0" lang="en-US" sz="2400" b="0" i="0" u="none" strike="noStrike" kern="1200" cap="none" spc="-50" normalizeH="0" baseline="0" noProof="0">
                <a:ln w="3175">
                  <a:noFill/>
                </a:ln>
                <a:gradFill>
                  <a:gsLst>
                    <a:gs pos="1250">
                      <a:srgbClr val="FFFFFF"/>
                    </a:gs>
                    <a:gs pos="100000">
                      <a:srgbClr val="FFFFFF"/>
                    </a:gs>
                  </a:gsLst>
                  <a:lin ang="5400000" scaled="0"/>
                </a:gradFill>
                <a:effectLst/>
                <a:uLnTx/>
                <a:uFillTx/>
                <a:latin typeface="+mn-lt"/>
                <a:ea typeface="+mn-ea"/>
                <a:cs typeface="Segoe UI" pitchFamily="34" charset="0"/>
              </a:rPr>
              <a:t>version of content from the conference, </a:t>
            </a:r>
            <a:br>
              <a:rPr kumimoji="0" lang="en-US" sz="2400" b="0" i="0" u="none" strike="noStrike" kern="1200" cap="none" spc="-50" normalizeH="0" baseline="0" noProof="0">
                <a:ln w="3175">
                  <a:noFill/>
                </a:ln>
                <a:gradFill>
                  <a:gsLst>
                    <a:gs pos="1250">
                      <a:srgbClr val="FFFFFF"/>
                    </a:gs>
                    <a:gs pos="100000">
                      <a:srgbClr val="FFFFFF"/>
                    </a:gs>
                  </a:gsLst>
                  <a:lin ang="5400000" scaled="0"/>
                </a:gradFill>
                <a:effectLst/>
                <a:uLnTx/>
                <a:uFillTx/>
                <a:latin typeface="+mn-lt"/>
                <a:ea typeface="+mn-ea"/>
                <a:cs typeface="Segoe UI" pitchFamily="34" charset="0"/>
              </a:rPr>
            </a:br>
            <a:r>
              <a:rPr kumimoji="0" lang="en-US" sz="2400" b="0" i="0" u="none" strike="noStrike" kern="1200" cap="none" spc="-50" normalizeH="0" baseline="0" noProof="0">
                <a:ln w="3175">
                  <a:noFill/>
                </a:ln>
                <a:gradFill>
                  <a:gsLst>
                    <a:gs pos="1250">
                      <a:srgbClr val="FFFFFF"/>
                    </a:gs>
                    <a:gs pos="100000">
                      <a:srgbClr val="FFFFFF"/>
                    </a:gs>
                  </a:gsLst>
                  <a:lin ang="5400000" scaled="0"/>
                </a:gradFill>
                <a:effectLst/>
                <a:uLnTx/>
                <a:uFillTx/>
                <a:latin typeface="+mn-lt"/>
                <a:ea typeface="+mn-ea"/>
                <a:cs typeface="Segoe UI" pitchFamily="34" charset="0"/>
              </a:rPr>
              <a:t>it can be found here: </a:t>
            </a:r>
            <a:r>
              <a:rPr lang="en-US" sz="2400" b="0" i="0" kern="1200">
                <a:solidFill>
                  <a:schemeClr val="tx1"/>
                </a:solidFill>
                <a:effectLst/>
                <a:latin typeface="+mn-lt"/>
                <a:ea typeface="+mn-ea"/>
                <a:cs typeface="+mn-cs"/>
                <a:hlinkClick r:id="rId3"/>
              </a:rPr>
              <a:t>http://aka.ms/fall2018mlads</a:t>
            </a:r>
            <a:endParaRPr lang="en-US" sz="3200" b="0">
              <a:gradFill>
                <a:gsLst>
                  <a:gs pos="2917">
                    <a:schemeClr val="tx1"/>
                  </a:gs>
                  <a:gs pos="30000">
                    <a:schemeClr val="tx1"/>
                  </a:gs>
                </a:gsLst>
                <a:lin ang="5400000" scaled="0"/>
              </a:gradFill>
              <a:latin typeface="+mn-lt"/>
            </a:endParaRPr>
          </a:p>
        </p:txBody>
      </p:sp>
      <p:pic>
        <p:nvPicPr>
          <p:cNvPr id="4" name="MS logo white - EMF" descr="Microsoft logo white text version">
            <a:extLst>
              <a:ext uri="{FF2B5EF4-FFF2-40B4-BE49-F238E27FC236}">
                <a16:creationId xmlns:a16="http://schemas.microsoft.com/office/drawing/2014/main" id="{1C51E223-E511-45C6-B90B-21F97617A55A}"/>
              </a:ext>
            </a:extLst>
          </p:cNvPr>
          <p:cNvPicPr>
            <a:picLocks noChangeAspect="1"/>
          </p:cNvPicPr>
          <p:nvPr userDrawn="1"/>
        </p:nvPicPr>
        <p:blipFill>
          <a:blip r:embed="rId4"/>
          <a:stretch>
            <a:fillRect/>
          </a:stretch>
        </p:blipFill>
        <p:spPr bwMode="black">
          <a:xfrm>
            <a:off x="584200" y="585788"/>
            <a:ext cx="1366245" cy="292608"/>
          </a:xfrm>
          <a:prstGeom prst="rect">
            <a:avLst/>
          </a:prstGeom>
        </p:spPr>
      </p:pic>
      <p:cxnSp>
        <p:nvCxnSpPr>
          <p:cNvPr id="7" name="Straight Connector 6">
            <a:extLst>
              <a:ext uri="{FF2B5EF4-FFF2-40B4-BE49-F238E27FC236}">
                <a16:creationId xmlns:a16="http://schemas.microsoft.com/office/drawing/2014/main" id="{E16D9DF8-5D28-4C40-8964-9A3444E35BDF}"/>
              </a:ext>
            </a:extLst>
          </p:cNvPr>
          <p:cNvCxnSpPr>
            <a:cxnSpLocks/>
          </p:cNvCxnSpPr>
          <p:nvPr userDrawn="1"/>
        </p:nvCxnSpPr>
        <p:spPr>
          <a:xfrm flipV="1">
            <a:off x="584199" y="3429000"/>
            <a:ext cx="2286000" cy="1"/>
          </a:xfrm>
          <a:prstGeom prst="line">
            <a:avLst/>
          </a:prstGeom>
          <a:noFill/>
          <a:ln w="25400" cap="flat" cmpd="sng" algn="ctr">
            <a:solidFill>
              <a:srgbClr val="FFFFFF"/>
            </a:solidFill>
            <a:prstDash val="solid"/>
            <a:headEnd type="none"/>
            <a:tailEnd type="none"/>
          </a:ln>
          <a:effectLst/>
        </p:spPr>
      </p:cxnSp>
    </p:spTree>
    <p:extLst>
      <p:ext uri="{BB962C8B-B14F-4D97-AF65-F5344CB8AC3E}">
        <p14:creationId xmlns:p14="http://schemas.microsoft.com/office/powerpoint/2010/main" val="153955225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guide id="4" orient="horz" pos="2505">
          <p15:clr>
            <a:srgbClr val="5ACBF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gradFill>
                  <a:gsLst>
                    <a:gs pos="0">
                      <a:schemeClr val="tx1"/>
                    </a:gs>
                    <a:gs pos="100000">
                      <a:schemeClr val="tx1"/>
                    </a:gs>
                  </a:gsLst>
                  <a:lin ang="5400000" scaled="0"/>
                </a:gra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343952573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153054639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7722661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1.xml"/><Relationship Id="rId18" Type="http://schemas.openxmlformats.org/officeDocument/2006/relationships/slideLayout" Target="../slideLayouts/slideLayout36.xml"/><Relationship Id="rId26" Type="http://schemas.openxmlformats.org/officeDocument/2006/relationships/slideLayout" Target="../slideLayouts/slideLayout44.xml"/><Relationship Id="rId3" Type="http://schemas.openxmlformats.org/officeDocument/2006/relationships/slideLayout" Target="../slideLayouts/slideLayout21.xml"/><Relationship Id="rId21" Type="http://schemas.openxmlformats.org/officeDocument/2006/relationships/slideLayout" Target="../slideLayouts/slideLayout39.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slideLayout" Target="../slideLayouts/slideLayout43.xml"/><Relationship Id="rId33" Type="http://schemas.openxmlformats.org/officeDocument/2006/relationships/image" Target="../media/image4.emf"/><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29" Type="http://schemas.openxmlformats.org/officeDocument/2006/relationships/slideLayout" Target="../slideLayouts/slideLayout47.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slideLayout" Target="../slideLayouts/slideLayout42.xml"/><Relationship Id="rId32" Type="http://schemas.openxmlformats.org/officeDocument/2006/relationships/theme" Target="../theme/theme2.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slideLayout" Target="../slideLayouts/slideLayout41.xml"/><Relationship Id="rId28" Type="http://schemas.openxmlformats.org/officeDocument/2006/relationships/slideLayout" Target="../slideLayouts/slideLayout46.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31" Type="http://schemas.openxmlformats.org/officeDocument/2006/relationships/slideLayout" Target="../slideLayouts/slideLayout49.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slideLayout" Target="../slideLayouts/slideLayout40.xml"/><Relationship Id="rId27" Type="http://schemas.openxmlformats.org/officeDocument/2006/relationships/slideLayout" Target="../slideLayouts/slideLayout45.xml"/><Relationship Id="rId30" Type="http://schemas.openxmlformats.org/officeDocument/2006/relationships/slideLayout" Target="../slideLayouts/slideLayout48.xml"/><Relationship Id="rId8"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18" Type="http://schemas.openxmlformats.org/officeDocument/2006/relationships/slideLayout" Target="../slideLayouts/slideLayout67.xml"/><Relationship Id="rId26" Type="http://schemas.openxmlformats.org/officeDocument/2006/relationships/slideLayout" Target="../slideLayouts/slideLayout75.xml"/><Relationship Id="rId3" Type="http://schemas.openxmlformats.org/officeDocument/2006/relationships/slideLayout" Target="../slideLayouts/slideLayout52.xml"/><Relationship Id="rId21" Type="http://schemas.openxmlformats.org/officeDocument/2006/relationships/slideLayout" Target="../slideLayouts/slideLayout70.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slideLayout" Target="../slideLayouts/slideLayout66.xml"/><Relationship Id="rId25" Type="http://schemas.openxmlformats.org/officeDocument/2006/relationships/slideLayout" Target="../slideLayouts/slideLayout74.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20" Type="http://schemas.openxmlformats.org/officeDocument/2006/relationships/slideLayout" Target="../slideLayouts/slideLayout69.xml"/><Relationship Id="rId29" Type="http://schemas.openxmlformats.org/officeDocument/2006/relationships/theme" Target="../theme/theme3.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24" Type="http://schemas.openxmlformats.org/officeDocument/2006/relationships/slideLayout" Target="../slideLayouts/slideLayout73.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23" Type="http://schemas.openxmlformats.org/officeDocument/2006/relationships/slideLayout" Target="../slideLayouts/slideLayout72.xml"/><Relationship Id="rId28" Type="http://schemas.openxmlformats.org/officeDocument/2006/relationships/slideLayout" Target="../slideLayouts/slideLayout77.xml"/><Relationship Id="rId10" Type="http://schemas.openxmlformats.org/officeDocument/2006/relationships/slideLayout" Target="../slideLayouts/slideLayout59.xml"/><Relationship Id="rId19" Type="http://schemas.openxmlformats.org/officeDocument/2006/relationships/slideLayout" Target="../slideLayouts/slideLayout68.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 Id="rId22" Type="http://schemas.openxmlformats.org/officeDocument/2006/relationships/slideLayout" Target="../slideLayouts/slideLayout71.xml"/><Relationship Id="rId27" Type="http://schemas.openxmlformats.org/officeDocument/2006/relationships/slideLayout" Target="../slideLayouts/slideLayout76.xml"/><Relationship Id="rId30" Type="http://schemas.openxmlformats.org/officeDocument/2006/relationships/image" Target="../media/image4.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18" Type="http://schemas.openxmlformats.org/officeDocument/2006/relationships/slideLayout" Target="../slideLayouts/slideLayout9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17" Type="http://schemas.openxmlformats.org/officeDocument/2006/relationships/slideLayout" Target="../slideLayouts/slideLayout94.xml"/><Relationship Id="rId2" Type="http://schemas.openxmlformats.org/officeDocument/2006/relationships/slideLayout" Target="../slideLayouts/slideLayout79.xml"/><Relationship Id="rId16" Type="http://schemas.openxmlformats.org/officeDocument/2006/relationships/slideLayout" Target="../slideLayouts/slideLayout93.xml"/><Relationship Id="rId20" Type="http://schemas.openxmlformats.org/officeDocument/2006/relationships/image" Target="../media/image4.emf"/><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slideLayout" Target="../slideLayouts/slideLayout92.xml"/><Relationship Id="rId10" Type="http://schemas.openxmlformats.org/officeDocument/2006/relationships/slideLayout" Target="../slideLayouts/slideLayout87.xml"/><Relationship Id="rId19" Type="http://schemas.openxmlformats.org/officeDocument/2006/relationships/theme" Target="../theme/theme4.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4/17/2020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39881687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5" r:id="rId12"/>
    <p:sldLayoutId id="2147483686" r:id="rId13"/>
    <p:sldLayoutId id="2147483687" r:id="rId14"/>
    <p:sldLayoutId id="2147483688" r:id="rId15"/>
    <p:sldLayoutId id="2147483689" r:id="rId16"/>
    <p:sldLayoutId id="2147483690" r:id="rId17"/>
    <p:sldLayoutId id="2147483691" r:id="rId18"/>
  </p:sldLayoutIdLst>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49" name="NEW Brand Colors 2018">
            <a:extLst>
              <a:ext uri="{FF2B5EF4-FFF2-40B4-BE49-F238E27FC236}">
                <a16:creationId xmlns:a16="http://schemas.microsoft.com/office/drawing/2014/main" id="{9D5783B5-1069-4509-929A-C02C0B0887F7}"/>
              </a:ext>
            </a:extLst>
          </p:cNvPr>
          <p:cNvPicPr>
            <a:picLocks noChangeAspect="1"/>
          </p:cNvPicPr>
          <p:nvPr userDrawn="1"/>
        </p:nvPicPr>
        <p:blipFill>
          <a:blip r:embed="rId33" cstate="screen">
            <a:extLst>
              <a:ext uri="{28A0092B-C50C-407E-A947-70E740481C1C}">
                <a14:useLocalDpi xmlns:a14="http://schemas.microsoft.com/office/drawing/2010/main"/>
              </a:ext>
            </a:extLst>
          </a:blip>
          <a:stretch>
            <a:fillRect/>
          </a:stretch>
        </p:blipFill>
        <p:spPr>
          <a:xfrm rot="5400000">
            <a:off x="9288988" y="2942644"/>
            <a:ext cx="6858000" cy="972712"/>
          </a:xfrm>
          <a:prstGeom prst="rect">
            <a:avLst/>
          </a:prstGeom>
        </p:spPr>
      </p:pic>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789204507"/>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 id="2147483711" r:id="rId19"/>
    <p:sldLayoutId id="2147483712" r:id="rId20"/>
    <p:sldLayoutId id="2147483713" r:id="rId21"/>
    <p:sldLayoutId id="2147483714" r:id="rId22"/>
    <p:sldLayoutId id="2147483715" r:id="rId23"/>
    <p:sldLayoutId id="2147483716" r:id="rId24"/>
    <p:sldLayoutId id="2147483717" r:id="rId25"/>
    <p:sldLayoutId id="2147483718" r:id="rId26"/>
    <p:sldLayoutId id="2147483719" r:id="rId27"/>
    <p:sldLayoutId id="2147483720" r:id="rId28"/>
    <p:sldLayoutId id="2147483721" r:id="rId29"/>
    <p:sldLayoutId id="2147483722" r:id="rId30"/>
    <p:sldLayoutId id="2147483723" r:id="rId31"/>
  </p:sldLayoutIdLst>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hf sldNum="0" hdr="0" ftr="0" dt="0"/>
  <p:txStyles>
    <p:titleStyle>
      <a:lvl1pPr algn="l" defTabSz="932742" rtl="0" eaLnBrk="1" latinLnBrk="0" hangingPunct="1">
        <a:lnSpc>
          <a:spcPct val="100000"/>
        </a:lnSpc>
        <a:spcBef>
          <a:spcPct val="0"/>
        </a:spcBef>
        <a:buNone/>
        <a:defRPr lang="en-US" sz="3600" b="1"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Segoe UI Semilight" panose="020B0402040204020203" pitchFamily="34" charset="0"/>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49" name="NEW Brand Colors 2018">
            <a:extLst>
              <a:ext uri="{FF2B5EF4-FFF2-40B4-BE49-F238E27FC236}">
                <a16:creationId xmlns:a16="http://schemas.microsoft.com/office/drawing/2014/main" id="{9D5783B5-1069-4509-929A-C02C0B0887F7}"/>
              </a:ext>
            </a:extLst>
          </p:cNvPr>
          <p:cNvPicPr>
            <a:picLocks noChangeAspect="1"/>
          </p:cNvPicPr>
          <p:nvPr userDrawn="1"/>
        </p:nvPicPr>
        <p:blipFill>
          <a:blip r:embed="rId30"/>
          <a:stretch>
            <a:fillRect/>
          </a:stretch>
        </p:blipFill>
        <p:spPr>
          <a:xfrm rot="5400000">
            <a:off x="9288988" y="2942644"/>
            <a:ext cx="6858000" cy="972712"/>
          </a:xfrm>
          <a:prstGeom prst="rect">
            <a:avLst/>
          </a:prstGeom>
        </p:spPr>
      </p:pic>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247148166"/>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 id="2147483741" r:id="rId17"/>
    <p:sldLayoutId id="2147483742" r:id="rId18"/>
    <p:sldLayoutId id="2147483743" r:id="rId19"/>
    <p:sldLayoutId id="2147483744" r:id="rId20"/>
    <p:sldLayoutId id="2147483745" r:id="rId21"/>
    <p:sldLayoutId id="2147483746" r:id="rId22"/>
    <p:sldLayoutId id="2147483747" r:id="rId23"/>
    <p:sldLayoutId id="2147483748" r:id="rId24"/>
    <p:sldLayoutId id="2147483749" r:id="rId25"/>
    <p:sldLayoutId id="2147483750" r:id="rId26"/>
    <p:sldLayoutId id="2147483751" r:id="rId27"/>
    <p:sldLayoutId id="2147483752" r:id="rId28"/>
  </p:sldLayoutIdLst>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hf sldNum="0" hdr="0" ftr="0" dt="0"/>
  <p:txStyles>
    <p:titleStyle>
      <a:lvl1pPr algn="l" defTabSz="932742" rtl="0" eaLnBrk="1" latinLnBrk="0" hangingPunct="1">
        <a:lnSpc>
          <a:spcPct val="100000"/>
        </a:lnSpc>
        <a:spcBef>
          <a:spcPct val="0"/>
        </a:spcBef>
        <a:buNone/>
        <a:defRPr lang="en-US" sz="3600" b="1"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Segoe UI Semilight" panose="020B0402040204020203" pitchFamily="34" charset="0"/>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49" name="NEW Brand Colors 2018">
            <a:extLst>
              <a:ext uri="{FF2B5EF4-FFF2-40B4-BE49-F238E27FC236}">
                <a16:creationId xmlns:a16="http://schemas.microsoft.com/office/drawing/2014/main" id="{9D5783B5-1069-4509-929A-C02C0B0887F7}"/>
              </a:ext>
            </a:extLst>
          </p:cNvPr>
          <p:cNvPicPr>
            <a:picLocks noChangeAspect="1"/>
          </p:cNvPicPr>
          <p:nvPr userDrawn="1"/>
        </p:nvPicPr>
        <p:blipFill>
          <a:blip r:embed="rId20"/>
          <a:stretch>
            <a:fillRect/>
          </a:stretch>
        </p:blipFill>
        <p:spPr>
          <a:xfrm rot="5400000">
            <a:off x="9288988" y="2942644"/>
            <a:ext cx="6858000" cy="972712"/>
          </a:xfrm>
          <a:prstGeom prst="rect">
            <a:avLst/>
          </a:prstGeom>
        </p:spPr>
      </p:pic>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27516844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 id="2147483774" r:id="rId18"/>
  </p:sldLayoutIdLst>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hf sldNum="0" hdr="0" ftr="0" dt="0"/>
  <p:txStyles>
    <p:titleStyle>
      <a:lvl1pPr algn="l" defTabSz="932742" rtl="0" eaLnBrk="1" latinLnBrk="0" hangingPunct="1">
        <a:lnSpc>
          <a:spcPct val="100000"/>
        </a:lnSpc>
        <a:spcBef>
          <a:spcPct val="0"/>
        </a:spcBef>
        <a:buNone/>
        <a:defRPr lang="en-US" sz="3600" b="1"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Segoe UI Semilight" panose="020B0402040204020203" pitchFamily="34" charset="0"/>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github.com/microsoft/recommenders/blob/master/AUTHORS.md" TargetMode="External"/><Relationship Id="rId1" Type="http://schemas.openxmlformats.org/officeDocument/2006/relationships/slideLayout" Target="../slideLayouts/slideLayout79.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github.com/Microsoft/Recommenders"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90000"/>
            <a:lumOff val="1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850671-DC31-4204-BA79-C472F6478216}"/>
              </a:ext>
            </a:extLst>
          </p:cNvPr>
          <p:cNvSpPr>
            <a:spLocks noGrp="1"/>
          </p:cNvSpPr>
          <p:nvPr>
            <p:ph type="title"/>
          </p:nvPr>
        </p:nvSpPr>
        <p:spPr>
          <a:xfrm>
            <a:off x="584200" y="2425780"/>
            <a:ext cx="11025186" cy="1107996"/>
          </a:xfrm>
        </p:spPr>
        <p:txBody>
          <a:bodyPr/>
          <a:lstStyle/>
          <a:p>
            <a:r>
              <a:rPr lang="en-US" dirty="0"/>
              <a:t>Microsoft Recommenders: Best Practices for Production-Ready Recommendation Systems </a:t>
            </a:r>
            <a:endParaRPr lang="en-US" b="0" dirty="0">
              <a:cs typeface="Segoe UI"/>
            </a:endParaRPr>
          </a:p>
        </p:txBody>
      </p:sp>
      <p:sp>
        <p:nvSpPr>
          <p:cNvPr id="5" name="Text Placeholder 4">
            <a:extLst>
              <a:ext uri="{FF2B5EF4-FFF2-40B4-BE49-F238E27FC236}">
                <a16:creationId xmlns:a16="http://schemas.microsoft.com/office/drawing/2014/main" id="{F4B89E80-BCA2-45C9-A268-D9E21A2074D8}"/>
              </a:ext>
            </a:extLst>
          </p:cNvPr>
          <p:cNvSpPr>
            <a:spLocks noGrp="1"/>
          </p:cNvSpPr>
          <p:nvPr>
            <p:ph type="body" sz="quarter" idx="12"/>
          </p:nvPr>
        </p:nvSpPr>
        <p:spPr>
          <a:xfrm>
            <a:off x="584200" y="3962400"/>
            <a:ext cx="9144000" cy="615553"/>
          </a:xfrm>
        </p:spPr>
        <p:txBody>
          <a:bodyPr/>
          <a:lstStyle/>
          <a:p>
            <a:r>
              <a:rPr lang="en-US" dirty="0"/>
              <a:t>Le Zhang (co-authored with Andreas Argyriou and Miguel Fierro)</a:t>
            </a:r>
          </a:p>
          <a:p>
            <a:r>
              <a:rPr lang="en-US" dirty="0"/>
              <a:t>Microsoft</a:t>
            </a:r>
          </a:p>
        </p:txBody>
      </p:sp>
      <p:sp>
        <p:nvSpPr>
          <p:cNvPr id="6" name="Text Placeholder 4">
            <a:extLst>
              <a:ext uri="{FF2B5EF4-FFF2-40B4-BE49-F238E27FC236}">
                <a16:creationId xmlns:a16="http://schemas.microsoft.com/office/drawing/2014/main" id="{681AB378-FB12-4BBE-B71C-1245C1E7D9B8}"/>
              </a:ext>
            </a:extLst>
          </p:cNvPr>
          <p:cNvSpPr txBox="1">
            <a:spLocks/>
          </p:cNvSpPr>
          <p:nvPr/>
        </p:nvSpPr>
        <p:spPr>
          <a:xfrm>
            <a:off x="584202" y="4900137"/>
            <a:ext cx="11025186" cy="861774"/>
          </a:xfrm>
          <a:prstGeom prst="rect">
            <a:avLst/>
          </a:prstGeom>
          <a:noFill/>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2000" kern="1200" spc="0" baseline="0">
                <a:gradFill>
                  <a:gsLst>
                    <a:gs pos="91000">
                      <a:schemeClr val="tx1"/>
                    </a:gs>
                    <a:gs pos="0">
                      <a:schemeClr val="tx1"/>
                    </a:gs>
                  </a:gsLst>
                  <a:lin ang="5400000" scaled="0"/>
                </a:gra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i="1" dirty="0"/>
              <a:t>Contributors</a:t>
            </a:r>
            <a:r>
              <a:rPr lang="en-US" dirty="0"/>
              <a:t>:</a:t>
            </a:r>
          </a:p>
          <a:p>
            <a:r>
              <a:rPr lang="en-US" sz="1800" dirty="0"/>
              <a:t>Scott Graham, Nikhil Joglekar, Jianxun Lian, Jun Ki Min, Jeremy Reynolds, Tao Wu, Xing Xie et al.</a:t>
            </a:r>
          </a:p>
          <a:p>
            <a:r>
              <a:rPr lang="en-GB" sz="1800" dirty="0">
                <a:solidFill>
                  <a:schemeClr val="accent2">
                    <a:lumMod val="40000"/>
                    <a:lumOff val="60000"/>
                  </a:schemeClr>
                </a:solidFill>
                <a:hlinkClick r:id="rId2">
                  <a:extLst>
                    <a:ext uri="{A12FA001-AC4F-418D-AE19-62706E023703}">
                      <ahyp:hlinkClr xmlns:ahyp="http://schemas.microsoft.com/office/drawing/2018/hyperlinkcolor" val="tx"/>
                    </a:ext>
                  </a:extLst>
                </a:hlinkClick>
              </a:rPr>
              <a:t>https://github.com/microsoft/recommenders/blob/master/AUTHORS.md</a:t>
            </a:r>
            <a:endParaRPr lang="en-US" sz="1800" dirty="0">
              <a:solidFill>
                <a:schemeClr val="accent2">
                  <a:lumMod val="40000"/>
                  <a:lumOff val="60000"/>
                </a:schemeClr>
              </a:solidFill>
            </a:endParaRPr>
          </a:p>
        </p:txBody>
      </p:sp>
    </p:spTree>
    <p:extLst>
      <p:ext uri="{BB962C8B-B14F-4D97-AF65-F5344CB8AC3E}">
        <p14:creationId xmlns:p14="http://schemas.microsoft.com/office/powerpoint/2010/main" val="319873892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C0FBBF6-46F7-49F4-AF75-836FBC57A64F}"/>
              </a:ext>
            </a:extLst>
          </p:cNvPr>
          <p:cNvPicPr>
            <a:picLocks noChangeAspect="1"/>
          </p:cNvPicPr>
          <p:nvPr/>
        </p:nvPicPr>
        <p:blipFill>
          <a:blip r:embed="rId3"/>
          <a:stretch>
            <a:fillRect/>
          </a:stretch>
        </p:blipFill>
        <p:spPr>
          <a:xfrm>
            <a:off x="423180" y="1822565"/>
            <a:ext cx="11345639" cy="3212870"/>
          </a:xfrm>
          <a:prstGeom prst="rect">
            <a:avLst/>
          </a:prstGeom>
        </p:spPr>
      </p:pic>
    </p:spTree>
    <p:extLst>
      <p:ext uri="{BB962C8B-B14F-4D97-AF65-F5344CB8AC3E}">
        <p14:creationId xmlns:p14="http://schemas.microsoft.com/office/powerpoint/2010/main" val="226922953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7E62C-4BA1-4CF7-B145-080D1FFD32DC}"/>
              </a:ext>
            </a:extLst>
          </p:cNvPr>
          <p:cNvSpPr>
            <a:spLocks noGrp="1"/>
          </p:cNvSpPr>
          <p:nvPr>
            <p:ph type="title"/>
          </p:nvPr>
        </p:nvSpPr>
        <p:spPr/>
        <p:txBody>
          <a:bodyPr/>
          <a:lstStyle/>
          <a:p>
            <a:r>
              <a:rPr lang="en-US" dirty="0"/>
              <a:t>Motivations</a:t>
            </a:r>
          </a:p>
        </p:txBody>
      </p:sp>
      <p:sp>
        <p:nvSpPr>
          <p:cNvPr id="3" name="Content Placeholder 2">
            <a:extLst>
              <a:ext uri="{FF2B5EF4-FFF2-40B4-BE49-F238E27FC236}">
                <a16:creationId xmlns:a16="http://schemas.microsoft.com/office/drawing/2014/main" id="{37CDFF8D-0F5A-4ED6-9948-912372F18AE4}"/>
              </a:ext>
            </a:extLst>
          </p:cNvPr>
          <p:cNvSpPr>
            <a:spLocks noGrp="1"/>
          </p:cNvSpPr>
          <p:nvPr>
            <p:ph idx="1"/>
          </p:nvPr>
        </p:nvSpPr>
        <p:spPr/>
        <p:txBody>
          <a:bodyPr/>
          <a:lstStyle/>
          <a:p>
            <a:r>
              <a:rPr lang="en-US" dirty="0"/>
              <a:t>Limited references and guidance for building recommendation systems at scale to support enterprise grade scenarios</a:t>
            </a:r>
          </a:p>
          <a:p>
            <a:r>
              <a:rPr lang="en-US" dirty="0"/>
              <a:t>Existing packages focus on specific aspects of recommendations, and may not be compatible with each other</a:t>
            </a:r>
          </a:p>
          <a:p>
            <a:r>
              <a:rPr lang="en-US" dirty="0"/>
              <a:t>Recommender research is lack of pragmatic knowledge about best practices in engineering</a:t>
            </a:r>
          </a:p>
          <a:p>
            <a:r>
              <a:rPr lang="en-US" dirty="0"/>
              <a:t>Building an end-to-end pipeline from scratch without references can be time-consuming</a:t>
            </a:r>
          </a:p>
        </p:txBody>
      </p:sp>
    </p:spTree>
    <p:extLst>
      <p:ext uri="{BB962C8B-B14F-4D97-AF65-F5344CB8AC3E}">
        <p14:creationId xmlns:p14="http://schemas.microsoft.com/office/powerpoint/2010/main" val="171787937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0DD2917-3C6B-4D1C-8153-1A1AF4D25BED}"/>
              </a:ext>
            </a:extLst>
          </p:cNvPr>
          <p:cNvPicPr>
            <a:picLocks noChangeAspect="1"/>
          </p:cNvPicPr>
          <p:nvPr/>
        </p:nvPicPr>
        <p:blipFill>
          <a:blip r:embed="rId2"/>
          <a:stretch>
            <a:fillRect/>
          </a:stretch>
        </p:blipFill>
        <p:spPr>
          <a:xfrm>
            <a:off x="569343" y="1066694"/>
            <a:ext cx="11053313" cy="5278602"/>
          </a:xfrm>
          <a:prstGeom prst="rect">
            <a:avLst/>
          </a:prstGeom>
        </p:spPr>
      </p:pic>
      <p:sp>
        <p:nvSpPr>
          <p:cNvPr id="5" name="Title 1">
            <a:extLst>
              <a:ext uri="{FF2B5EF4-FFF2-40B4-BE49-F238E27FC236}">
                <a16:creationId xmlns:a16="http://schemas.microsoft.com/office/drawing/2014/main" id="{E7312C62-EBD8-4860-AC02-4162326FA372}"/>
              </a:ext>
            </a:extLst>
          </p:cNvPr>
          <p:cNvSpPr>
            <a:spLocks noGrp="1"/>
          </p:cNvSpPr>
          <p:nvPr>
            <p:ph type="title"/>
          </p:nvPr>
        </p:nvSpPr>
        <p:spPr>
          <a:xfrm>
            <a:off x="161365" y="136526"/>
            <a:ext cx="11879516" cy="1069868"/>
          </a:xfrm>
        </p:spPr>
        <p:txBody>
          <a:bodyPr/>
          <a:lstStyle/>
          <a:p>
            <a:r>
              <a:rPr lang="en-US" dirty="0"/>
              <a:t>Microsoft Recommenders</a:t>
            </a:r>
          </a:p>
        </p:txBody>
      </p:sp>
      <p:sp>
        <p:nvSpPr>
          <p:cNvPr id="7" name="TextBox 6">
            <a:extLst>
              <a:ext uri="{FF2B5EF4-FFF2-40B4-BE49-F238E27FC236}">
                <a16:creationId xmlns:a16="http://schemas.microsoft.com/office/drawing/2014/main" id="{D5DC8F63-64A4-4D7B-B2D9-B598C21E0677}"/>
              </a:ext>
            </a:extLst>
          </p:cNvPr>
          <p:cNvSpPr txBox="1"/>
          <p:nvPr/>
        </p:nvSpPr>
        <p:spPr>
          <a:xfrm>
            <a:off x="0" y="6488668"/>
            <a:ext cx="6140450" cy="369332"/>
          </a:xfrm>
          <a:prstGeom prst="rect">
            <a:avLst/>
          </a:prstGeom>
          <a:noFill/>
        </p:spPr>
        <p:txBody>
          <a:bodyPr wrap="square">
            <a:spAutoFit/>
          </a:bodyPr>
          <a:lstStyle/>
          <a:p>
            <a:r>
              <a:rPr lang="en-US" dirty="0">
                <a:hlinkClick r:id="rId3"/>
              </a:rPr>
              <a:t>https://github.com/Microsoft/Recommenders</a:t>
            </a:r>
            <a:endParaRPr lang="en-US" dirty="0"/>
          </a:p>
        </p:txBody>
      </p:sp>
    </p:spTree>
    <p:extLst>
      <p:ext uri="{BB962C8B-B14F-4D97-AF65-F5344CB8AC3E}">
        <p14:creationId xmlns:p14="http://schemas.microsoft.com/office/powerpoint/2010/main" val="46750897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03443-401A-4DB2-81C4-1410BF850D58}"/>
              </a:ext>
            </a:extLst>
          </p:cNvPr>
          <p:cNvSpPr>
            <a:spLocks noGrp="1"/>
          </p:cNvSpPr>
          <p:nvPr>
            <p:ph type="title"/>
          </p:nvPr>
        </p:nvSpPr>
        <p:spPr/>
        <p:txBody>
          <a:bodyPr/>
          <a:lstStyle/>
          <a:p>
            <a:r>
              <a:rPr lang="en-US" dirty="0"/>
              <a:t>Best Practices In Recommendation Systems</a:t>
            </a:r>
          </a:p>
        </p:txBody>
      </p:sp>
      <p:sp>
        <p:nvSpPr>
          <p:cNvPr id="3" name="Content Placeholder 2">
            <a:extLst>
              <a:ext uri="{FF2B5EF4-FFF2-40B4-BE49-F238E27FC236}">
                <a16:creationId xmlns:a16="http://schemas.microsoft.com/office/drawing/2014/main" id="{40E4DEF5-6E3F-47CC-9F7A-BB2A5284A70A}"/>
              </a:ext>
            </a:extLst>
          </p:cNvPr>
          <p:cNvSpPr>
            <a:spLocks noGrp="1"/>
          </p:cNvSpPr>
          <p:nvPr>
            <p:ph idx="1"/>
          </p:nvPr>
        </p:nvSpPr>
        <p:spPr/>
        <p:txBody>
          <a:bodyPr/>
          <a:lstStyle/>
          <a:p>
            <a:r>
              <a:rPr lang="en-US" dirty="0"/>
              <a:t>Use case-oriented selection of algorithms </a:t>
            </a:r>
          </a:p>
          <a:p>
            <a:r>
              <a:rPr lang="en-US" dirty="0"/>
              <a:t>Evidence-based software design methodology</a:t>
            </a:r>
          </a:p>
          <a:p>
            <a:r>
              <a:rPr lang="en-US" dirty="0"/>
              <a:t>Reproducible and generalizable interfaces and tools for building recommenders</a:t>
            </a:r>
          </a:p>
          <a:p>
            <a:r>
              <a:rPr lang="en-US" dirty="0"/>
              <a:t>Extensive building pipeline for testing</a:t>
            </a:r>
          </a:p>
          <a:p>
            <a:r>
              <a:rPr lang="en-US" dirty="0"/>
              <a:t>Collaborative platform for researchers, developers, and scientists</a:t>
            </a:r>
          </a:p>
        </p:txBody>
      </p:sp>
    </p:spTree>
    <p:extLst>
      <p:ext uri="{BB962C8B-B14F-4D97-AF65-F5344CB8AC3E}">
        <p14:creationId xmlns:p14="http://schemas.microsoft.com/office/powerpoint/2010/main" val="357828073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5B8D8-313D-451D-B16A-04300EA3CD1B}"/>
              </a:ext>
            </a:extLst>
          </p:cNvPr>
          <p:cNvSpPr>
            <a:spLocks noGrp="1"/>
          </p:cNvSpPr>
          <p:nvPr>
            <p:ph type="title"/>
          </p:nvPr>
        </p:nvSpPr>
        <p:spPr/>
        <p:txBody>
          <a:bodyPr/>
          <a:lstStyle/>
          <a:p>
            <a:r>
              <a:rPr lang="en-US" dirty="0"/>
              <a:t>Lessons Learnt From Building Real-world Systems</a:t>
            </a:r>
          </a:p>
        </p:txBody>
      </p:sp>
      <p:sp>
        <p:nvSpPr>
          <p:cNvPr id="3" name="Content Placeholder 2">
            <a:extLst>
              <a:ext uri="{FF2B5EF4-FFF2-40B4-BE49-F238E27FC236}">
                <a16:creationId xmlns:a16="http://schemas.microsoft.com/office/drawing/2014/main" id="{9500F259-5607-47BF-9186-55A156D87EC1}"/>
              </a:ext>
            </a:extLst>
          </p:cNvPr>
          <p:cNvSpPr>
            <a:spLocks noGrp="1"/>
          </p:cNvSpPr>
          <p:nvPr>
            <p:ph idx="1"/>
          </p:nvPr>
        </p:nvSpPr>
        <p:spPr/>
        <p:txBody>
          <a:bodyPr/>
          <a:lstStyle/>
          <a:p>
            <a:r>
              <a:rPr lang="en-US" dirty="0"/>
              <a:t>Model retraining and online training</a:t>
            </a:r>
          </a:p>
          <a:p>
            <a:r>
              <a:rPr lang="en-US" dirty="0"/>
              <a:t>Hyperparameter tuning</a:t>
            </a:r>
          </a:p>
          <a:p>
            <a:r>
              <a:rPr lang="en-US" dirty="0"/>
              <a:t>Real-time serving</a:t>
            </a:r>
          </a:p>
          <a:p>
            <a:r>
              <a:rPr lang="en-US" dirty="0"/>
              <a:t>Heterogeneous computing resources</a:t>
            </a:r>
          </a:p>
          <a:p>
            <a:r>
              <a:rPr lang="en-US" dirty="0"/>
              <a:t>Health status monitoring</a:t>
            </a:r>
          </a:p>
          <a:p>
            <a:r>
              <a:rPr lang="en-US" dirty="0"/>
              <a:t>Correlation between offline and online performance</a:t>
            </a:r>
          </a:p>
          <a:p>
            <a:r>
              <a:rPr lang="en-US" dirty="0"/>
              <a:t>Business rules</a:t>
            </a:r>
          </a:p>
        </p:txBody>
      </p:sp>
    </p:spTree>
    <p:extLst>
      <p:ext uri="{BB962C8B-B14F-4D97-AF65-F5344CB8AC3E}">
        <p14:creationId xmlns:p14="http://schemas.microsoft.com/office/powerpoint/2010/main" val="192289724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WHITE TEMPLATE">
  <a:themeElements>
    <a:clrScheme name="TT for white - NEW 2018">
      <a:dk1>
        <a:srgbClr val="1A1A1A"/>
      </a:dk1>
      <a:lt1>
        <a:srgbClr val="FFFFFF"/>
      </a:lt1>
      <a:dk2>
        <a:srgbClr val="0D0D0D"/>
      </a:dk2>
      <a:lt2>
        <a:srgbClr val="E6E6E6"/>
      </a:lt2>
      <a:accent1>
        <a:srgbClr val="0078D4"/>
      </a:accent1>
      <a:accent2>
        <a:srgbClr val="002050"/>
      </a:accent2>
      <a:accent3>
        <a:srgbClr val="107C10"/>
      </a:accent3>
      <a:accent4>
        <a:srgbClr val="D73B01"/>
      </a:accent4>
      <a:accent5>
        <a:srgbClr val="737373"/>
      </a:accent5>
      <a:accent6>
        <a:srgbClr val="E6E6E6"/>
      </a:accent6>
      <a:hlink>
        <a:srgbClr val="0078D4"/>
      </a:hlink>
      <a:folHlink>
        <a:srgbClr val="0078D4"/>
      </a:folHlink>
    </a:clrScheme>
    <a:fontScheme name="Segoe UI Semibold - Segoe UI">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020518_Baseline File [square photo].potx" id="{C5D1F236-4B1B-4E57-A29C-AD92A4683BEF}" vid="{04698D39-7FD2-42AF-81C6-B18BB52E45EF}"/>
    </a:ext>
  </a:extLst>
</a:theme>
</file>

<file path=ppt/theme/theme3.xml><?xml version="1.0" encoding="utf-8"?>
<a:theme xmlns:a="http://schemas.openxmlformats.org/drawingml/2006/main" name="WHITE TEMPLATE">
  <a:themeElements>
    <a:clrScheme name="TT for white - NEW 2018">
      <a:dk1>
        <a:srgbClr val="1A1A1A"/>
      </a:dk1>
      <a:lt1>
        <a:srgbClr val="FFFFFF"/>
      </a:lt1>
      <a:dk2>
        <a:srgbClr val="0D0D0D"/>
      </a:dk2>
      <a:lt2>
        <a:srgbClr val="E6E6E6"/>
      </a:lt2>
      <a:accent1>
        <a:srgbClr val="0078D4"/>
      </a:accent1>
      <a:accent2>
        <a:srgbClr val="002050"/>
      </a:accent2>
      <a:accent3>
        <a:srgbClr val="107C10"/>
      </a:accent3>
      <a:accent4>
        <a:srgbClr val="D73B01"/>
      </a:accent4>
      <a:accent5>
        <a:srgbClr val="737373"/>
      </a:accent5>
      <a:accent6>
        <a:srgbClr val="E6E6E6"/>
      </a:accent6>
      <a:hlink>
        <a:srgbClr val="0078D4"/>
      </a:hlink>
      <a:folHlink>
        <a:srgbClr val="0078D4"/>
      </a:folHlink>
    </a:clrScheme>
    <a:fontScheme name="Segoe UI Semibold - Segoe UI">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020518_Baseline File [square photo].potx" id="{C5D1F236-4B1B-4E57-A29C-AD92A4683BEF}" vid="{04698D39-7FD2-42AF-81C6-B18BB52E45EF}"/>
    </a:ext>
  </a:extLst>
</a:theme>
</file>

<file path=ppt/theme/theme4.xml><?xml version="1.0" encoding="utf-8"?>
<a:theme xmlns:a="http://schemas.openxmlformats.org/drawingml/2006/main" name="9-51008_Machine_Learning_AI_&amp;_Data_Science_Conference_Fall_2018_Template">
  <a:themeElements>
    <a:clrScheme name="Custom 2">
      <a:dk1>
        <a:srgbClr val="1A1A1A"/>
      </a:dk1>
      <a:lt1>
        <a:srgbClr val="FFFFFF"/>
      </a:lt1>
      <a:dk2>
        <a:srgbClr val="0D0D0D"/>
      </a:dk2>
      <a:lt2>
        <a:srgbClr val="E6E6E6"/>
      </a:lt2>
      <a:accent1>
        <a:srgbClr val="A80000"/>
      </a:accent1>
      <a:accent2>
        <a:srgbClr val="505050"/>
      </a:accent2>
      <a:accent3>
        <a:srgbClr val="737373"/>
      </a:accent3>
      <a:accent4>
        <a:srgbClr val="002050"/>
      </a:accent4>
      <a:accent5>
        <a:srgbClr val="D83B01"/>
      </a:accent5>
      <a:accent6>
        <a:srgbClr val="D2D2D2"/>
      </a:accent6>
      <a:hlink>
        <a:srgbClr val="0078D7"/>
      </a:hlink>
      <a:folHlink>
        <a:srgbClr val="0078D7"/>
      </a:folHlink>
    </a:clrScheme>
    <a:fontScheme name="Segoe UI Semibold - Segoe UI">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rot="0" spcFirstLastPara="0"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a:gradFill>
              <a:gsLst>
                <a:gs pos="0">
                  <a:srgbClr val="FFFFFF"/>
                </a:gs>
                <a:gs pos="100000">
                  <a:srgbClr val="FFFFFF"/>
                </a:gs>
              </a:gsLst>
              <a:lin ang="5400000" scaled="0"/>
            </a:gradFill>
            <a:ea typeface="Segoe UI" pitchFamily="34" charset="0"/>
            <a:cs typeface="Segoe UI" pitchFamily="34" charset="0"/>
          </a:defRPr>
        </a:defPPr>
      </a:lstStyle>
      <a:style>
        <a:lnRef idx="0">
          <a:scrgbClr r="0" g="0" b="0"/>
        </a:lnRef>
        <a:fillRef idx="0">
          <a:scrgbClr r="0" g="0" b="0"/>
        </a:fillRef>
        <a:effectRef idx="0">
          <a:scrgbClr r="0" g="0" b="0"/>
        </a:effectRef>
        <a:fontRef idx="minor">
          <a:schemeClr val="lt1"/>
        </a:fontRef>
      </a:style>
    </a:spDef>
    <a:lnDef>
      <a:spPr>
        <a:ln>
          <a:solidFill>
            <a:schemeClr val="bg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LADS Fall 2018 Template - Building and scaling an interpretable recommendation engine with Azure Databricks, SQL database, and AKS.potx" id="{4D42B6FA-4627-49B9-BBD8-1512ED0FB516}" vid="{66F948E1-7C15-4462-A753-917C7BE5C54F}"/>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4435f80c-2b29-4314-92c2-0978f1a06fb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8D8B74A58A82F459A3F9D491FC41B4D" ma:contentTypeVersion="12" ma:contentTypeDescription="Create a new document." ma:contentTypeScope="" ma:versionID="54939c7f4fc429c86374dfb290cc5d22">
  <xsd:schema xmlns:xsd="http://www.w3.org/2001/XMLSchema" xmlns:xs="http://www.w3.org/2001/XMLSchema" xmlns:p="http://schemas.microsoft.com/office/2006/metadata/properties" xmlns:ns2="4435f80c-2b29-4314-92c2-0978f1a06fbe" xmlns:ns3="99ca2555-8df1-43e8-a6c3-ccf0d394d739" targetNamespace="http://schemas.microsoft.com/office/2006/metadata/properties" ma:root="true" ma:fieldsID="7cb0d7cbf41d3344b6d2fed655a4ad6e" ns2:_="" ns3:_="">
    <xsd:import namespace="4435f80c-2b29-4314-92c2-0978f1a06fbe"/>
    <xsd:import namespace="99ca2555-8df1-43e8-a6c3-ccf0d394d73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35f80c-2b29-4314-92c2-0978f1a06f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9ca2555-8df1-43e8-a6c3-ccf0d394d73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A4F0811-12A6-4962-9711-A44D5CE868E0}">
  <ds:schemaRefs>
    <ds:schemaRef ds:uri="http://schemas.microsoft.com/office/2006/metadata/properties"/>
    <ds:schemaRef ds:uri="http://schemas.microsoft.com/office/infopath/2007/PartnerControls"/>
    <ds:schemaRef ds:uri="4435f80c-2b29-4314-92c2-0978f1a06fbe"/>
  </ds:schemaRefs>
</ds:datastoreItem>
</file>

<file path=customXml/itemProps2.xml><?xml version="1.0" encoding="utf-8"?>
<ds:datastoreItem xmlns:ds="http://schemas.openxmlformats.org/officeDocument/2006/customXml" ds:itemID="{38C6073E-72C9-4E62-8A0A-DA5478F2C247}">
  <ds:schemaRefs>
    <ds:schemaRef ds:uri="http://schemas.microsoft.com/sharepoint/v3/contenttype/forms"/>
  </ds:schemaRefs>
</ds:datastoreItem>
</file>

<file path=customXml/itemProps3.xml><?xml version="1.0" encoding="utf-8"?>
<ds:datastoreItem xmlns:ds="http://schemas.openxmlformats.org/officeDocument/2006/customXml" ds:itemID="{DC584744-3A3B-44EA-8A17-FA0EA76D56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35f80c-2b29-4314-92c2-0978f1a06fbe"/>
    <ds:schemaRef ds:uri="99ca2555-8df1-43e8-a6c3-ccf0d394d7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1984</TotalTime>
  <Words>382</Words>
  <Application>Microsoft Office PowerPoint</Application>
  <PresentationFormat>Widescreen</PresentationFormat>
  <Paragraphs>34</Paragraphs>
  <Slides>6</Slides>
  <Notes>1</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6</vt:i4>
      </vt:variant>
    </vt:vector>
  </HeadingPairs>
  <TitlesOfParts>
    <vt:vector size="20" baseType="lpstr">
      <vt:lpstr>SegoeUI-Light</vt:lpstr>
      <vt:lpstr>Arial</vt:lpstr>
      <vt:lpstr>Calibri</vt:lpstr>
      <vt:lpstr>Calibri Light</vt:lpstr>
      <vt:lpstr>Consolas</vt:lpstr>
      <vt:lpstr>Segoe UI</vt:lpstr>
      <vt:lpstr>Segoe UI Light</vt:lpstr>
      <vt:lpstr>Segoe UI Semibold</vt:lpstr>
      <vt:lpstr>Segoe UI Semilight</vt:lpstr>
      <vt:lpstr>Wingdings</vt:lpstr>
      <vt:lpstr>1_office theme</vt:lpstr>
      <vt:lpstr>3_WHITE TEMPLATE</vt:lpstr>
      <vt:lpstr>WHITE TEMPLATE</vt:lpstr>
      <vt:lpstr>9-51008_Machine_Learning_AI_&amp;_Data_Science_Conference_Fall_2018_Template</vt:lpstr>
      <vt:lpstr>Microsoft Recommenders: Best Practices for Production-Ready Recommendation Systems </vt:lpstr>
      <vt:lpstr>PowerPoint Presentation</vt:lpstr>
      <vt:lpstr>Motivations</vt:lpstr>
      <vt:lpstr>Microsoft Recommenders</vt:lpstr>
      <vt:lpstr>Best Practices In Recommendation Systems</vt:lpstr>
      <vt:lpstr>Lessons Learnt From Building Real-world Systems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 Zhang</dc:creator>
  <cp:lastModifiedBy>Le Zhang</cp:lastModifiedBy>
  <cp:revision>72</cp:revision>
  <dcterms:created xsi:type="dcterms:W3CDTF">2013-07-15T20:26:40Z</dcterms:created>
  <dcterms:modified xsi:type="dcterms:W3CDTF">2020-04-17T13:02:33Z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0x010100E8D8B74A58A82F459A3F9D491FC41B4D</vt:lpwstr>
  </property>
  <property fmtid="{D5CDD505-2E9C-101B-9397-08002B2CF9AE}" pid="3" name="MSIP_Label_f42aa342-8706-4288-bd11-ebb85995028c_Enabled">
    <vt:lpwstr>True</vt:lpwstr>
  </property>
  <property fmtid="{D5CDD505-2E9C-101B-9397-08002B2CF9AE}" pid="4" name="MSIP_Label_f42aa342-8706-4288-bd11-ebb85995028c_SiteId">
    <vt:lpwstr>72f988bf-86f1-41af-91ab-2d7cd011db47</vt:lpwstr>
  </property>
  <property fmtid="{D5CDD505-2E9C-101B-9397-08002B2CF9AE}" pid="5" name="MSIP_Label_f42aa342-8706-4288-bd11-ebb85995028c_Owner">
    <vt:lpwstr>zhle@microsoft.com</vt:lpwstr>
  </property>
  <property fmtid="{D5CDD505-2E9C-101B-9397-08002B2CF9AE}" pid="6" name="MSIP_Label_f42aa342-8706-4288-bd11-ebb85995028c_SetDate">
    <vt:lpwstr>2019-03-31T13:00:28.7024994Z</vt:lpwstr>
  </property>
  <property fmtid="{D5CDD505-2E9C-101B-9397-08002B2CF9AE}" pid="7" name="MSIP_Label_f42aa342-8706-4288-bd11-ebb85995028c_Name">
    <vt:lpwstr>General</vt:lpwstr>
  </property>
  <property fmtid="{D5CDD505-2E9C-101B-9397-08002B2CF9AE}" pid="8" name="MSIP_Label_f42aa342-8706-4288-bd11-ebb85995028c_Application">
    <vt:lpwstr>Microsoft Azure Information Protection</vt:lpwstr>
  </property>
  <property fmtid="{D5CDD505-2E9C-101B-9397-08002B2CF9AE}" pid="9" name="MSIP_Label_f42aa342-8706-4288-bd11-ebb85995028c_ActionId">
    <vt:lpwstr>d84b71e6-98cf-4684-a2d2-5eaa10a48eb5</vt:lpwstr>
  </property>
  <property fmtid="{D5CDD505-2E9C-101B-9397-08002B2CF9AE}" pid="10" name="MSIP_Label_f42aa342-8706-4288-bd11-ebb85995028c_Extended_MSFT_Method">
    <vt:lpwstr>Automatic</vt:lpwstr>
  </property>
  <property fmtid="{D5CDD505-2E9C-101B-9397-08002B2CF9AE}" pid="11" name="Sensitivity">
    <vt:lpwstr>General</vt:lpwstr>
  </property>
</Properties>
</file>