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017" r:id="rId4"/>
    <p:sldMasterId id="2147485033" r:id="rId5"/>
  </p:sldMasterIdLst>
  <p:notesMasterIdLst>
    <p:notesMasterId r:id="rId24"/>
  </p:notesMasterIdLst>
  <p:handoutMasterIdLst>
    <p:handoutMasterId r:id="rId25"/>
  </p:handoutMasterIdLst>
  <p:sldIdLst>
    <p:sldId id="2908" r:id="rId6"/>
    <p:sldId id="2910" r:id="rId7"/>
    <p:sldId id="2904" r:id="rId8"/>
    <p:sldId id="2889" r:id="rId9"/>
    <p:sldId id="1725" r:id="rId10"/>
    <p:sldId id="395" r:id="rId11"/>
    <p:sldId id="2896" r:id="rId12"/>
    <p:sldId id="2894" r:id="rId13"/>
    <p:sldId id="2890" r:id="rId14"/>
    <p:sldId id="2891" r:id="rId15"/>
    <p:sldId id="2905" r:id="rId16"/>
    <p:sldId id="2892" r:id="rId17"/>
    <p:sldId id="2906" r:id="rId18"/>
    <p:sldId id="2893" r:id="rId19"/>
    <p:sldId id="2907" r:id="rId20"/>
    <p:sldId id="2903" r:id="rId21"/>
    <p:sldId id="2901" r:id="rId22"/>
    <p:sldId id="2909" r:id="rId23"/>
  </p:sldIdLst>
  <p:sldSz cx="12436475" cy="6994525"/>
  <p:notesSz cx="7010400" cy="92964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Le Zhang" initials="LZ" lastIdx="2" clrIdx="6">
    <p:extLst>
      <p:ext uri="{19B8F6BF-5375-455C-9EA6-DF929625EA0E}">
        <p15:presenceInfo xmlns:p15="http://schemas.microsoft.com/office/powerpoint/2012/main" userId="S::zhle@microsoft.com::fc3ab5e0-fc55-4c2b-b58d-b73ad7cbd7d0" providerId="AD"/>
      </p:ext>
    </p:extLst>
  </p:cmAuthor>
  <p:cmAuthor id="1" name="Dan Anderson (AR)" initials="DA(" lastIdx="1" clrIdx="0"/>
  <p:cmAuthor id="2" name="Nagesh Pabbisetty" initials="NP" lastIdx="3" clrIdx="1"/>
  <p:cmAuthor id="3" name="Author" initials="A" lastIdx="37" clrIdx="2"/>
  <p:cmAuthor id="4" name="Shveta Ahuja" initials="SA" lastIdx="7" clrIdx="3"/>
  <p:cmAuthor id="5" name="Scott" initials="S" lastIdx="17" clrIdx="4"/>
  <p:cmAuthor id="6" name="Thad Allen" initials="TA" lastIdx="3"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505050"/>
    <a:srgbClr val="F2F8FD"/>
    <a:srgbClr val="E5F1FB"/>
    <a:srgbClr val="005695"/>
    <a:srgbClr val="0078D7"/>
    <a:srgbClr val="FF8C00"/>
    <a:srgbClr val="FFB900"/>
    <a:srgbClr val="D83B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C4FE67-B660-4F3A-8DED-5F08F4DD0B56}" v="3" dt="2020-08-03T10:46:45.6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94" d="100"/>
          <a:sy n="94" d="100"/>
        </p:scale>
        <p:origin x="33" y="81"/>
      </p:cViewPr>
      <p:guideLst/>
    </p:cSldViewPr>
  </p:slideViewPr>
  <p:notesTextViewPr>
    <p:cViewPr>
      <p:scale>
        <a:sx n="3" d="2"/>
        <a:sy n="3" d="2"/>
      </p:scale>
      <p:origin x="0" y="0"/>
    </p:cViewPr>
  </p:notesTextViewPr>
  <p:notesViewPr>
    <p:cSldViewPr snapToGrid="0" showGuides="1">
      <p:cViewPr varScale="1">
        <p:scale>
          <a:sx n="46" d="100"/>
          <a:sy n="46" d="100"/>
        </p:scale>
        <p:origin x="2712" y="1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 Zhang" userId="fc3ab5e0-fc55-4c2b-b58d-b73ad7cbd7d0" providerId="ADAL" clId="{14AC0E2A-CB83-45A9-866B-E37DE92E669D}"/>
    <pc:docChg chg="undo custSel addSld delSld modSld">
      <pc:chgData name="Le Zhang" userId="fc3ab5e0-fc55-4c2b-b58d-b73ad7cbd7d0" providerId="ADAL" clId="{14AC0E2A-CB83-45A9-866B-E37DE92E669D}" dt="2018-11-21T03:31:20.732" v="179" actId="20577"/>
      <pc:docMkLst>
        <pc:docMk/>
      </pc:docMkLst>
      <pc:sldChg chg="modTransition">
        <pc:chgData name="Le Zhang" userId="fc3ab5e0-fc55-4c2b-b58d-b73ad7cbd7d0" providerId="ADAL" clId="{14AC0E2A-CB83-45A9-866B-E37DE92E669D}" dt="2018-11-10T06:43:38.203" v="89"/>
        <pc:sldMkLst>
          <pc:docMk/>
          <pc:sldMk cId="3507247233" sldId="1726"/>
        </pc:sldMkLst>
      </pc:sldChg>
      <pc:sldChg chg="modSp modTransition">
        <pc:chgData name="Le Zhang" userId="fc3ab5e0-fc55-4c2b-b58d-b73ad7cbd7d0" providerId="ADAL" clId="{14AC0E2A-CB83-45A9-866B-E37DE92E669D}" dt="2018-11-10T06:58:53.447" v="170" actId="313"/>
        <pc:sldMkLst>
          <pc:docMk/>
          <pc:sldMk cId="3388014120" sldId="2890"/>
        </pc:sldMkLst>
        <pc:spChg chg="mod">
          <ac:chgData name="Le Zhang" userId="fc3ab5e0-fc55-4c2b-b58d-b73ad7cbd7d0" providerId="ADAL" clId="{14AC0E2A-CB83-45A9-866B-E37DE92E669D}" dt="2018-11-10T06:58:53.447" v="170" actId="313"/>
          <ac:spMkLst>
            <pc:docMk/>
            <pc:sldMk cId="3388014120" sldId="2890"/>
            <ac:spMk id="17" creationId="{977FF4FD-6808-4F6A-A35A-314AF48AB08B}"/>
          </ac:spMkLst>
        </pc:spChg>
      </pc:sldChg>
      <pc:sldChg chg="modTransition">
        <pc:chgData name="Le Zhang" userId="fc3ab5e0-fc55-4c2b-b58d-b73ad7cbd7d0" providerId="ADAL" clId="{14AC0E2A-CB83-45A9-866B-E37DE92E669D}" dt="2018-11-10T06:43:38.203" v="89"/>
        <pc:sldMkLst>
          <pc:docMk/>
          <pc:sldMk cId="1976218525" sldId="2891"/>
        </pc:sldMkLst>
      </pc:sldChg>
      <pc:sldChg chg="modTransition">
        <pc:chgData name="Le Zhang" userId="fc3ab5e0-fc55-4c2b-b58d-b73ad7cbd7d0" providerId="ADAL" clId="{14AC0E2A-CB83-45A9-866B-E37DE92E669D}" dt="2018-11-10T06:43:38.203" v="89"/>
        <pc:sldMkLst>
          <pc:docMk/>
          <pc:sldMk cId="2945745363" sldId="2892"/>
        </pc:sldMkLst>
      </pc:sldChg>
      <pc:sldChg chg="modTransition">
        <pc:chgData name="Le Zhang" userId="fc3ab5e0-fc55-4c2b-b58d-b73ad7cbd7d0" providerId="ADAL" clId="{14AC0E2A-CB83-45A9-866B-E37DE92E669D}" dt="2018-11-10T06:43:38.203" v="89"/>
        <pc:sldMkLst>
          <pc:docMk/>
          <pc:sldMk cId="4234720899" sldId="2893"/>
        </pc:sldMkLst>
      </pc:sldChg>
      <pc:sldChg chg="addSp delSp modSp modTransition">
        <pc:chgData name="Le Zhang" userId="fc3ab5e0-fc55-4c2b-b58d-b73ad7cbd7d0" providerId="ADAL" clId="{14AC0E2A-CB83-45A9-866B-E37DE92E669D}" dt="2018-11-10T07:51:59.768" v="175" actId="478"/>
        <pc:sldMkLst>
          <pc:docMk/>
          <pc:sldMk cId="429360693" sldId="2894"/>
        </pc:sldMkLst>
        <pc:spChg chg="add del mod">
          <ac:chgData name="Le Zhang" userId="fc3ab5e0-fc55-4c2b-b58d-b73ad7cbd7d0" providerId="ADAL" clId="{14AC0E2A-CB83-45A9-866B-E37DE92E669D}" dt="2018-11-10T06:49:48.403" v="105"/>
          <ac:spMkLst>
            <pc:docMk/>
            <pc:sldMk cId="429360693" sldId="2894"/>
            <ac:spMk id="2" creationId="{AB979846-C74E-4F79-9DF5-66CA4B6138A8}"/>
          </ac:spMkLst>
        </pc:spChg>
        <pc:spChg chg="add del mod">
          <ac:chgData name="Le Zhang" userId="fc3ab5e0-fc55-4c2b-b58d-b73ad7cbd7d0" providerId="ADAL" clId="{14AC0E2A-CB83-45A9-866B-E37DE92E669D}" dt="2018-11-10T06:49:48.403" v="105"/>
          <ac:spMkLst>
            <pc:docMk/>
            <pc:sldMk cId="429360693" sldId="2894"/>
            <ac:spMk id="3" creationId="{F7C2B6DF-7408-49DE-AD72-48E3F45E0584}"/>
          </ac:spMkLst>
        </pc:spChg>
        <pc:spChg chg="mod">
          <ac:chgData name="Le Zhang" userId="fc3ab5e0-fc55-4c2b-b58d-b73ad7cbd7d0" providerId="ADAL" clId="{14AC0E2A-CB83-45A9-866B-E37DE92E669D}" dt="2018-11-10T06:33:29.865" v="32" actId="1076"/>
          <ac:spMkLst>
            <pc:docMk/>
            <pc:sldMk cId="429360693" sldId="2894"/>
            <ac:spMk id="5" creationId="{1BF5645F-1667-458F-98E9-06CA2F9B00E2}"/>
          </ac:spMkLst>
        </pc:spChg>
        <pc:spChg chg="mod">
          <ac:chgData name="Le Zhang" userId="fc3ab5e0-fc55-4c2b-b58d-b73ad7cbd7d0" providerId="ADAL" clId="{14AC0E2A-CB83-45A9-866B-E37DE92E669D}" dt="2018-11-10T06:44:31.392" v="100" actId="20577"/>
          <ac:spMkLst>
            <pc:docMk/>
            <pc:sldMk cId="429360693" sldId="2894"/>
            <ac:spMk id="6" creationId="{EC9B3829-2B44-4DDE-A242-D4AC3C9DC0C8}"/>
          </ac:spMkLst>
        </pc:spChg>
        <pc:spChg chg="mod">
          <ac:chgData name="Le Zhang" userId="fc3ab5e0-fc55-4c2b-b58d-b73ad7cbd7d0" providerId="ADAL" clId="{14AC0E2A-CB83-45A9-866B-E37DE92E669D}" dt="2018-11-10T06:56:13.027" v="144" actId="1076"/>
          <ac:spMkLst>
            <pc:docMk/>
            <pc:sldMk cId="429360693" sldId="2894"/>
            <ac:spMk id="7" creationId="{FB073BB6-3D5D-4E41-9827-1EE9E5CEB721}"/>
          </ac:spMkLst>
        </pc:spChg>
        <pc:spChg chg="mod">
          <ac:chgData name="Le Zhang" userId="fc3ab5e0-fc55-4c2b-b58d-b73ad7cbd7d0" providerId="ADAL" clId="{14AC0E2A-CB83-45A9-866B-E37DE92E669D}" dt="2018-11-10T06:33:29.865" v="32" actId="1076"/>
          <ac:spMkLst>
            <pc:docMk/>
            <pc:sldMk cId="429360693" sldId="2894"/>
            <ac:spMk id="8" creationId="{D338D985-421F-4093-82BD-804A005F10A1}"/>
          </ac:spMkLst>
        </pc:spChg>
        <pc:spChg chg="add mod">
          <ac:chgData name="Le Zhang" userId="fc3ab5e0-fc55-4c2b-b58d-b73ad7cbd7d0" providerId="ADAL" clId="{14AC0E2A-CB83-45A9-866B-E37DE92E669D}" dt="2018-11-10T06:54:45.549" v="123" actId="1076"/>
          <ac:spMkLst>
            <pc:docMk/>
            <pc:sldMk cId="429360693" sldId="2894"/>
            <ac:spMk id="9" creationId="{FE81D1E1-F166-4E9B-A26F-04DAF3F26AA8}"/>
          </ac:spMkLst>
        </pc:spChg>
        <pc:spChg chg="add mod">
          <ac:chgData name="Le Zhang" userId="fc3ab5e0-fc55-4c2b-b58d-b73ad7cbd7d0" providerId="ADAL" clId="{14AC0E2A-CB83-45A9-866B-E37DE92E669D}" dt="2018-11-10T06:54:45.549" v="123" actId="1076"/>
          <ac:spMkLst>
            <pc:docMk/>
            <pc:sldMk cId="429360693" sldId="2894"/>
            <ac:spMk id="10" creationId="{E0F746B1-FB22-4D52-A346-6B07995054DD}"/>
          </ac:spMkLst>
        </pc:spChg>
        <pc:spChg chg="add mod">
          <ac:chgData name="Le Zhang" userId="fc3ab5e0-fc55-4c2b-b58d-b73ad7cbd7d0" providerId="ADAL" clId="{14AC0E2A-CB83-45A9-866B-E37DE92E669D}" dt="2018-11-10T06:55:12.417" v="126" actId="1076"/>
          <ac:spMkLst>
            <pc:docMk/>
            <pc:sldMk cId="429360693" sldId="2894"/>
            <ac:spMk id="11" creationId="{8223D674-0BDD-413B-987E-4ED534988EE6}"/>
          </ac:spMkLst>
        </pc:spChg>
        <pc:spChg chg="add mod">
          <ac:chgData name="Le Zhang" userId="fc3ab5e0-fc55-4c2b-b58d-b73ad7cbd7d0" providerId="ADAL" clId="{14AC0E2A-CB83-45A9-866B-E37DE92E669D}" dt="2018-11-10T06:55:12.417" v="126" actId="1076"/>
          <ac:spMkLst>
            <pc:docMk/>
            <pc:sldMk cId="429360693" sldId="2894"/>
            <ac:spMk id="12" creationId="{ADBC0FC5-4136-47D1-A4F5-1870019E5F2E}"/>
          </ac:spMkLst>
        </pc:spChg>
        <pc:spChg chg="add del mod">
          <ac:chgData name="Le Zhang" userId="fc3ab5e0-fc55-4c2b-b58d-b73ad7cbd7d0" providerId="ADAL" clId="{14AC0E2A-CB83-45A9-866B-E37DE92E669D}" dt="2018-11-10T07:51:59.768" v="175" actId="478"/>
          <ac:spMkLst>
            <pc:docMk/>
            <pc:sldMk cId="429360693" sldId="2894"/>
            <ac:spMk id="13" creationId="{0E52FC59-2A05-4AC1-B891-5434D77C041E}"/>
          </ac:spMkLst>
        </pc:spChg>
        <pc:spChg chg="add mod">
          <ac:chgData name="Le Zhang" userId="fc3ab5e0-fc55-4c2b-b58d-b73ad7cbd7d0" providerId="ADAL" clId="{14AC0E2A-CB83-45A9-866B-E37DE92E669D}" dt="2018-11-10T06:57:49.175" v="164" actId="14100"/>
          <ac:spMkLst>
            <pc:docMk/>
            <pc:sldMk cId="429360693" sldId="2894"/>
            <ac:spMk id="14" creationId="{4F4C4905-74BB-490F-8DE4-B16C58645087}"/>
          </ac:spMkLst>
        </pc:spChg>
        <pc:spChg chg="add mod">
          <ac:chgData name="Le Zhang" userId="fc3ab5e0-fc55-4c2b-b58d-b73ad7cbd7d0" providerId="ADAL" clId="{14AC0E2A-CB83-45A9-866B-E37DE92E669D}" dt="2018-11-10T06:55:12.417" v="126" actId="1076"/>
          <ac:spMkLst>
            <pc:docMk/>
            <pc:sldMk cId="429360693" sldId="2894"/>
            <ac:spMk id="15" creationId="{5517EE05-3A28-4EBD-935B-C609FBA63BF7}"/>
          </ac:spMkLst>
        </pc:spChg>
        <pc:spChg chg="add mod">
          <ac:chgData name="Le Zhang" userId="fc3ab5e0-fc55-4c2b-b58d-b73ad7cbd7d0" providerId="ADAL" clId="{14AC0E2A-CB83-45A9-866B-E37DE92E669D}" dt="2018-11-10T06:54:45.549" v="123" actId="1076"/>
          <ac:spMkLst>
            <pc:docMk/>
            <pc:sldMk cId="429360693" sldId="2894"/>
            <ac:spMk id="16" creationId="{1530B325-C63C-40DF-A324-7A084C7A71DD}"/>
          </ac:spMkLst>
        </pc:spChg>
        <pc:spChg chg="add mod">
          <ac:chgData name="Le Zhang" userId="fc3ab5e0-fc55-4c2b-b58d-b73ad7cbd7d0" providerId="ADAL" clId="{14AC0E2A-CB83-45A9-866B-E37DE92E669D}" dt="2018-11-10T06:54:45.549" v="123" actId="1076"/>
          <ac:spMkLst>
            <pc:docMk/>
            <pc:sldMk cId="429360693" sldId="2894"/>
            <ac:spMk id="17" creationId="{1F5EB9A5-2BAB-4282-855E-5BCB55A07B92}"/>
          </ac:spMkLst>
        </pc:spChg>
        <pc:spChg chg="add mod">
          <ac:chgData name="Le Zhang" userId="fc3ab5e0-fc55-4c2b-b58d-b73ad7cbd7d0" providerId="ADAL" clId="{14AC0E2A-CB83-45A9-866B-E37DE92E669D}" dt="2018-11-10T06:54:45.549" v="123" actId="1076"/>
          <ac:spMkLst>
            <pc:docMk/>
            <pc:sldMk cId="429360693" sldId="2894"/>
            <ac:spMk id="18" creationId="{F918BA41-FE2C-4528-8783-938431053BE2}"/>
          </ac:spMkLst>
        </pc:spChg>
        <pc:spChg chg="add mod">
          <ac:chgData name="Le Zhang" userId="fc3ab5e0-fc55-4c2b-b58d-b73ad7cbd7d0" providerId="ADAL" clId="{14AC0E2A-CB83-45A9-866B-E37DE92E669D}" dt="2018-11-10T06:55:12.417" v="126" actId="1076"/>
          <ac:spMkLst>
            <pc:docMk/>
            <pc:sldMk cId="429360693" sldId="2894"/>
            <ac:spMk id="19" creationId="{7F0D20E1-BBA7-43DC-9DFB-AB053CEDF7E6}"/>
          </ac:spMkLst>
        </pc:spChg>
        <pc:spChg chg="add mod">
          <ac:chgData name="Le Zhang" userId="fc3ab5e0-fc55-4c2b-b58d-b73ad7cbd7d0" providerId="ADAL" clId="{14AC0E2A-CB83-45A9-866B-E37DE92E669D}" dt="2018-11-10T06:55:12.417" v="126" actId="1076"/>
          <ac:spMkLst>
            <pc:docMk/>
            <pc:sldMk cId="429360693" sldId="2894"/>
            <ac:spMk id="20" creationId="{469151D2-6D94-48B6-B1FC-9DCBA2387DE0}"/>
          </ac:spMkLst>
        </pc:spChg>
        <pc:spChg chg="add mod">
          <ac:chgData name="Le Zhang" userId="fc3ab5e0-fc55-4c2b-b58d-b73ad7cbd7d0" providerId="ADAL" clId="{14AC0E2A-CB83-45A9-866B-E37DE92E669D}" dt="2018-11-10T06:55:12.417" v="126" actId="1076"/>
          <ac:spMkLst>
            <pc:docMk/>
            <pc:sldMk cId="429360693" sldId="2894"/>
            <ac:spMk id="21" creationId="{0649B53A-F2FE-4772-83DB-25BC02BA9D0A}"/>
          </ac:spMkLst>
        </pc:spChg>
        <pc:spChg chg="add del mod">
          <ac:chgData name="Le Zhang" userId="fc3ab5e0-fc55-4c2b-b58d-b73ad7cbd7d0" providerId="ADAL" clId="{14AC0E2A-CB83-45A9-866B-E37DE92E669D}" dt="2018-11-10T06:49:48.403" v="105"/>
          <ac:spMkLst>
            <pc:docMk/>
            <pc:sldMk cId="429360693" sldId="2894"/>
            <ac:spMk id="22" creationId="{968B6759-882B-4ECB-89A9-0BD57C1F19C3}"/>
          </ac:spMkLst>
        </pc:spChg>
        <pc:cxnChg chg="add mod">
          <ac:chgData name="Le Zhang" userId="fc3ab5e0-fc55-4c2b-b58d-b73ad7cbd7d0" providerId="ADAL" clId="{14AC0E2A-CB83-45A9-866B-E37DE92E669D}" dt="2018-11-10T06:55:39.077" v="129" actId="14100"/>
          <ac:cxnSpMkLst>
            <pc:docMk/>
            <pc:sldMk cId="429360693" sldId="2894"/>
            <ac:cxnSpMk id="23" creationId="{8C391281-9014-4E2C-BCE2-83143759FC8F}"/>
          </ac:cxnSpMkLst>
        </pc:cxnChg>
        <pc:cxnChg chg="add mod">
          <ac:chgData name="Le Zhang" userId="fc3ab5e0-fc55-4c2b-b58d-b73ad7cbd7d0" providerId="ADAL" clId="{14AC0E2A-CB83-45A9-866B-E37DE92E669D}" dt="2018-11-10T06:55:46.438" v="132" actId="14100"/>
          <ac:cxnSpMkLst>
            <pc:docMk/>
            <pc:sldMk cId="429360693" sldId="2894"/>
            <ac:cxnSpMk id="26" creationId="{CE552F32-9022-4A17-BAFC-9E18F00B4D85}"/>
          </ac:cxnSpMkLst>
        </pc:cxnChg>
        <pc:cxnChg chg="add mod">
          <ac:chgData name="Le Zhang" userId="fc3ab5e0-fc55-4c2b-b58d-b73ad7cbd7d0" providerId="ADAL" clId="{14AC0E2A-CB83-45A9-866B-E37DE92E669D}" dt="2018-11-10T06:56:13.027" v="144" actId="1076"/>
          <ac:cxnSpMkLst>
            <pc:docMk/>
            <pc:sldMk cId="429360693" sldId="2894"/>
            <ac:cxnSpMk id="29" creationId="{8D6F6711-D4E5-4D63-8B24-2FCC2A376ACF}"/>
          </ac:cxnSpMkLst>
        </pc:cxnChg>
        <pc:cxnChg chg="add mod">
          <ac:chgData name="Le Zhang" userId="fc3ab5e0-fc55-4c2b-b58d-b73ad7cbd7d0" providerId="ADAL" clId="{14AC0E2A-CB83-45A9-866B-E37DE92E669D}" dt="2018-11-10T06:56:21.530" v="145" actId="14100"/>
          <ac:cxnSpMkLst>
            <pc:docMk/>
            <pc:sldMk cId="429360693" sldId="2894"/>
            <ac:cxnSpMk id="32" creationId="{6AA63266-3836-4637-A213-1D3F90092261}"/>
          </ac:cxnSpMkLst>
        </pc:cxnChg>
        <pc:cxnChg chg="add mod">
          <ac:chgData name="Le Zhang" userId="fc3ab5e0-fc55-4c2b-b58d-b73ad7cbd7d0" providerId="ADAL" clId="{14AC0E2A-CB83-45A9-866B-E37DE92E669D}" dt="2018-11-10T06:56:10.641" v="142" actId="14100"/>
          <ac:cxnSpMkLst>
            <pc:docMk/>
            <pc:sldMk cId="429360693" sldId="2894"/>
            <ac:cxnSpMk id="35" creationId="{979C36C0-FE17-454A-854A-45E90E0F919A}"/>
          </ac:cxnSpMkLst>
        </pc:cxnChg>
        <pc:cxnChg chg="add mod">
          <ac:chgData name="Le Zhang" userId="fc3ab5e0-fc55-4c2b-b58d-b73ad7cbd7d0" providerId="ADAL" clId="{14AC0E2A-CB83-45A9-866B-E37DE92E669D}" dt="2018-11-10T07:51:22.181" v="174" actId="14100"/>
          <ac:cxnSpMkLst>
            <pc:docMk/>
            <pc:sldMk cId="429360693" sldId="2894"/>
            <ac:cxnSpMk id="42" creationId="{C5861EB5-69E2-4E1A-9704-9853BD311C6C}"/>
          </ac:cxnSpMkLst>
        </pc:cxnChg>
        <pc:cxnChg chg="add mod">
          <ac:chgData name="Le Zhang" userId="fc3ab5e0-fc55-4c2b-b58d-b73ad7cbd7d0" providerId="ADAL" clId="{14AC0E2A-CB83-45A9-866B-E37DE92E669D}" dt="2018-11-10T06:56:43.757" v="151" actId="14100"/>
          <ac:cxnSpMkLst>
            <pc:docMk/>
            <pc:sldMk cId="429360693" sldId="2894"/>
            <ac:cxnSpMk id="45" creationId="{85E552BE-6DEA-4A06-AF22-BBA8BBBC6C84}"/>
          </ac:cxnSpMkLst>
        </pc:cxnChg>
        <pc:cxnChg chg="add mod">
          <ac:chgData name="Le Zhang" userId="fc3ab5e0-fc55-4c2b-b58d-b73ad7cbd7d0" providerId="ADAL" clId="{14AC0E2A-CB83-45A9-866B-E37DE92E669D}" dt="2018-11-10T06:57:49.175" v="164" actId="14100"/>
          <ac:cxnSpMkLst>
            <pc:docMk/>
            <pc:sldMk cId="429360693" sldId="2894"/>
            <ac:cxnSpMk id="48" creationId="{CBFCEFE6-94B1-41D0-8FE6-430D9E6CED8C}"/>
          </ac:cxnSpMkLst>
        </pc:cxnChg>
        <pc:cxnChg chg="add mod">
          <ac:chgData name="Le Zhang" userId="fc3ab5e0-fc55-4c2b-b58d-b73ad7cbd7d0" providerId="ADAL" clId="{14AC0E2A-CB83-45A9-866B-E37DE92E669D}" dt="2018-11-10T06:57:07.056" v="157" actId="14100"/>
          <ac:cxnSpMkLst>
            <pc:docMk/>
            <pc:sldMk cId="429360693" sldId="2894"/>
            <ac:cxnSpMk id="51" creationId="{0EEB520D-FA3F-4C60-A552-458A6D76F81F}"/>
          </ac:cxnSpMkLst>
        </pc:cxnChg>
        <pc:cxnChg chg="add mod">
          <ac:chgData name="Le Zhang" userId="fc3ab5e0-fc55-4c2b-b58d-b73ad7cbd7d0" providerId="ADAL" clId="{14AC0E2A-CB83-45A9-866B-E37DE92E669D}" dt="2018-11-10T06:57:13.472" v="160" actId="14100"/>
          <ac:cxnSpMkLst>
            <pc:docMk/>
            <pc:sldMk cId="429360693" sldId="2894"/>
            <ac:cxnSpMk id="54" creationId="{27BB46EB-E702-4A7E-9731-2523078D6A4E}"/>
          </ac:cxnSpMkLst>
        </pc:cxnChg>
        <pc:cxnChg chg="add del mod">
          <ac:chgData name="Le Zhang" userId="fc3ab5e0-fc55-4c2b-b58d-b73ad7cbd7d0" providerId="ADAL" clId="{14AC0E2A-CB83-45A9-866B-E37DE92E669D}" dt="2018-11-10T06:57:36.327" v="163" actId="478"/>
          <ac:cxnSpMkLst>
            <pc:docMk/>
            <pc:sldMk cId="429360693" sldId="2894"/>
            <ac:cxnSpMk id="57" creationId="{44DE90E2-BAF7-4771-BE94-88A53C62633A}"/>
          </ac:cxnSpMkLst>
        </pc:cxnChg>
      </pc:sldChg>
      <pc:sldChg chg="add del">
        <pc:chgData name="Le Zhang" userId="fc3ab5e0-fc55-4c2b-b58d-b73ad7cbd7d0" providerId="ADAL" clId="{14AC0E2A-CB83-45A9-866B-E37DE92E669D}" dt="2018-11-10T06:58:29.931" v="166" actId="2696"/>
        <pc:sldMkLst>
          <pc:docMk/>
          <pc:sldMk cId="2510748254" sldId="2895"/>
        </pc:sldMkLst>
      </pc:sldChg>
      <pc:sldChg chg="modSp">
        <pc:chgData name="Le Zhang" userId="fc3ab5e0-fc55-4c2b-b58d-b73ad7cbd7d0" providerId="ADAL" clId="{14AC0E2A-CB83-45A9-866B-E37DE92E669D}" dt="2018-11-21T03:31:20.732" v="179" actId="20577"/>
        <pc:sldMkLst>
          <pc:docMk/>
          <pc:sldMk cId="3676021344" sldId="2903"/>
        </pc:sldMkLst>
        <pc:spChg chg="mod">
          <ac:chgData name="Le Zhang" userId="fc3ab5e0-fc55-4c2b-b58d-b73ad7cbd7d0" providerId="ADAL" clId="{14AC0E2A-CB83-45A9-866B-E37DE92E669D}" dt="2018-11-21T03:31:20.732" v="179" actId="20577"/>
          <ac:spMkLst>
            <pc:docMk/>
            <pc:sldMk cId="3676021344" sldId="2903"/>
            <ac:spMk id="128" creationId="{5B4F6879-9725-4EB7-8762-6C25BC1EFB73}"/>
          </ac:spMkLst>
        </pc:spChg>
      </pc:sldChg>
    </pc:docChg>
  </pc:docChgLst>
  <pc:docChgLst>
    <pc:chgData name="Le Zhang" userId="fc3ab5e0-fc55-4c2b-b58d-b73ad7cbd7d0" providerId="ADAL" clId="{67C4FE67-B660-4F3A-8DED-5F08F4DD0B56}"/>
    <pc:docChg chg="undo custSel mod addSld delSld modSld">
      <pc:chgData name="Le Zhang" userId="fc3ab5e0-fc55-4c2b-b58d-b73ad7cbd7d0" providerId="ADAL" clId="{67C4FE67-B660-4F3A-8DED-5F08F4DD0B56}" dt="2020-08-03T10:48:36.987" v="213" actId="478"/>
      <pc:docMkLst>
        <pc:docMk/>
      </pc:docMkLst>
      <pc:sldChg chg="modTransition">
        <pc:chgData name="Le Zhang" userId="fc3ab5e0-fc55-4c2b-b58d-b73ad7cbd7d0" providerId="ADAL" clId="{67C4FE67-B660-4F3A-8DED-5F08F4DD0B56}" dt="2020-08-03T10:47:57.939" v="202"/>
        <pc:sldMkLst>
          <pc:docMk/>
          <pc:sldMk cId="2269229537" sldId="395"/>
        </pc:sldMkLst>
      </pc:sldChg>
      <pc:sldChg chg="modTransition">
        <pc:chgData name="Le Zhang" userId="fc3ab5e0-fc55-4c2b-b58d-b73ad7cbd7d0" providerId="ADAL" clId="{67C4FE67-B660-4F3A-8DED-5F08F4DD0B56}" dt="2020-08-03T10:47:57.939" v="202"/>
        <pc:sldMkLst>
          <pc:docMk/>
          <pc:sldMk cId="4012305904" sldId="1725"/>
        </pc:sldMkLst>
      </pc:sldChg>
      <pc:sldChg chg="modTransition">
        <pc:chgData name="Le Zhang" userId="fc3ab5e0-fc55-4c2b-b58d-b73ad7cbd7d0" providerId="ADAL" clId="{67C4FE67-B660-4F3A-8DED-5F08F4DD0B56}" dt="2020-08-03T10:47:57.939" v="202"/>
        <pc:sldMkLst>
          <pc:docMk/>
          <pc:sldMk cId="1494752877" sldId="2889"/>
        </pc:sldMkLst>
      </pc:sldChg>
      <pc:sldChg chg="modTransition">
        <pc:chgData name="Le Zhang" userId="fc3ab5e0-fc55-4c2b-b58d-b73ad7cbd7d0" providerId="ADAL" clId="{67C4FE67-B660-4F3A-8DED-5F08F4DD0B56}" dt="2020-08-03T10:47:57.939" v="202"/>
        <pc:sldMkLst>
          <pc:docMk/>
          <pc:sldMk cId="3388014120" sldId="2890"/>
        </pc:sldMkLst>
      </pc:sldChg>
      <pc:sldChg chg="modTransition">
        <pc:chgData name="Le Zhang" userId="fc3ab5e0-fc55-4c2b-b58d-b73ad7cbd7d0" providerId="ADAL" clId="{67C4FE67-B660-4F3A-8DED-5F08F4DD0B56}" dt="2020-08-03T10:47:57.939" v="202"/>
        <pc:sldMkLst>
          <pc:docMk/>
          <pc:sldMk cId="1976218525" sldId="2891"/>
        </pc:sldMkLst>
      </pc:sldChg>
      <pc:sldChg chg="modTransition">
        <pc:chgData name="Le Zhang" userId="fc3ab5e0-fc55-4c2b-b58d-b73ad7cbd7d0" providerId="ADAL" clId="{67C4FE67-B660-4F3A-8DED-5F08F4DD0B56}" dt="2020-08-03T10:47:57.939" v="202"/>
        <pc:sldMkLst>
          <pc:docMk/>
          <pc:sldMk cId="2945745363" sldId="2892"/>
        </pc:sldMkLst>
      </pc:sldChg>
      <pc:sldChg chg="modTransition">
        <pc:chgData name="Le Zhang" userId="fc3ab5e0-fc55-4c2b-b58d-b73ad7cbd7d0" providerId="ADAL" clId="{67C4FE67-B660-4F3A-8DED-5F08F4DD0B56}" dt="2020-08-03T10:47:57.939" v="202"/>
        <pc:sldMkLst>
          <pc:docMk/>
          <pc:sldMk cId="4234720899" sldId="2893"/>
        </pc:sldMkLst>
      </pc:sldChg>
      <pc:sldChg chg="modTransition">
        <pc:chgData name="Le Zhang" userId="fc3ab5e0-fc55-4c2b-b58d-b73ad7cbd7d0" providerId="ADAL" clId="{67C4FE67-B660-4F3A-8DED-5F08F4DD0B56}" dt="2020-08-03T10:47:57.939" v="202"/>
        <pc:sldMkLst>
          <pc:docMk/>
          <pc:sldMk cId="3064868887" sldId="2894"/>
        </pc:sldMkLst>
      </pc:sldChg>
      <pc:sldChg chg="modSp mod modTransition">
        <pc:chgData name="Le Zhang" userId="fc3ab5e0-fc55-4c2b-b58d-b73ad7cbd7d0" providerId="ADAL" clId="{67C4FE67-B660-4F3A-8DED-5F08F4DD0B56}" dt="2020-08-03T10:47:57.939" v="202"/>
        <pc:sldMkLst>
          <pc:docMk/>
          <pc:sldMk cId="4060549655" sldId="2896"/>
        </pc:sldMkLst>
        <pc:spChg chg="mod">
          <ac:chgData name="Le Zhang" userId="fc3ab5e0-fc55-4c2b-b58d-b73ad7cbd7d0" providerId="ADAL" clId="{67C4FE67-B660-4F3A-8DED-5F08F4DD0B56}" dt="2020-08-03T10:32:50.095" v="165" actId="20577"/>
          <ac:spMkLst>
            <pc:docMk/>
            <pc:sldMk cId="4060549655" sldId="2896"/>
            <ac:spMk id="14" creationId="{170C9698-E7E7-4265-97AF-C6203FB3F486}"/>
          </ac:spMkLst>
        </pc:spChg>
      </pc:sldChg>
      <pc:sldChg chg="addSp delSp modSp mod modTransition">
        <pc:chgData name="Le Zhang" userId="fc3ab5e0-fc55-4c2b-b58d-b73ad7cbd7d0" providerId="ADAL" clId="{67C4FE67-B660-4F3A-8DED-5F08F4DD0B56}" dt="2020-08-03T10:47:57.939" v="202"/>
        <pc:sldMkLst>
          <pc:docMk/>
          <pc:sldMk cId="833665539" sldId="2901"/>
        </pc:sldMkLst>
        <pc:picChg chg="del">
          <ac:chgData name="Le Zhang" userId="fc3ab5e0-fc55-4c2b-b58d-b73ad7cbd7d0" providerId="ADAL" clId="{67C4FE67-B660-4F3A-8DED-5F08F4DD0B56}" dt="2020-08-03T10:34:04.568" v="166" actId="478"/>
          <ac:picMkLst>
            <pc:docMk/>
            <pc:sldMk cId="833665539" sldId="2901"/>
            <ac:picMk id="6" creationId="{EB51E1A2-9D04-4F55-9E17-25CC7413BEF6}"/>
          </ac:picMkLst>
        </pc:picChg>
        <pc:picChg chg="add mod">
          <ac:chgData name="Le Zhang" userId="fc3ab5e0-fc55-4c2b-b58d-b73ad7cbd7d0" providerId="ADAL" clId="{67C4FE67-B660-4F3A-8DED-5F08F4DD0B56}" dt="2020-08-03T10:34:19.487" v="170" actId="1076"/>
          <ac:picMkLst>
            <pc:docMk/>
            <pc:sldMk cId="833665539" sldId="2901"/>
            <ac:picMk id="7" creationId="{429A0C88-B890-45A9-9323-5B08BF1B3C7F}"/>
          </ac:picMkLst>
        </pc:picChg>
      </pc:sldChg>
      <pc:sldChg chg="modTransition">
        <pc:chgData name="Le Zhang" userId="fc3ab5e0-fc55-4c2b-b58d-b73ad7cbd7d0" providerId="ADAL" clId="{67C4FE67-B660-4F3A-8DED-5F08F4DD0B56}" dt="2020-08-03T10:47:57.939" v="202"/>
        <pc:sldMkLst>
          <pc:docMk/>
          <pc:sldMk cId="3676021344" sldId="2903"/>
        </pc:sldMkLst>
      </pc:sldChg>
      <pc:sldChg chg="modSp mod modTransition">
        <pc:chgData name="Le Zhang" userId="fc3ab5e0-fc55-4c2b-b58d-b73ad7cbd7d0" providerId="ADAL" clId="{67C4FE67-B660-4F3A-8DED-5F08F4DD0B56}" dt="2020-08-03T10:47:57.939" v="202"/>
        <pc:sldMkLst>
          <pc:docMk/>
          <pc:sldMk cId="3245006605" sldId="2904"/>
        </pc:sldMkLst>
        <pc:spChg chg="mod">
          <ac:chgData name="Le Zhang" userId="fc3ab5e0-fc55-4c2b-b58d-b73ad7cbd7d0" providerId="ADAL" clId="{67C4FE67-B660-4F3A-8DED-5F08F4DD0B56}" dt="2020-08-03T10:32:22.603" v="144" actId="115"/>
          <ac:spMkLst>
            <pc:docMk/>
            <pc:sldMk cId="3245006605" sldId="2904"/>
            <ac:spMk id="4" creationId="{9EDA2366-68CD-4B93-A33A-0EC2DD577170}"/>
          </ac:spMkLst>
        </pc:spChg>
      </pc:sldChg>
      <pc:sldChg chg="modTransition">
        <pc:chgData name="Le Zhang" userId="fc3ab5e0-fc55-4c2b-b58d-b73ad7cbd7d0" providerId="ADAL" clId="{67C4FE67-B660-4F3A-8DED-5F08F4DD0B56}" dt="2020-08-03T10:47:57.939" v="202"/>
        <pc:sldMkLst>
          <pc:docMk/>
          <pc:sldMk cId="206143591" sldId="2905"/>
        </pc:sldMkLst>
      </pc:sldChg>
      <pc:sldChg chg="modTransition">
        <pc:chgData name="Le Zhang" userId="fc3ab5e0-fc55-4c2b-b58d-b73ad7cbd7d0" providerId="ADAL" clId="{67C4FE67-B660-4F3A-8DED-5F08F4DD0B56}" dt="2020-08-03T10:47:57.939" v="202"/>
        <pc:sldMkLst>
          <pc:docMk/>
          <pc:sldMk cId="1195912133" sldId="2906"/>
        </pc:sldMkLst>
      </pc:sldChg>
      <pc:sldChg chg="modTransition">
        <pc:chgData name="Le Zhang" userId="fc3ab5e0-fc55-4c2b-b58d-b73ad7cbd7d0" providerId="ADAL" clId="{67C4FE67-B660-4F3A-8DED-5F08F4DD0B56}" dt="2020-08-03T10:47:57.939" v="202"/>
        <pc:sldMkLst>
          <pc:docMk/>
          <pc:sldMk cId="417954347" sldId="2907"/>
        </pc:sldMkLst>
      </pc:sldChg>
      <pc:sldChg chg="modSp mod modTransition">
        <pc:chgData name="Le Zhang" userId="fc3ab5e0-fc55-4c2b-b58d-b73ad7cbd7d0" providerId="ADAL" clId="{67C4FE67-B660-4F3A-8DED-5F08F4DD0B56}" dt="2020-08-03T10:47:57.939" v="202"/>
        <pc:sldMkLst>
          <pc:docMk/>
          <pc:sldMk cId="3983405970" sldId="2908"/>
        </pc:sldMkLst>
        <pc:spChg chg="mod">
          <ac:chgData name="Le Zhang" userId="fc3ab5e0-fc55-4c2b-b58d-b73ad7cbd7d0" providerId="ADAL" clId="{67C4FE67-B660-4F3A-8DED-5F08F4DD0B56}" dt="2020-08-01T02:04:10.328" v="66" actId="20577"/>
          <ac:spMkLst>
            <pc:docMk/>
            <pc:sldMk cId="3983405970" sldId="2908"/>
            <ac:spMk id="2" creationId="{6A5B04F6-11B7-4878-AE7A-9EAFC6C6FA7E}"/>
          </ac:spMkLst>
        </pc:spChg>
        <pc:spChg chg="mod">
          <ac:chgData name="Le Zhang" userId="fc3ab5e0-fc55-4c2b-b58d-b73ad7cbd7d0" providerId="ADAL" clId="{67C4FE67-B660-4F3A-8DED-5F08F4DD0B56}" dt="2020-08-03T10:30:31.876" v="69" actId="20577"/>
          <ac:spMkLst>
            <pc:docMk/>
            <pc:sldMk cId="3983405970" sldId="2908"/>
            <ac:spMk id="3" creationId="{B9D45462-6824-4F62-94A1-AB2E4E14DC84}"/>
          </ac:spMkLst>
        </pc:spChg>
      </pc:sldChg>
      <pc:sldChg chg="addSp delSp modSp new mod modTransition chgLayout">
        <pc:chgData name="Le Zhang" userId="fc3ab5e0-fc55-4c2b-b58d-b73ad7cbd7d0" providerId="ADAL" clId="{67C4FE67-B660-4F3A-8DED-5F08F4DD0B56}" dt="2020-08-03T10:47:57.939" v="202"/>
        <pc:sldMkLst>
          <pc:docMk/>
          <pc:sldMk cId="1664223964" sldId="2909"/>
        </pc:sldMkLst>
        <pc:spChg chg="del mod ord">
          <ac:chgData name="Le Zhang" userId="fc3ab5e0-fc55-4c2b-b58d-b73ad7cbd7d0" providerId="ADAL" clId="{67C4FE67-B660-4F3A-8DED-5F08F4DD0B56}" dt="2020-08-03T10:34:33.451" v="172" actId="700"/>
          <ac:spMkLst>
            <pc:docMk/>
            <pc:sldMk cId="1664223964" sldId="2909"/>
            <ac:spMk id="2" creationId="{09AC54E7-B4A3-4BF1-9877-C502740B82B8}"/>
          </ac:spMkLst>
        </pc:spChg>
        <pc:spChg chg="del">
          <ac:chgData name="Le Zhang" userId="fc3ab5e0-fc55-4c2b-b58d-b73ad7cbd7d0" providerId="ADAL" clId="{67C4FE67-B660-4F3A-8DED-5F08F4DD0B56}" dt="2020-08-03T10:34:33.451" v="172" actId="700"/>
          <ac:spMkLst>
            <pc:docMk/>
            <pc:sldMk cId="1664223964" sldId="2909"/>
            <ac:spMk id="3" creationId="{7A30ADE9-C4FF-4DC1-B014-170C2403D4EB}"/>
          </ac:spMkLst>
        </pc:spChg>
        <pc:spChg chg="mod ord">
          <ac:chgData name="Le Zhang" userId="fc3ab5e0-fc55-4c2b-b58d-b73ad7cbd7d0" providerId="ADAL" clId="{67C4FE67-B660-4F3A-8DED-5F08F4DD0B56}" dt="2020-08-03T10:34:33.451" v="172" actId="700"/>
          <ac:spMkLst>
            <pc:docMk/>
            <pc:sldMk cId="1664223964" sldId="2909"/>
            <ac:spMk id="4" creationId="{44CF3876-6BA3-48FD-AD54-A69B68395663}"/>
          </ac:spMkLst>
        </pc:spChg>
        <pc:spChg chg="add mod ord">
          <ac:chgData name="Le Zhang" userId="fc3ab5e0-fc55-4c2b-b58d-b73ad7cbd7d0" providerId="ADAL" clId="{67C4FE67-B660-4F3A-8DED-5F08F4DD0B56}" dt="2020-08-03T10:34:40.820" v="189" actId="20577"/>
          <ac:spMkLst>
            <pc:docMk/>
            <pc:sldMk cId="1664223964" sldId="2909"/>
            <ac:spMk id="5" creationId="{440F184C-7649-472A-A8EB-0FEE07A8FC33}"/>
          </ac:spMkLst>
        </pc:spChg>
      </pc:sldChg>
      <pc:sldChg chg="addSp delSp modSp new del mod modClrScheme chgLayout">
        <pc:chgData name="Le Zhang" userId="fc3ab5e0-fc55-4c2b-b58d-b73ad7cbd7d0" providerId="ADAL" clId="{67C4FE67-B660-4F3A-8DED-5F08F4DD0B56}" dt="2020-08-03T10:32:11.125" v="143" actId="47"/>
        <pc:sldMkLst>
          <pc:docMk/>
          <pc:sldMk cId="3510615868" sldId="2909"/>
        </pc:sldMkLst>
        <pc:spChg chg="del">
          <ac:chgData name="Le Zhang" userId="fc3ab5e0-fc55-4c2b-b58d-b73ad7cbd7d0" providerId="ADAL" clId="{67C4FE67-B660-4F3A-8DED-5F08F4DD0B56}" dt="2020-08-03T10:30:53.232" v="71" actId="700"/>
          <ac:spMkLst>
            <pc:docMk/>
            <pc:sldMk cId="3510615868" sldId="2909"/>
            <ac:spMk id="2" creationId="{7C1309CF-59AB-4710-8C6D-13759587824D}"/>
          </ac:spMkLst>
        </pc:spChg>
        <pc:spChg chg="del">
          <ac:chgData name="Le Zhang" userId="fc3ab5e0-fc55-4c2b-b58d-b73ad7cbd7d0" providerId="ADAL" clId="{67C4FE67-B660-4F3A-8DED-5F08F4DD0B56}" dt="2020-08-03T10:30:53.232" v="71" actId="700"/>
          <ac:spMkLst>
            <pc:docMk/>
            <pc:sldMk cId="3510615868" sldId="2909"/>
            <ac:spMk id="3" creationId="{780BE142-2309-4C13-9E99-A9168905C1B1}"/>
          </ac:spMkLst>
        </pc:spChg>
        <pc:spChg chg="add mod">
          <ac:chgData name="Le Zhang" userId="fc3ab5e0-fc55-4c2b-b58d-b73ad7cbd7d0" providerId="ADAL" clId="{67C4FE67-B660-4F3A-8DED-5F08F4DD0B56}" dt="2020-08-03T10:31:17.844" v="82" actId="20577"/>
          <ac:spMkLst>
            <pc:docMk/>
            <pc:sldMk cId="3510615868" sldId="2909"/>
            <ac:spMk id="5" creationId="{6F3E0D65-36E6-48C1-A7E5-8001B9776763}"/>
          </ac:spMkLst>
        </pc:spChg>
        <pc:spChg chg="add del mod">
          <ac:chgData name="Le Zhang" userId="fc3ab5e0-fc55-4c2b-b58d-b73ad7cbd7d0" providerId="ADAL" clId="{67C4FE67-B660-4F3A-8DED-5F08F4DD0B56}" dt="2020-08-03T10:31:03.036" v="73" actId="478"/>
          <ac:spMkLst>
            <pc:docMk/>
            <pc:sldMk cId="3510615868" sldId="2909"/>
            <ac:spMk id="6" creationId="{AFDDBEE8-44C5-4266-B96A-7162778F6817}"/>
          </ac:spMkLst>
        </pc:spChg>
        <pc:spChg chg="add mod">
          <ac:chgData name="Le Zhang" userId="fc3ab5e0-fc55-4c2b-b58d-b73ad7cbd7d0" providerId="ADAL" clId="{67C4FE67-B660-4F3A-8DED-5F08F4DD0B56}" dt="2020-08-03T10:31:49.969" v="142" actId="20577"/>
          <ac:spMkLst>
            <pc:docMk/>
            <pc:sldMk cId="3510615868" sldId="2909"/>
            <ac:spMk id="7" creationId="{9C131F49-353C-4F0D-9ACC-F5F9E32264B2}"/>
          </ac:spMkLst>
        </pc:spChg>
      </pc:sldChg>
      <pc:sldChg chg="addSp delSp modSp new mod modTransition modClrScheme chgLayout">
        <pc:chgData name="Le Zhang" userId="fc3ab5e0-fc55-4c2b-b58d-b73ad7cbd7d0" providerId="ADAL" clId="{67C4FE67-B660-4F3A-8DED-5F08F4DD0B56}" dt="2020-08-03T10:48:36.987" v="213" actId="478"/>
        <pc:sldMkLst>
          <pc:docMk/>
          <pc:sldMk cId="4188238739" sldId="2910"/>
        </pc:sldMkLst>
        <pc:spChg chg="del">
          <ac:chgData name="Le Zhang" userId="fc3ab5e0-fc55-4c2b-b58d-b73ad7cbd7d0" providerId="ADAL" clId="{67C4FE67-B660-4F3A-8DED-5F08F4DD0B56}" dt="2020-08-03T10:46:44.762" v="191" actId="700"/>
          <ac:spMkLst>
            <pc:docMk/>
            <pc:sldMk cId="4188238739" sldId="2910"/>
            <ac:spMk id="2" creationId="{64F6B026-B2E5-42FA-A592-76F1168D65EC}"/>
          </ac:spMkLst>
        </pc:spChg>
        <pc:spChg chg="del">
          <ac:chgData name="Le Zhang" userId="fc3ab5e0-fc55-4c2b-b58d-b73ad7cbd7d0" providerId="ADAL" clId="{67C4FE67-B660-4F3A-8DED-5F08F4DD0B56}" dt="2020-08-03T10:46:44.762" v="191" actId="700"/>
          <ac:spMkLst>
            <pc:docMk/>
            <pc:sldMk cId="4188238739" sldId="2910"/>
            <ac:spMk id="3" creationId="{C57ADEC1-CCD7-4545-BDFF-82A8731A927E}"/>
          </ac:spMkLst>
        </pc:spChg>
        <pc:spChg chg="add del mod">
          <ac:chgData name="Le Zhang" userId="fc3ab5e0-fc55-4c2b-b58d-b73ad7cbd7d0" providerId="ADAL" clId="{67C4FE67-B660-4F3A-8DED-5F08F4DD0B56}" dt="2020-08-03T10:48:36.987" v="213" actId="478"/>
          <ac:spMkLst>
            <pc:docMk/>
            <pc:sldMk cId="4188238739" sldId="2910"/>
            <ac:spMk id="7" creationId="{8D8AFA8B-350A-4DC7-83C8-2A6F43FBD308}"/>
          </ac:spMkLst>
        </pc:spChg>
        <pc:picChg chg="add mod">
          <ac:chgData name="Le Zhang" userId="fc3ab5e0-fc55-4c2b-b58d-b73ad7cbd7d0" providerId="ADAL" clId="{67C4FE67-B660-4F3A-8DED-5F08F4DD0B56}" dt="2020-08-03T10:47:39.260" v="201" actId="1076"/>
          <ac:picMkLst>
            <pc:docMk/>
            <pc:sldMk cId="4188238739" sldId="2910"/>
            <ac:picMk id="5" creationId="{5D31E595-B129-4CF3-8EBB-A181CEDDB82E}"/>
          </ac:picMkLst>
        </pc:picChg>
      </pc:sldChg>
    </pc:docChg>
  </pc:docChgLst>
  <pc:docChgLst>
    <pc:chgData name="Le Zhang" userId="fc3ab5e0-fc55-4c2b-b58d-b73ad7cbd7d0" providerId="ADAL" clId="{DD4C8758-9CB6-45C3-88F4-F3884E1F7430}"/>
    <pc:docChg chg="modSld">
      <pc:chgData name="Le Zhang" userId="fc3ab5e0-fc55-4c2b-b58d-b73ad7cbd7d0" providerId="ADAL" clId="{DD4C8758-9CB6-45C3-88F4-F3884E1F7430}" dt="2018-08-03T02:47:18.687" v="0" actId="20577"/>
      <pc:docMkLst>
        <pc:docMk/>
      </pc:docMkLst>
      <pc:sldChg chg="modSp">
        <pc:chgData name="Le Zhang" userId="fc3ab5e0-fc55-4c2b-b58d-b73ad7cbd7d0" providerId="ADAL" clId="{DD4C8758-9CB6-45C3-88F4-F3884E1F7430}" dt="2018-08-03T02:47:18.687" v="0" actId="20577"/>
        <pc:sldMkLst>
          <pc:docMk/>
          <pc:sldMk cId="3410815839" sldId="1655"/>
        </pc:sldMkLst>
        <pc:spChg chg="mod">
          <ac:chgData name="Le Zhang" userId="fc3ab5e0-fc55-4c2b-b58d-b73ad7cbd7d0" providerId="ADAL" clId="{DD4C8758-9CB6-45C3-88F4-F3884E1F7430}" dt="2018-08-03T02:47:18.687" v="0" actId="20577"/>
          <ac:spMkLst>
            <pc:docMk/>
            <pc:sldMk cId="3410815839" sldId="1655"/>
            <ac:spMk id="3" creationId="{544F1137-00AE-4FF8-93F0-AE45B681C4B0}"/>
          </ac:spMkLst>
        </pc:spChg>
      </pc:sldChg>
    </pc:docChg>
  </pc:docChgLst>
  <pc:docChgLst>
    <pc:chgData name="Le Zhang" userId="fc3ab5e0-fc55-4c2b-b58d-b73ad7cbd7d0" providerId="ADAL" clId="{E614B777-5D69-4B46-940E-A50988CF1D9A}"/>
    <pc:docChg chg="undo custSel addSld delSld modSld sldOrd modMainMaster delSection modSection">
      <pc:chgData name="Le Zhang" userId="fc3ab5e0-fc55-4c2b-b58d-b73ad7cbd7d0" providerId="ADAL" clId="{E614B777-5D69-4B46-940E-A50988CF1D9A}" dt="2018-11-29T03:15:54.952" v="6473" actId="1076"/>
      <pc:docMkLst>
        <pc:docMk/>
      </pc:docMkLst>
      <pc:sldChg chg="modSp modTransition">
        <pc:chgData name="Le Zhang" userId="fc3ab5e0-fc55-4c2b-b58d-b73ad7cbd7d0" providerId="ADAL" clId="{E614B777-5D69-4B46-940E-A50988CF1D9A}" dt="2018-11-16T09:01:16.164" v="6471"/>
        <pc:sldMkLst>
          <pc:docMk/>
          <pc:sldMk cId="2269229537" sldId="395"/>
        </pc:sldMkLst>
        <pc:spChg chg="mod">
          <ac:chgData name="Le Zhang" userId="fc3ab5e0-fc55-4c2b-b58d-b73ad7cbd7d0" providerId="ADAL" clId="{E614B777-5D69-4B46-940E-A50988CF1D9A}" dt="2018-11-16T09:01:16.164" v="6471"/>
          <ac:spMkLst>
            <pc:docMk/>
            <pc:sldMk cId="2269229537" sldId="395"/>
            <ac:spMk id="2" creationId="{00000000-0000-0000-0000-000000000000}"/>
          </ac:spMkLst>
        </pc:spChg>
        <pc:spChg chg="mod">
          <ac:chgData name="Le Zhang" userId="fc3ab5e0-fc55-4c2b-b58d-b73ad7cbd7d0" providerId="ADAL" clId="{E614B777-5D69-4B46-940E-A50988CF1D9A}" dt="2018-11-05T12:37:20.829" v="29" actId="20577"/>
          <ac:spMkLst>
            <pc:docMk/>
            <pc:sldMk cId="2269229537" sldId="395"/>
            <ac:spMk id="11" creationId="{00000000-0000-0000-0000-000000000000}"/>
          </ac:spMkLst>
        </pc:spChg>
        <pc:spChg chg="mod">
          <ac:chgData name="Le Zhang" userId="fc3ab5e0-fc55-4c2b-b58d-b73ad7cbd7d0" providerId="ADAL" clId="{E614B777-5D69-4B46-940E-A50988CF1D9A}" dt="2018-11-05T13:14:23.713" v="1709" actId="20577"/>
          <ac:spMkLst>
            <pc:docMk/>
            <pc:sldMk cId="2269229537" sldId="395"/>
            <ac:spMk id="14" creationId="{00000000-0000-0000-0000-000000000000}"/>
          </ac:spMkLst>
        </pc:spChg>
        <pc:spChg chg="mod">
          <ac:chgData name="Le Zhang" userId="fc3ab5e0-fc55-4c2b-b58d-b73ad7cbd7d0" providerId="ADAL" clId="{E614B777-5D69-4B46-940E-A50988CF1D9A}" dt="2018-11-05T12:37:18.972" v="28" actId="20577"/>
          <ac:spMkLst>
            <pc:docMk/>
            <pc:sldMk cId="2269229537" sldId="395"/>
            <ac:spMk id="16" creationId="{00000000-0000-0000-0000-000000000000}"/>
          </ac:spMkLst>
        </pc:spChg>
      </pc:sldChg>
      <pc:sldChg chg="del">
        <pc:chgData name="Le Zhang" userId="fc3ab5e0-fc55-4c2b-b58d-b73ad7cbd7d0" providerId="ADAL" clId="{E614B777-5D69-4B46-940E-A50988CF1D9A}" dt="2018-11-05T12:27:22.846" v="12" actId="2696"/>
        <pc:sldMkLst>
          <pc:docMk/>
          <pc:sldMk cId="988805955" sldId="408"/>
        </pc:sldMkLst>
      </pc:sldChg>
      <pc:sldChg chg="del">
        <pc:chgData name="Le Zhang" userId="fc3ab5e0-fc55-4c2b-b58d-b73ad7cbd7d0" providerId="ADAL" clId="{E614B777-5D69-4B46-940E-A50988CF1D9A}" dt="2018-11-05T12:27:22.801" v="11" actId="2696"/>
        <pc:sldMkLst>
          <pc:docMk/>
          <pc:sldMk cId="246911523" sldId="437"/>
        </pc:sldMkLst>
      </pc:sldChg>
      <pc:sldChg chg="del">
        <pc:chgData name="Le Zhang" userId="fc3ab5e0-fc55-4c2b-b58d-b73ad7cbd7d0" providerId="ADAL" clId="{E614B777-5D69-4B46-940E-A50988CF1D9A}" dt="2018-11-05T12:27:22.876" v="13" actId="2696"/>
        <pc:sldMkLst>
          <pc:docMk/>
          <pc:sldMk cId="2027006080" sldId="456"/>
        </pc:sldMkLst>
      </pc:sldChg>
      <pc:sldChg chg="del">
        <pc:chgData name="Le Zhang" userId="fc3ab5e0-fc55-4c2b-b58d-b73ad7cbd7d0" providerId="ADAL" clId="{E614B777-5D69-4B46-940E-A50988CF1D9A}" dt="2018-11-05T12:26:58.043" v="0" actId="2696"/>
        <pc:sldMkLst>
          <pc:docMk/>
          <pc:sldMk cId="1308039210" sldId="1654"/>
        </pc:sldMkLst>
      </pc:sldChg>
      <pc:sldChg chg="del">
        <pc:chgData name="Le Zhang" userId="fc3ab5e0-fc55-4c2b-b58d-b73ad7cbd7d0" providerId="ADAL" clId="{E614B777-5D69-4B46-940E-A50988CF1D9A}" dt="2018-11-05T12:26:58.120" v="2" actId="2696"/>
        <pc:sldMkLst>
          <pc:docMk/>
          <pc:sldMk cId="3410815839" sldId="1655"/>
        </pc:sldMkLst>
      </pc:sldChg>
      <pc:sldChg chg="del modTransition">
        <pc:chgData name="Le Zhang" userId="fc3ab5e0-fc55-4c2b-b58d-b73ad7cbd7d0" providerId="ADAL" clId="{E614B777-5D69-4B46-940E-A50988CF1D9A}" dt="2018-11-16T02:48:09.489" v="4616" actId="2696"/>
        <pc:sldMkLst>
          <pc:docMk/>
          <pc:sldMk cId="2254414889" sldId="1661"/>
        </pc:sldMkLst>
      </pc:sldChg>
      <pc:sldChg chg="del">
        <pc:chgData name="Le Zhang" userId="fc3ab5e0-fc55-4c2b-b58d-b73ad7cbd7d0" providerId="ADAL" clId="{E614B777-5D69-4B46-940E-A50988CF1D9A}" dt="2018-11-05T12:27:24.954" v="14" actId="2696"/>
        <pc:sldMkLst>
          <pc:docMk/>
          <pc:sldMk cId="664692096" sldId="1721"/>
        </pc:sldMkLst>
      </pc:sldChg>
      <pc:sldChg chg="del">
        <pc:chgData name="Le Zhang" userId="fc3ab5e0-fc55-4c2b-b58d-b73ad7cbd7d0" providerId="ADAL" clId="{E614B777-5D69-4B46-940E-A50988CF1D9A}" dt="2018-11-05T12:27:15.145" v="10" actId="2696"/>
        <pc:sldMkLst>
          <pc:docMk/>
          <pc:sldMk cId="3058221916" sldId="1723"/>
        </pc:sldMkLst>
      </pc:sldChg>
      <pc:sldChg chg="addSp delSp modSp ord modTransition">
        <pc:chgData name="Le Zhang" userId="fc3ab5e0-fc55-4c2b-b58d-b73ad7cbd7d0" providerId="ADAL" clId="{E614B777-5D69-4B46-940E-A50988CF1D9A}" dt="2018-11-16T09:01:06.523" v="6470"/>
        <pc:sldMkLst>
          <pc:docMk/>
          <pc:sldMk cId="4012305904" sldId="1725"/>
        </pc:sldMkLst>
        <pc:spChg chg="mod">
          <ac:chgData name="Le Zhang" userId="fc3ab5e0-fc55-4c2b-b58d-b73ad7cbd7d0" providerId="ADAL" clId="{E614B777-5D69-4B46-940E-A50988CF1D9A}" dt="2018-11-16T02:48:30.293" v="4642" actId="20577"/>
          <ac:spMkLst>
            <pc:docMk/>
            <pc:sldMk cId="4012305904" sldId="1725"/>
            <ac:spMk id="2" creationId="{00000000-0000-0000-0000-000000000000}"/>
          </ac:spMkLst>
        </pc:spChg>
        <pc:picChg chg="add mod modCrop">
          <ac:chgData name="Le Zhang" userId="fc3ab5e0-fc55-4c2b-b58d-b73ad7cbd7d0" providerId="ADAL" clId="{E614B777-5D69-4B46-940E-A50988CF1D9A}" dt="2018-11-16T02:49:53.235" v="4653" actId="14100"/>
          <ac:picMkLst>
            <pc:docMk/>
            <pc:sldMk cId="4012305904" sldId="1725"/>
            <ac:picMk id="3" creationId="{089AED33-495A-4ECE-BB08-7ABC958A2A99}"/>
          </ac:picMkLst>
        </pc:picChg>
        <pc:picChg chg="del">
          <ac:chgData name="Le Zhang" userId="fc3ab5e0-fc55-4c2b-b58d-b73ad7cbd7d0" providerId="ADAL" clId="{E614B777-5D69-4B46-940E-A50988CF1D9A}" dt="2018-11-16T02:48:39.218" v="4643" actId="478"/>
          <ac:picMkLst>
            <pc:docMk/>
            <pc:sldMk cId="4012305904" sldId="1725"/>
            <ac:picMk id="1026" creationId="{A6442B5A-EFE4-49CA-8BA9-B9F0ECF53999}"/>
          </ac:picMkLst>
        </pc:picChg>
        <pc:picChg chg="add del mod">
          <ac:chgData name="Le Zhang" userId="fc3ab5e0-fc55-4c2b-b58d-b73ad7cbd7d0" providerId="ADAL" clId="{E614B777-5D69-4B46-940E-A50988CF1D9A}" dt="2018-11-16T02:51:51.168" v="4667" actId="478"/>
          <ac:picMkLst>
            <pc:docMk/>
            <pc:sldMk cId="4012305904" sldId="1725"/>
            <ac:picMk id="1028" creationId="{B25FE005-3756-4D57-B876-434D6731FF00}"/>
          </ac:picMkLst>
        </pc:picChg>
        <pc:picChg chg="add mod">
          <ac:chgData name="Le Zhang" userId="fc3ab5e0-fc55-4c2b-b58d-b73ad7cbd7d0" providerId="ADAL" clId="{E614B777-5D69-4B46-940E-A50988CF1D9A}" dt="2018-11-16T02:52:08.939" v="4669" actId="1076"/>
          <ac:picMkLst>
            <pc:docMk/>
            <pc:sldMk cId="4012305904" sldId="1725"/>
            <ac:picMk id="1030" creationId="{B947C397-5710-4279-AA36-DBEB56D8333D}"/>
          </ac:picMkLst>
        </pc:picChg>
        <pc:picChg chg="del mod">
          <ac:chgData name="Le Zhang" userId="fc3ab5e0-fc55-4c2b-b58d-b73ad7cbd7d0" providerId="ADAL" clId="{E614B777-5D69-4B46-940E-A50988CF1D9A}" dt="2018-11-16T02:52:18.632" v="4674" actId="478"/>
          <ac:picMkLst>
            <pc:docMk/>
            <pc:sldMk cId="4012305904" sldId="1725"/>
            <ac:picMk id="3082" creationId="{DD29F689-623A-4C76-A3DE-B6E040B35295}"/>
          </ac:picMkLst>
        </pc:picChg>
        <pc:picChg chg="add del mod">
          <ac:chgData name="Le Zhang" userId="fc3ab5e0-fc55-4c2b-b58d-b73ad7cbd7d0" providerId="ADAL" clId="{E614B777-5D69-4B46-940E-A50988CF1D9A}" dt="2018-11-16T02:52:31.858" v="4678" actId="1076"/>
          <ac:picMkLst>
            <pc:docMk/>
            <pc:sldMk cId="4012305904" sldId="1725"/>
            <ac:picMk id="3096" creationId="{D8F572B6-F23B-44A0-A3A3-84D883827C46}"/>
          </ac:picMkLst>
        </pc:picChg>
        <pc:picChg chg="mod">
          <ac:chgData name="Le Zhang" userId="fc3ab5e0-fc55-4c2b-b58d-b73ad7cbd7d0" providerId="ADAL" clId="{E614B777-5D69-4B46-940E-A50988CF1D9A}" dt="2018-11-16T02:52:21.939" v="4675" actId="1076"/>
          <ac:picMkLst>
            <pc:docMk/>
            <pc:sldMk cId="4012305904" sldId="1725"/>
            <ac:picMk id="3098" creationId="{35F9D95E-9551-4742-9701-F5E423C35DA7}"/>
          </ac:picMkLst>
        </pc:picChg>
      </pc:sldChg>
      <pc:sldChg chg="addSp delSp modSp add del">
        <pc:chgData name="Le Zhang" userId="fc3ab5e0-fc55-4c2b-b58d-b73ad7cbd7d0" providerId="ADAL" clId="{E614B777-5D69-4B46-940E-A50988CF1D9A}" dt="2018-11-11T13:37:08.011" v="2787" actId="2696"/>
        <pc:sldMkLst>
          <pc:docMk/>
          <pc:sldMk cId="3507247233" sldId="1726"/>
        </pc:sldMkLst>
        <pc:spChg chg="add mod">
          <ac:chgData name="Le Zhang" userId="fc3ab5e0-fc55-4c2b-b58d-b73ad7cbd7d0" providerId="ADAL" clId="{E614B777-5D69-4B46-940E-A50988CF1D9A}" dt="2018-11-05T12:42:49.045" v="85" actId="20577"/>
          <ac:spMkLst>
            <pc:docMk/>
            <pc:sldMk cId="3507247233" sldId="1726"/>
            <ac:spMk id="3" creationId="{62A478DA-BDC8-4549-A3EE-6052D464AEC2}"/>
          </ac:spMkLst>
        </pc:spChg>
        <pc:spChg chg="add del mod">
          <ac:chgData name="Le Zhang" userId="fc3ab5e0-fc55-4c2b-b58d-b73ad7cbd7d0" providerId="ADAL" clId="{E614B777-5D69-4B46-940E-A50988CF1D9A}" dt="2018-11-05T12:43:26.706" v="86" actId="478"/>
          <ac:spMkLst>
            <pc:docMk/>
            <pc:sldMk cId="3507247233" sldId="1726"/>
            <ac:spMk id="4" creationId="{089A64F9-88EA-4070-B006-DCF2C6959969}"/>
          </ac:spMkLst>
        </pc:spChg>
        <pc:spChg chg="add mod">
          <ac:chgData name="Le Zhang" userId="fc3ab5e0-fc55-4c2b-b58d-b73ad7cbd7d0" providerId="ADAL" clId="{E614B777-5D69-4B46-940E-A50988CF1D9A}" dt="2018-11-05T12:48:40.542" v="168" actId="1076"/>
          <ac:spMkLst>
            <pc:docMk/>
            <pc:sldMk cId="3507247233" sldId="1726"/>
            <ac:spMk id="5" creationId="{D5D3EB67-5BFF-4A61-B4AA-9173ACF34539}"/>
          </ac:spMkLst>
        </pc:spChg>
        <pc:spChg chg="add mod">
          <ac:chgData name="Le Zhang" userId="fc3ab5e0-fc55-4c2b-b58d-b73ad7cbd7d0" providerId="ADAL" clId="{E614B777-5D69-4B46-940E-A50988CF1D9A}" dt="2018-11-05T12:48:40.542" v="168" actId="1076"/>
          <ac:spMkLst>
            <pc:docMk/>
            <pc:sldMk cId="3507247233" sldId="1726"/>
            <ac:spMk id="6" creationId="{545CE858-260A-476F-BF4C-2B915CC39514}"/>
          </ac:spMkLst>
        </pc:spChg>
        <pc:spChg chg="add mod">
          <ac:chgData name="Le Zhang" userId="fc3ab5e0-fc55-4c2b-b58d-b73ad7cbd7d0" providerId="ADAL" clId="{E614B777-5D69-4B46-940E-A50988CF1D9A}" dt="2018-11-05T12:48:40.542" v="168" actId="1076"/>
          <ac:spMkLst>
            <pc:docMk/>
            <pc:sldMk cId="3507247233" sldId="1726"/>
            <ac:spMk id="7" creationId="{BBDA5D63-52D4-47F5-9D18-0009E3471585}"/>
          </ac:spMkLst>
        </pc:spChg>
        <pc:spChg chg="add mod">
          <ac:chgData name="Le Zhang" userId="fc3ab5e0-fc55-4c2b-b58d-b73ad7cbd7d0" providerId="ADAL" clId="{E614B777-5D69-4B46-940E-A50988CF1D9A}" dt="2018-11-05T12:49:30.275" v="172" actId="20577"/>
          <ac:spMkLst>
            <pc:docMk/>
            <pc:sldMk cId="3507247233" sldId="1726"/>
            <ac:spMk id="8" creationId="{F9CF6265-7C11-4D37-8551-623C122B2C7A}"/>
          </ac:spMkLst>
        </pc:spChg>
      </pc:sldChg>
      <pc:sldChg chg="del">
        <pc:chgData name="Le Zhang" userId="fc3ab5e0-fc55-4c2b-b58d-b73ad7cbd7d0" providerId="ADAL" clId="{E614B777-5D69-4B46-940E-A50988CF1D9A}" dt="2018-11-05T12:26:58.695" v="9" actId="2696"/>
        <pc:sldMkLst>
          <pc:docMk/>
          <pc:sldMk cId="3580353586" sldId="1726"/>
        </pc:sldMkLst>
      </pc:sldChg>
      <pc:sldChg chg="del">
        <pc:chgData name="Le Zhang" userId="fc3ab5e0-fc55-4c2b-b58d-b73ad7cbd7d0" providerId="ADAL" clId="{E614B777-5D69-4B46-940E-A50988CF1D9A}" dt="2018-11-05T12:26:58.310" v="5" actId="2696"/>
        <pc:sldMkLst>
          <pc:docMk/>
          <pc:sldMk cId="654802581" sldId="1727"/>
        </pc:sldMkLst>
      </pc:sldChg>
      <pc:sldChg chg="del">
        <pc:chgData name="Le Zhang" userId="fc3ab5e0-fc55-4c2b-b58d-b73ad7cbd7d0" providerId="ADAL" clId="{E614B777-5D69-4B46-940E-A50988CF1D9A}" dt="2018-11-05T12:26:58.364" v="6" actId="2696"/>
        <pc:sldMkLst>
          <pc:docMk/>
          <pc:sldMk cId="2994359683" sldId="1728"/>
        </pc:sldMkLst>
      </pc:sldChg>
      <pc:sldChg chg="del">
        <pc:chgData name="Le Zhang" userId="fc3ab5e0-fc55-4c2b-b58d-b73ad7cbd7d0" providerId="ADAL" clId="{E614B777-5D69-4B46-940E-A50988CF1D9A}" dt="2018-11-05T12:26:58.465" v="7" actId="2696"/>
        <pc:sldMkLst>
          <pc:docMk/>
          <pc:sldMk cId="878278617" sldId="1729"/>
        </pc:sldMkLst>
      </pc:sldChg>
      <pc:sldChg chg="del">
        <pc:chgData name="Le Zhang" userId="fc3ab5e0-fc55-4c2b-b58d-b73ad7cbd7d0" providerId="ADAL" clId="{E614B777-5D69-4B46-940E-A50988CF1D9A}" dt="2018-11-05T12:26:58.249" v="4" actId="2696"/>
        <pc:sldMkLst>
          <pc:docMk/>
          <pc:sldMk cId="3162982434" sldId="1730"/>
        </pc:sldMkLst>
      </pc:sldChg>
      <pc:sldChg chg="del">
        <pc:chgData name="Le Zhang" userId="fc3ab5e0-fc55-4c2b-b58d-b73ad7cbd7d0" providerId="ADAL" clId="{E614B777-5D69-4B46-940E-A50988CF1D9A}" dt="2018-11-05T12:26:58.178" v="3" actId="2696"/>
        <pc:sldMkLst>
          <pc:docMk/>
          <pc:sldMk cId="1198630789" sldId="1731"/>
        </pc:sldMkLst>
      </pc:sldChg>
      <pc:sldChg chg="del">
        <pc:chgData name="Le Zhang" userId="fc3ab5e0-fc55-4c2b-b58d-b73ad7cbd7d0" providerId="ADAL" clId="{E614B777-5D69-4B46-940E-A50988CF1D9A}" dt="2018-11-05T12:26:58.593" v="8" actId="2696"/>
        <pc:sldMkLst>
          <pc:docMk/>
          <pc:sldMk cId="1322143298" sldId="1732"/>
        </pc:sldMkLst>
      </pc:sldChg>
      <pc:sldChg chg="modSp add modTransition setBg">
        <pc:chgData name="Le Zhang" userId="fc3ab5e0-fc55-4c2b-b58d-b73ad7cbd7d0" providerId="ADAL" clId="{E614B777-5D69-4B46-940E-A50988CF1D9A}" dt="2018-11-05T12:42:22.718" v="37"/>
        <pc:sldMkLst>
          <pc:docMk/>
          <pc:sldMk cId="1494752877" sldId="2889"/>
        </pc:sldMkLst>
        <pc:spChg chg="mod">
          <ac:chgData name="Le Zhang" userId="fc3ab5e0-fc55-4c2b-b58d-b73ad7cbd7d0" providerId="ADAL" clId="{E614B777-5D69-4B46-940E-A50988CF1D9A}" dt="2018-11-05T12:42:03.990" v="36" actId="1076"/>
          <ac:spMkLst>
            <pc:docMk/>
            <pc:sldMk cId="1494752877" sldId="2889"/>
            <ac:spMk id="5" creationId="{30FAA43F-0FFE-4E93-9592-8743825F598C}"/>
          </ac:spMkLst>
        </pc:spChg>
        <pc:spChg chg="mod">
          <ac:chgData name="Le Zhang" userId="fc3ab5e0-fc55-4c2b-b58d-b73ad7cbd7d0" providerId="ADAL" clId="{E614B777-5D69-4B46-940E-A50988CF1D9A}" dt="2018-11-05T12:41:55.738" v="34" actId="1076"/>
          <ac:spMkLst>
            <pc:docMk/>
            <pc:sldMk cId="1494752877" sldId="2889"/>
            <ac:spMk id="8" creationId="{078C6466-BFC5-2F45-BACC-58F87BF098E0}"/>
          </ac:spMkLst>
        </pc:spChg>
      </pc:sldChg>
      <pc:sldChg chg="addSp delSp modSp add modTransition">
        <pc:chgData name="Le Zhang" userId="fc3ab5e0-fc55-4c2b-b58d-b73ad7cbd7d0" providerId="ADAL" clId="{E614B777-5D69-4B46-940E-A50988CF1D9A}" dt="2018-11-16T09:01:24.732" v="6472"/>
        <pc:sldMkLst>
          <pc:docMk/>
          <pc:sldMk cId="3388014120" sldId="2890"/>
        </pc:sldMkLst>
        <pc:spChg chg="add mod">
          <ac:chgData name="Le Zhang" userId="fc3ab5e0-fc55-4c2b-b58d-b73ad7cbd7d0" providerId="ADAL" clId="{E614B777-5D69-4B46-940E-A50988CF1D9A}" dt="2018-11-11T13:36:15.251" v="2751" actId="20577"/>
          <ac:spMkLst>
            <pc:docMk/>
            <pc:sldMk cId="3388014120" sldId="2890"/>
            <ac:spMk id="4" creationId="{25D34E4F-2CED-4CD1-B99A-598AD7319160}"/>
          </ac:spMkLst>
        </pc:spChg>
        <pc:spChg chg="mod">
          <ac:chgData name="Le Zhang" userId="fc3ab5e0-fc55-4c2b-b58d-b73ad7cbd7d0" providerId="ADAL" clId="{E614B777-5D69-4B46-940E-A50988CF1D9A}" dt="2018-11-05T12:58:31.136" v="591" actId="1036"/>
          <ac:spMkLst>
            <pc:docMk/>
            <pc:sldMk cId="3388014120" sldId="2890"/>
            <ac:spMk id="5" creationId="{D5D3EB67-5BFF-4A61-B4AA-9173ACF34539}"/>
          </ac:spMkLst>
        </pc:spChg>
        <pc:spChg chg="mod">
          <ac:chgData name="Le Zhang" userId="fc3ab5e0-fc55-4c2b-b58d-b73ad7cbd7d0" providerId="ADAL" clId="{E614B777-5D69-4B46-940E-A50988CF1D9A}" dt="2018-11-05T12:58:31.136" v="591" actId="1036"/>
          <ac:spMkLst>
            <pc:docMk/>
            <pc:sldMk cId="3388014120" sldId="2890"/>
            <ac:spMk id="6" creationId="{545CE858-260A-476F-BF4C-2B915CC39514}"/>
          </ac:spMkLst>
        </pc:spChg>
        <pc:spChg chg="mod">
          <ac:chgData name="Le Zhang" userId="fc3ab5e0-fc55-4c2b-b58d-b73ad7cbd7d0" providerId="ADAL" clId="{E614B777-5D69-4B46-940E-A50988CF1D9A}" dt="2018-11-05T12:58:31.136" v="591" actId="1036"/>
          <ac:spMkLst>
            <pc:docMk/>
            <pc:sldMk cId="3388014120" sldId="2890"/>
            <ac:spMk id="7" creationId="{BBDA5D63-52D4-47F5-9D18-0009E3471585}"/>
          </ac:spMkLst>
        </pc:spChg>
        <pc:spChg chg="mod">
          <ac:chgData name="Le Zhang" userId="fc3ab5e0-fc55-4c2b-b58d-b73ad7cbd7d0" providerId="ADAL" clId="{E614B777-5D69-4B46-940E-A50988CF1D9A}" dt="2018-11-05T12:58:31.136" v="591" actId="1036"/>
          <ac:spMkLst>
            <pc:docMk/>
            <pc:sldMk cId="3388014120" sldId="2890"/>
            <ac:spMk id="8" creationId="{F9CF6265-7C11-4D37-8551-623C122B2C7A}"/>
          </ac:spMkLst>
        </pc:spChg>
        <pc:spChg chg="add del mod">
          <ac:chgData name="Le Zhang" userId="fc3ab5e0-fc55-4c2b-b58d-b73ad7cbd7d0" providerId="ADAL" clId="{E614B777-5D69-4B46-940E-A50988CF1D9A}" dt="2018-11-05T12:52:18.865" v="179" actId="478"/>
          <ac:spMkLst>
            <pc:docMk/>
            <pc:sldMk cId="3388014120" sldId="2890"/>
            <ac:spMk id="9" creationId="{D258A864-938E-4D94-AE33-481C2E7FBEE4}"/>
          </ac:spMkLst>
        </pc:spChg>
        <pc:spChg chg="add mod">
          <ac:chgData name="Le Zhang" userId="fc3ab5e0-fc55-4c2b-b58d-b73ad7cbd7d0" providerId="ADAL" clId="{E614B777-5D69-4B46-940E-A50988CF1D9A}" dt="2018-11-11T13:29:27.653" v="2705" actId="255"/>
          <ac:spMkLst>
            <pc:docMk/>
            <pc:sldMk cId="3388014120" sldId="2890"/>
            <ac:spMk id="9" creationId="{F192A33B-1765-4213-810E-EDC2CA3D9526}"/>
          </ac:spMkLst>
        </pc:spChg>
        <pc:spChg chg="add mod">
          <ac:chgData name="Le Zhang" userId="fc3ab5e0-fc55-4c2b-b58d-b73ad7cbd7d0" providerId="ADAL" clId="{E614B777-5D69-4B46-940E-A50988CF1D9A}" dt="2018-11-11T13:46:56.727" v="2846"/>
          <ac:spMkLst>
            <pc:docMk/>
            <pc:sldMk cId="3388014120" sldId="2890"/>
            <ac:spMk id="14" creationId="{15ABA344-B862-42B2-B8FF-36A76D7C99BA}"/>
          </ac:spMkLst>
        </pc:spChg>
        <pc:spChg chg="add mod">
          <ac:chgData name="Le Zhang" userId="fc3ab5e0-fc55-4c2b-b58d-b73ad7cbd7d0" providerId="ADAL" clId="{E614B777-5D69-4B46-940E-A50988CF1D9A}" dt="2018-11-05T12:58:31.136" v="591" actId="1036"/>
          <ac:spMkLst>
            <pc:docMk/>
            <pc:sldMk cId="3388014120" sldId="2890"/>
            <ac:spMk id="17" creationId="{977FF4FD-6808-4F6A-A35A-314AF48AB08B}"/>
          </ac:spMkLst>
        </pc:spChg>
        <pc:cxnChg chg="add del mod">
          <ac:chgData name="Le Zhang" userId="fc3ab5e0-fc55-4c2b-b58d-b73ad7cbd7d0" providerId="ADAL" clId="{E614B777-5D69-4B46-940E-A50988CF1D9A}" dt="2018-11-05T12:54:34.699" v="412" actId="11529"/>
          <ac:cxnSpMkLst>
            <pc:docMk/>
            <pc:sldMk cId="3388014120" sldId="2890"/>
            <ac:cxnSpMk id="11" creationId="{7550A54A-E1D0-4831-9870-0166DB83A003}"/>
          </ac:cxnSpMkLst>
        </pc:cxnChg>
        <pc:cxnChg chg="add mod">
          <ac:chgData name="Le Zhang" userId="fc3ab5e0-fc55-4c2b-b58d-b73ad7cbd7d0" providerId="ADAL" clId="{E614B777-5D69-4B46-940E-A50988CF1D9A}" dt="2018-11-05T12:58:31.136" v="591" actId="1036"/>
          <ac:cxnSpMkLst>
            <pc:docMk/>
            <pc:sldMk cId="3388014120" sldId="2890"/>
            <ac:cxnSpMk id="13" creationId="{EA095511-3560-4FBD-B251-F5D80B7F59A0}"/>
          </ac:cxnSpMkLst>
        </pc:cxnChg>
        <pc:cxnChg chg="add mod">
          <ac:chgData name="Le Zhang" userId="fc3ab5e0-fc55-4c2b-b58d-b73ad7cbd7d0" providerId="ADAL" clId="{E614B777-5D69-4B46-940E-A50988CF1D9A}" dt="2018-11-05T12:58:31.136" v="591" actId="1036"/>
          <ac:cxnSpMkLst>
            <pc:docMk/>
            <pc:sldMk cId="3388014120" sldId="2890"/>
            <ac:cxnSpMk id="18" creationId="{F20BA34D-9050-42D1-9D95-018EAD6D1C7B}"/>
          </ac:cxnSpMkLst>
        </pc:cxnChg>
      </pc:sldChg>
      <pc:sldChg chg="addSp delSp modSp add modTransition">
        <pc:chgData name="Le Zhang" userId="fc3ab5e0-fc55-4c2b-b58d-b73ad7cbd7d0" providerId="ADAL" clId="{E614B777-5D69-4B46-940E-A50988CF1D9A}" dt="2018-11-16T09:01:24.732" v="6472"/>
        <pc:sldMkLst>
          <pc:docMk/>
          <pc:sldMk cId="1976218525" sldId="2891"/>
        </pc:sldMkLst>
        <pc:spChg chg="add mod">
          <ac:chgData name="Le Zhang" userId="fc3ab5e0-fc55-4c2b-b58d-b73ad7cbd7d0" providerId="ADAL" clId="{E614B777-5D69-4B46-940E-A50988CF1D9A}" dt="2018-11-11T13:52:33.772" v="2865" actId="255"/>
          <ac:spMkLst>
            <pc:docMk/>
            <pc:sldMk cId="1976218525" sldId="2891"/>
            <ac:spMk id="4" creationId="{7F444562-007B-415C-B503-FDD2BD7A42A5}"/>
          </ac:spMkLst>
        </pc:spChg>
        <pc:spChg chg="add mod">
          <ac:chgData name="Le Zhang" userId="fc3ab5e0-fc55-4c2b-b58d-b73ad7cbd7d0" providerId="ADAL" clId="{E614B777-5D69-4B46-940E-A50988CF1D9A}" dt="2018-11-05T13:04:00.558" v="1158" actId="14100"/>
          <ac:spMkLst>
            <pc:docMk/>
            <pc:sldMk cId="1976218525" sldId="2891"/>
            <ac:spMk id="9" creationId="{E2FF29EE-A12A-4B90-8100-81178D16FA94}"/>
          </ac:spMkLst>
        </pc:spChg>
        <pc:spChg chg="add mod">
          <ac:chgData name="Le Zhang" userId="fc3ab5e0-fc55-4c2b-b58d-b73ad7cbd7d0" providerId="ADAL" clId="{E614B777-5D69-4B46-940E-A50988CF1D9A}" dt="2018-11-05T13:04:24.604" v="1163" actId="1076"/>
          <ac:spMkLst>
            <pc:docMk/>
            <pc:sldMk cId="1976218525" sldId="2891"/>
            <ac:spMk id="10" creationId="{3A974462-E0DD-4A84-9515-D73A79F0980F}"/>
          </ac:spMkLst>
        </pc:spChg>
        <pc:spChg chg="add mod">
          <ac:chgData name="Le Zhang" userId="fc3ab5e0-fc55-4c2b-b58d-b73ad7cbd7d0" providerId="ADAL" clId="{E614B777-5D69-4B46-940E-A50988CF1D9A}" dt="2018-11-05T14:43:35.049" v="2008" actId="1076"/>
          <ac:spMkLst>
            <pc:docMk/>
            <pc:sldMk cId="1976218525" sldId="2891"/>
            <ac:spMk id="11" creationId="{9F278CAA-605F-4925-A7E8-4A0D437CD5C3}"/>
          </ac:spMkLst>
        </pc:spChg>
        <pc:spChg chg="add mod">
          <ac:chgData name="Le Zhang" userId="fc3ab5e0-fc55-4c2b-b58d-b73ad7cbd7d0" providerId="ADAL" clId="{E614B777-5D69-4B46-940E-A50988CF1D9A}" dt="2018-11-05T13:17:05.004" v="1713" actId="1076"/>
          <ac:spMkLst>
            <pc:docMk/>
            <pc:sldMk cId="1976218525" sldId="2891"/>
            <ac:spMk id="12" creationId="{AE8CA9F8-E08D-43F9-8702-937C022F27E0}"/>
          </ac:spMkLst>
        </pc:spChg>
        <pc:spChg chg="add mod">
          <ac:chgData name="Le Zhang" userId="fc3ab5e0-fc55-4c2b-b58d-b73ad7cbd7d0" providerId="ADAL" clId="{E614B777-5D69-4B46-940E-A50988CF1D9A}" dt="2018-11-05T13:17:16.166" v="1714" actId="14100"/>
          <ac:spMkLst>
            <pc:docMk/>
            <pc:sldMk cId="1976218525" sldId="2891"/>
            <ac:spMk id="13" creationId="{64B7803C-9EBA-4F32-BFCA-62E7414B7516}"/>
          </ac:spMkLst>
        </pc:spChg>
        <pc:spChg chg="add mod">
          <ac:chgData name="Le Zhang" userId="fc3ab5e0-fc55-4c2b-b58d-b73ad7cbd7d0" providerId="ADAL" clId="{E614B777-5D69-4B46-940E-A50988CF1D9A}" dt="2018-11-12T13:38:52.045" v="4107" actId="14100"/>
          <ac:spMkLst>
            <pc:docMk/>
            <pc:sldMk cId="1976218525" sldId="2891"/>
            <ac:spMk id="15" creationId="{40844780-AA87-414E-A351-87E1ADA85055}"/>
          </ac:spMkLst>
        </pc:spChg>
        <pc:cxnChg chg="add mod">
          <ac:chgData name="Le Zhang" userId="fc3ab5e0-fc55-4c2b-b58d-b73ad7cbd7d0" providerId="ADAL" clId="{E614B777-5D69-4B46-940E-A50988CF1D9A}" dt="2018-11-05T13:04:03.795" v="1159" actId="14100"/>
          <ac:cxnSpMkLst>
            <pc:docMk/>
            <pc:sldMk cId="1976218525" sldId="2891"/>
            <ac:cxnSpMk id="14" creationId="{4B8F650C-7FBD-48C1-8E9C-B8CEF3454AE0}"/>
          </ac:cxnSpMkLst>
        </pc:cxnChg>
        <pc:cxnChg chg="add mod">
          <ac:chgData name="Le Zhang" userId="fc3ab5e0-fc55-4c2b-b58d-b73ad7cbd7d0" providerId="ADAL" clId="{E614B777-5D69-4B46-940E-A50988CF1D9A}" dt="2018-11-05T13:04:31.131" v="1164" actId="14100"/>
          <ac:cxnSpMkLst>
            <pc:docMk/>
            <pc:sldMk cId="1976218525" sldId="2891"/>
            <ac:cxnSpMk id="18" creationId="{DF6FEFEA-BC80-43CB-8D63-607A9538224B}"/>
          </ac:cxnSpMkLst>
        </pc:cxnChg>
        <pc:cxnChg chg="add mod">
          <ac:chgData name="Le Zhang" userId="fc3ab5e0-fc55-4c2b-b58d-b73ad7cbd7d0" providerId="ADAL" clId="{E614B777-5D69-4B46-940E-A50988CF1D9A}" dt="2018-11-05T14:43:40.729" v="2010" actId="14100"/>
          <ac:cxnSpMkLst>
            <pc:docMk/>
            <pc:sldMk cId="1976218525" sldId="2891"/>
            <ac:cxnSpMk id="22" creationId="{562BEBD7-555F-475A-B0BB-3257C768C2AE}"/>
          </ac:cxnSpMkLst>
        </pc:cxnChg>
        <pc:cxnChg chg="add mod">
          <ac:chgData name="Le Zhang" userId="fc3ab5e0-fc55-4c2b-b58d-b73ad7cbd7d0" providerId="ADAL" clId="{E614B777-5D69-4B46-940E-A50988CF1D9A}" dt="2018-11-05T14:43:53.409" v="2013" actId="14100"/>
          <ac:cxnSpMkLst>
            <pc:docMk/>
            <pc:sldMk cId="1976218525" sldId="2891"/>
            <ac:cxnSpMk id="29" creationId="{A353C92D-43A6-4CD7-8AF4-7A2AB9F53481}"/>
          </ac:cxnSpMkLst>
        </pc:cxnChg>
        <pc:cxnChg chg="add del mod">
          <ac:chgData name="Le Zhang" userId="fc3ab5e0-fc55-4c2b-b58d-b73ad7cbd7d0" providerId="ADAL" clId="{E614B777-5D69-4B46-940E-A50988CF1D9A}" dt="2018-11-05T13:06:06.754" v="1192" actId="478"/>
          <ac:cxnSpMkLst>
            <pc:docMk/>
            <pc:sldMk cId="1976218525" sldId="2891"/>
            <ac:cxnSpMk id="32" creationId="{C1890D68-FED6-4B8B-8C72-FF8EE075F8AA}"/>
          </ac:cxnSpMkLst>
        </pc:cxnChg>
        <pc:cxnChg chg="add mod">
          <ac:chgData name="Le Zhang" userId="fc3ab5e0-fc55-4c2b-b58d-b73ad7cbd7d0" providerId="ADAL" clId="{E614B777-5D69-4B46-940E-A50988CF1D9A}" dt="2018-11-05T14:29:53.401" v="1740" actId="692"/>
          <ac:cxnSpMkLst>
            <pc:docMk/>
            <pc:sldMk cId="1976218525" sldId="2891"/>
            <ac:cxnSpMk id="37" creationId="{0F8D8749-D541-4EA7-B10E-1556EA6FD145}"/>
          </ac:cxnSpMkLst>
        </pc:cxnChg>
      </pc:sldChg>
      <pc:sldChg chg="addSp modSp add modTransition">
        <pc:chgData name="Le Zhang" userId="fc3ab5e0-fc55-4c2b-b58d-b73ad7cbd7d0" providerId="ADAL" clId="{E614B777-5D69-4B46-940E-A50988CF1D9A}" dt="2018-11-16T09:01:24.732" v="6472"/>
        <pc:sldMkLst>
          <pc:docMk/>
          <pc:sldMk cId="2945745363" sldId="2892"/>
        </pc:sldMkLst>
        <pc:spChg chg="add mod">
          <ac:chgData name="Le Zhang" userId="fc3ab5e0-fc55-4c2b-b58d-b73ad7cbd7d0" providerId="ADAL" clId="{E614B777-5D69-4B46-940E-A50988CF1D9A}" dt="2018-11-11T13:54:04.030" v="2877" actId="14100"/>
          <ac:spMkLst>
            <pc:docMk/>
            <pc:sldMk cId="2945745363" sldId="2892"/>
            <ac:spMk id="4" creationId="{B48E9285-A16E-4B23-851F-BF413A953783}"/>
          </ac:spMkLst>
        </pc:spChg>
        <pc:spChg chg="add mod">
          <ac:chgData name="Le Zhang" userId="fc3ab5e0-fc55-4c2b-b58d-b73ad7cbd7d0" providerId="ADAL" clId="{E614B777-5D69-4B46-940E-A50988CF1D9A}" dt="2018-11-05T14:30:02.975" v="1741" actId="1076"/>
          <ac:spMkLst>
            <pc:docMk/>
            <pc:sldMk cId="2945745363" sldId="2892"/>
            <ac:spMk id="9" creationId="{44DA72DE-04BA-42A7-8E29-1B78B145FA0B}"/>
          </ac:spMkLst>
        </pc:spChg>
        <pc:spChg chg="add mod">
          <ac:chgData name="Le Zhang" userId="fc3ab5e0-fc55-4c2b-b58d-b73ad7cbd7d0" providerId="ADAL" clId="{E614B777-5D69-4B46-940E-A50988CF1D9A}" dt="2018-11-05T13:19:09.876" v="1734" actId="1076"/>
          <ac:spMkLst>
            <pc:docMk/>
            <pc:sldMk cId="2945745363" sldId="2892"/>
            <ac:spMk id="10" creationId="{902ABAA4-C4A0-4821-8CD6-2176539FE746}"/>
          </ac:spMkLst>
        </pc:spChg>
        <pc:spChg chg="add mod">
          <ac:chgData name="Le Zhang" userId="fc3ab5e0-fc55-4c2b-b58d-b73ad7cbd7d0" providerId="ADAL" clId="{E614B777-5D69-4B46-940E-A50988CF1D9A}" dt="2018-11-05T13:18:28.437" v="1727" actId="14100"/>
          <ac:spMkLst>
            <pc:docMk/>
            <pc:sldMk cId="2945745363" sldId="2892"/>
            <ac:spMk id="11" creationId="{79B08311-22FE-4E2C-825A-2F3ED2F75B96}"/>
          </ac:spMkLst>
        </pc:spChg>
        <pc:cxnChg chg="add mod">
          <ac:chgData name="Le Zhang" userId="fc3ab5e0-fc55-4c2b-b58d-b73ad7cbd7d0" providerId="ADAL" clId="{E614B777-5D69-4B46-940E-A50988CF1D9A}" dt="2018-11-05T13:18:36.452" v="1730" actId="14100"/>
          <ac:cxnSpMkLst>
            <pc:docMk/>
            <pc:sldMk cId="2945745363" sldId="2892"/>
            <ac:cxnSpMk id="12" creationId="{ECC7ED81-A5A2-48BF-9EFC-4CCCA455B3CC}"/>
          </ac:cxnSpMkLst>
        </pc:cxnChg>
        <pc:cxnChg chg="add mod">
          <ac:chgData name="Le Zhang" userId="fc3ab5e0-fc55-4c2b-b58d-b73ad7cbd7d0" providerId="ADAL" clId="{E614B777-5D69-4B46-940E-A50988CF1D9A}" dt="2018-11-05T14:30:06.449" v="1742" actId="692"/>
          <ac:cxnSpMkLst>
            <pc:docMk/>
            <pc:sldMk cId="2945745363" sldId="2892"/>
            <ac:cxnSpMk id="16" creationId="{24E68804-9BCA-4CC2-B8FD-DC9BFA72BB93}"/>
          </ac:cxnSpMkLst>
        </pc:cxnChg>
        <pc:cxnChg chg="add mod">
          <ac:chgData name="Le Zhang" userId="fc3ab5e0-fc55-4c2b-b58d-b73ad7cbd7d0" providerId="ADAL" clId="{E614B777-5D69-4B46-940E-A50988CF1D9A}" dt="2018-11-05T14:24:45.316" v="1735" actId="14100"/>
          <ac:cxnSpMkLst>
            <pc:docMk/>
            <pc:sldMk cId="2945745363" sldId="2892"/>
            <ac:cxnSpMk id="20" creationId="{F04E76EA-843B-495F-815E-32C89C9510B0}"/>
          </ac:cxnSpMkLst>
        </pc:cxnChg>
      </pc:sldChg>
      <pc:sldChg chg="addSp delSp modSp add modTransition">
        <pc:chgData name="Le Zhang" userId="fc3ab5e0-fc55-4c2b-b58d-b73ad7cbd7d0" providerId="ADAL" clId="{E614B777-5D69-4B46-940E-A50988CF1D9A}" dt="2018-11-16T09:01:24.732" v="6472"/>
        <pc:sldMkLst>
          <pc:docMk/>
          <pc:sldMk cId="4234720899" sldId="2893"/>
        </pc:sldMkLst>
        <pc:spChg chg="add mod">
          <ac:chgData name="Le Zhang" userId="fc3ab5e0-fc55-4c2b-b58d-b73ad7cbd7d0" providerId="ADAL" clId="{E614B777-5D69-4B46-940E-A50988CF1D9A}" dt="2018-11-11T13:56:01.604" v="2882"/>
          <ac:spMkLst>
            <pc:docMk/>
            <pc:sldMk cId="4234720899" sldId="2893"/>
            <ac:spMk id="4" creationId="{533A371C-E489-496C-AE9E-C3898EB1D672}"/>
          </ac:spMkLst>
        </pc:spChg>
        <pc:spChg chg="add mod">
          <ac:chgData name="Le Zhang" userId="fc3ab5e0-fc55-4c2b-b58d-b73ad7cbd7d0" providerId="ADAL" clId="{E614B777-5D69-4B46-940E-A50988CF1D9A}" dt="2018-11-16T08:49:04.431" v="6185" actId="1076"/>
          <ac:spMkLst>
            <pc:docMk/>
            <pc:sldMk cId="4234720899" sldId="2893"/>
            <ac:spMk id="9" creationId="{DAAB93AD-268B-4D1E-88DE-8F9717C0AEDD}"/>
          </ac:spMkLst>
        </pc:spChg>
        <pc:spChg chg="add mod">
          <ac:chgData name="Le Zhang" userId="fc3ab5e0-fc55-4c2b-b58d-b73ad7cbd7d0" providerId="ADAL" clId="{E614B777-5D69-4B46-940E-A50988CF1D9A}" dt="2018-11-05T14:43:07.857" v="2005" actId="1076"/>
          <ac:spMkLst>
            <pc:docMk/>
            <pc:sldMk cId="4234720899" sldId="2893"/>
            <ac:spMk id="10" creationId="{ADE27427-71AB-405E-A2E4-985EF253DE72}"/>
          </ac:spMkLst>
        </pc:spChg>
        <pc:spChg chg="add mod">
          <ac:chgData name="Le Zhang" userId="fc3ab5e0-fc55-4c2b-b58d-b73ad7cbd7d0" providerId="ADAL" clId="{E614B777-5D69-4B46-940E-A50988CF1D9A}" dt="2018-11-11T13:56:48.385" v="2888"/>
          <ac:spMkLst>
            <pc:docMk/>
            <pc:sldMk cId="4234720899" sldId="2893"/>
            <ac:spMk id="15" creationId="{116AA03B-71B3-40FC-BEE5-DB39EB9CB568}"/>
          </ac:spMkLst>
        </pc:spChg>
        <pc:spChg chg="add del mod">
          <ac:chgData name="Le Zhang" userId="fc3ab5e0-fc55-4c2b-b58d-b73ad7cbd7d0" providerId="ADAL" clId="{E614B777-5D69-4B46-940E-A50988CF1D9A}" dt="2018-11-05T14:42:29.698" v="2003" actId="478"/>
          <ac:spMkLst>
            <pc:docMk/>
            <pc:sldMk cId="4234720899" sldId="2893"/>
            <ac:spMk id="16" creationId="{8A45CB95-4E94-4555-B165-46A7CF5D43DD}"/>
          </ac:spMkLst>
        </pc:spChg>
        <pc:spChg chg="add mod">
          <ac:chgData name="Le Zhang" userId="fc3ab5e0-fc55-4c2b-b58d-b73ad7cbd7d0" providerId="ADAL" clId="{E614B777-5D69-4B46-940E-A50988CF1D9A}" dt="2018-11-05T14:45:09.562" v="2098" actId="1076"/>
          <ac:spMkLst>
            <pc:docMk/>
            <pc:sldMk cId="4234720899" sldId="2893"/>
            <ac:spMk id="33" creationId="{AA160D15-195E-457C-9421-9A147C1A1629}"/>
          </ac:spMkLst>
        </pc:spChg>
        <pc:cxnChg chg="add mod">
          <ac:chgData name="Le Zhang" userId="fc3ab5e0-fc55-4c2b-b58d-b73ad7cbd7d0" providerId="ADAL" clId="{E614B777-5D69-4B46-940E-A50988CF1D9A}" dt="2018-11-16T08:49:04.431" v="6185" actId="1076"/>
          <ac:cxnSpMkLst>
            <pc:docMk/>
            <pc:sldMk cId="4234720899" sldId="2893"/>
            <ac:cxnSpMk id="11" creationId="{83F84EC1-A915-4BE1-88D3-AD7C1F1168BE}"/>
          </ac:cxnSpMkLst>
        </pc:cxnChg>
        <pc:cxnChg chg="add mod">
          <ac:chgData name="Le Zhang" userId="fc3ab5e0-fc55-4c2b-b58d-b73ad7cbd7d0" providerId="ADAL" clId="{E614B777-5D69-4B46-940E-A50988CF1D9A}" dt="2018-11-05T14:43:07.857" v="2005" actId="1076"/>
          <ac:cxnSpMkLst>
            <pc:docMk/>
            <pc:sldMk cId="4234720899" sldId="2893"/>
            <ac:cxnSpMk id="13" creationId="{C39D273A-7166-4032-8218-7474B6DDF9CD}"/>
          </ac:cxnSpMkLst>
        </pc:cxnChg>
        <pc:cxnChg chg="add del mod">
          <ac:chgData name="Le Zhang" userId="fc3ab5e0-fc55-4c2b-b58d-b73ad7cbd7d0" providerId="ADAL" clId="{E614B777-5D69-4B46-940E-A50988CF1D9A}" dt="2018-11-05T14:38:23.181" v="1993" actId="478"/>
          <ac:cxnSpMkLst>
            <pc:docMk/>
            <pc:sldMk cId="4234720899" sldId="2893"/>
            <ac:cxnSpMk id="17" creationId="{5BF513B8-DDE1-475E-A008-1F8CAB26BAA5}"/>
          </ac:cxnSpMkLst>
        </pc:cxnChg>
        <pc:cxnChg chg="add del mod">
          <ac:chgData name="Le Zhang" userId="fc3ab5e0-fc55-4c2b-b58d-b73ad7cbd7d0" providerId="ADAL" clId="{E614B777-5D69-4B46-940E-A50988CF1D9A}" dt="2018-11-05T14:42:22.897" v="2001" actId="478"/>
          <ac:cxnSpMkLst>
            <pc:docMk/>
            <pc:sldMk cId="4234720899" sldId="2893"/>
            <ac:cxnSpMk id="24" creationId="{9AAAD896-4B5F-4FF9-85D6-DADD5405A75F}"/>
          </ac:cxnSpMkLst>
        </pc:cxnChg>
        <pc:cxnChg chg="add mod">
          <ac:chgData name="Le Zhang" userId="fc3ab5e0-fc55-4c2b-b58d-b73ad7cbd7d0" providerId="ADAL" clId="{E614B777-5D69-4B46-940E-A50988CF1D9A}" dt="2018-11-05T14:45:09.562" v="2098" actId="1076"/>
          <ac:cxnSpMkLst>
            <pc:docMk/>
            <pc:sldMk cId="4234720899" sldId="2893"/>
            <ac:cxnSpMk id="34" creationId="{41B90F8D-72D6-4DA2-B3A5-B5FB8D304A4F}"/>
          </ac:cxnSpMkLst>
        </pc:cxnChg>
      </pc:sldChg>
      <pc:sldChg chg="addSp delSp modSp add del">
        <pc:chgData name="Le Zhang" userId="fc3ab5e0-fc55-4c2b-b58d-b73ad7cbd7d0" providerId="ADAL" clId="{E614B777-5D69-4B46-940E-A50988CF1D9A}" dt="2018-11-16T05:51:41.636" v="5394" actId="2696"/>
        <pc:sldMkLst>
          <pc:docMk/>
          <pc:sldMk cId="429360693" sldId="2894"/>
        </pc:sldMkLst>
        <pc:spChg chg="del">
          <ac:chgData name="Le Zhang" userId="fc3ab5e0-fc55-4c2b-b58d-b73ad7cbd7d0" providerId="ADAL" clId="{E614B777-5D69-4B46-940E-A50988CF1D9A}" dt="2018-11-06T15:49:23.116" v="2102" actId="478"/>
          <ac:spMkLst>
            <pc:docMk/>
            <pc:sldMk cId="429360693" sldId="2894"/>
            <ac:spMk id="2" creationId="{D429A862-D1E4-4F68-B466-F1D1C3DD81CB}"/>
          </ac:spMkLst>
        </pc:spChg>
        <pc:spChg chg="del">
          <ac:chgData name="Le Zhang" userId="fc3ab5e0-fc55-4c2b-b58d-b73ad7cbd7d0" providerId="ADAL" clId="{E614B777-5D69-4B46-940E-A50988CF1D9A}" dt="2018-11-06T15:49:21.705" v="2101" actId="478"/>
          <ac:spMkLst>
            <pc:docMk/>
            <pc:sldMk cId="429360693" sldId="2894"/>
            <ac:spMk id="3" creationId="{3206F56B-8530-43D1-A8AD-2F3200E32CD4}"/>
          </ac:spMkLst>
        </pc:spChg>
        <pc:spChg chg="add">
          <ac:chgData name="Le Zhang" userId="fc3ab5e0-fc55-4c2b-b58d-b73ad7cbd7d0" providerId="ADAL" clId="{E614B777-5D69-4B46-940E-A50988CF1D9A}" dt="2018-11-06T15:49:18.300" v="2100"/>
          <ac:spMkLst>
            <pc:docMk/>
            <pc:sldMk cId="429360693" sldId="2894"/>
            <ac:spMk id="5" creationId="{1BF5645F-1667-458F-98E9-06CA2F9B00E2}"/>
          </ac:spMkLst>
        </pc:spChg>
        <pc:spChg chg="add">
          <ac:chgData name="Le Zhang" userId="fc3ab5e0-fc55-4c2b-b58d-b73ad7cbd7d0" providerId="ADAL" clId="{E614B777-5D69-4B46-940E-A50988CF1D9A}" dt="2018-11-06T15:49:18.300" v="2100"/>
          <ac:spMkLst>
            <pc:docMk/>
            <pc:sldMk cId="429360693" sldId="2894"/>
            <ac:spMk id="6" creationId="{EC9B3829-2B44-4DDE-A242-D4AC3C9DC0C8}"/>
          </ac:spMkLst>
        </pc:spChg>
        <pc:spChg chg="add">
          <ac:chgData name="Le Zhang" userId="fc3ab5e0-fc55-4c2b-b58d-b73ad7cbd7d0" providerId="ADAL" clId="{E614B777-5D69-4B46-940E-A50988CF1D9A}" dt="2018-11-06T15:49:18.300" v="2100"/>
          <ac:spMkLst>
            <pc:docMk/>
            <pc:sldMk cId="429360693" sldId="2894"/>
            <ac:spMk id="7" creationId="{FB073BB6-3D5D-4E41-9827-1EE9E5CEB721}"/>
          </ac:spMkLst>
        </pc:spChg>
        <pc:spChg chg="add">
          <ac:chgData name="Le Zhang" userId="fc3ab5e0-fc55-4c2b-b58d-b73ad7cbd7d0" providerId="ADAL" clId="{E614B777-5D69-4B46-940E-A50988CF1D9A}" dt="2018-11-06T15:49:18.300" v="2100"/>
          <ac:spMkLst>
            <pc:docMk/>
            <pc:sldMk cId="429360693" sldId="2894"/>
            <ac:spMk id="8" creationId="{D338D985-421F-4093-82BD-804A005F10A1}"/>
          </ac:spMkLst>
        </pc:spChg>
        <pc:spChg chg="mod">
          <ac:chgData name="Le Zhang" userId="fc3ab5e0-fc55-4c2b-b58d-b73ad7cbd7d0" providerId="ADAL" clId="{E614B777-5D69-4B46-940E-A50988CF1D9A}" dt="2018-11-11T13:36:32.346" v="2784" actId="20577"/>
          <ac:spMkLst>
            <pc:docMk/>
            <pc:sldMk cId="429360693" sldId="2894"/>
            <ac:spMk id="9" creationId="{FE81D1E1-F166-4E9B-A26F-04DAF3F26AA8}"/>
          </ac:spMkLst>
        </pc:spChg>
        <pc:spChg chg="mod">
          <ac:chgData name="Le Zhang" userId="fc3ab5e0-fc55-4c2b-b58d-b73ad7cbd7d0" providerId="ADAL" clId="{E614B777-5D69-4B46-940E-A50988CF1D9A}" dt="2018-11-11T12:17:13.103" v="2151" actId="1076"/>
          <ac:spMkLst>
            <pc:docMk/>
            <pc:sldMk cId="429360693" sldId="2894"/>
            <ac:spMk id="14" creationId="{4F4C4905-74BB-490F-8DE4-B16C58645087}"/>
          </ac:spMkLst>
        </pc:spChg>
        <pc:spChg chg="mod">
          <ac:chgData name="Le Zhang" userId="fc3ab5e0-fc55-4c2b-b58d-b73ad7cbd7d0" providerId="ADAL" clId="{E614B777-5D69-4B46-940E-A50988CF1D9A}" dt="2018-11-11T12:17:13.103" v="2151" actId="1076"/>
          <ac:spMkLst>
            <pc:docMk/>
            <pc:sldMk cId="429360693" sldId="2894"/>
            <ac:spMk id="15" creationId="{5517EE05-3A28-4EBD-935B-C609FBA63BF7}"/>
          </ac:spMkLst>
        </pc:spChg>
        <pc:spChg chg="mod">
          <ac:chgData name="Le Zhang" userId="fc3ab5e0-fc55-4c2b-b58d-b73ad7cbd7d0" providerId="ADAL" clId="{E614B777-5D69-4B46-940E-A50988CF1D9A}" dt="2018-11-11T12:16:55.212" v="2149" actId="14100"/>
          <ac:spMkLst>
            <pc:docMk/>
            <pc:sldMk cId="429360693" sldId="2894"/>
            <ac:spMk id="19" creationId="{7F0D20E1-BBA7-43DC-9DFB-AB053CEDF7E6}"/>
          </ac:spMkLst>
        </pc:spChg>
        <pc:cxnChg chg="mod">
          <ac:chgData name="Le Zhang" userId="fc3ab5e0-fc55-4c2b-b58d-b73ad7cbd7d0" providerId="ADAL" clId="{E614B777-5D69-4B46-940E-A50988CF1D9A}" dt="2018-11-11T12:17:13.103" v="2151" actId="1076"/>
          <ac:cxnSpMkLst>
            <pc:docMk/>
            <pc:sldMk cId="429360693" sldId="2894"/>
            <ac:cxnSpMk id="48" creationId="{CBFCEFE6-94B1-41D0-8FE6-430D9E6CED8C}"/>
          </ac:cxnSpMkLst>
        </pc:cxnChg>
        <pc:cxnChg chg="mod">
          <ac:chgData name="Le Zhang" userId="fc3ab5e0-fc55-4c2b-b58d-b73ad7cbd7d0" providerId="ADAL" clId="{E614B777-5D69-4B46-940E-A50988CF1D9A}" dt="2018-11-11T12:16:55.212" v="2149" actId="14100"/>
          <ac:cxnSpMkLst>
            <pc:docMk/>
            <pc:sldMk cId="429360693" sldId="2894"/>
            <ac:cxnSpMk id="51" creationId="{0EEB520D-FA3F-4C60-A552-458A6D76F81F}"/>
          </ac:cxnSpMkLst>
        </pc:cxnChg>
      </pc:sldChg>
      <pc:sldChg chg="add modTransition">
        <pc:chgData name="Le Zhang" userId="fc3ab5e0-fc55-4c2b-b58d-b73ad7cbd7d0" providerId="ADAL" clId="{E614B777-5D69-4B46-940E-A50988CF1D9A}" dt="2018-11-16T09:01:24.732" v="6472"/>
        <pc:sldMkLst>
          <pc:docMk/>
          <pc:sldMk cId="3064868887" sldId="2894"/>
        </pc:sldMkLst>
      </pc:sldChg>
      <pc:sldChg chg="add del">
        <pc:chgData name="Le Zhang" userId="fc3ab5e0-fc55-4c2b-b58d-b73ad7cbd7d0" providerId="ADAL" clId="{E614B777-5D69-4B46-940E-A50988CF1D9A}" dt="2018-11-11T13:07:50.989" v="2524" actId="2696"/>
        <pc:sldMkLst>
          <pc:docMk/>
          <pc:sldMk cId="2527652306" sldId="2895"/>
        </pc:sldMkLst>
      </pc:sldChg>
      <pc:sldChg chg="addSp delSp modSp add del">
        <pc:chgData name="Le Zhang" userId="fc3ab5e0-fc55-4c2b-b58d-b73ad7cbd7d0" providerId="ADAL" clId="{E614B777-5D69-4B46-940E-A50988CF1D9A}" dt="2018-11-11T13:37:02.198" v="2785" actId="2696"/>
        <pc:sldMkLst>
          <pc:docMk/>
          <pc:sldMk cId="3688419006" sldId="2896"/>
        </pc:sldMkLst>
        <pc:spChg chg="mod">
          <ac:chgData name="Le Zhang" userId="fc3ab5e0-fc55-4c2b-b58d-b73ad7cbd7d0" providerId="ADAL" clId="{E614B777-5D69-4B46-940E-A50988CF1D9A}" dt="2018-11-11T13:07:43.027" v="2522" actId="20577"/>
          <ac:spMkLst>
            <pc:docMk/>
            <pc:sldMk cId="3688419006" sldId="2896"/>
            <ac:spMk id="3" creationId="{62A478DA-BDC8-4549-A3EE-6052D464AEC2}"/>
          </ac:spMkLst>
        </pc:spChg>
        <pc:spChg chg="add mod">
          <ac:chgData name="Le Zhang" userId="fc3ab5e0-fc55-4c2b-b58d-b73ad7cbd7d0" providerId="ADAL" clId="{E614B777-5D69-4B46-940E-A50988CF1D9A}" dt="2018-11-11T12:59:20.803" v="2215" actId="1076"/>
          <ac:spMkLst>
            <pc:docMk/>
            <pc:sldMk cId="3688419006" sldId="2896"/>
            <ac:spMk id="4" creationId="{F5046179-8981-4E60-BF21-6C179E49F202}"/>
          </ac:spMkLst>
        </pc:spChg>
        <pc:spChg chg="del mod">
          <ac:chgData name="Le Zhang" userId="fc3ab5e0-fc55-4c2b-b58d-b73ad7cbd7d0" providerId="ADAL" clId="{E614B777-5D69-4B46-940E-A50988CF1D9A}" dt="2018-11-11T13:02:47.011" v="2450" actId="478"/>
          <ac:spMkLst>
            <pc:docMk/>
            <pc:sldMk cId="3688419006" sldId="2896"/>
            <ac:spMk id="5" creationId="{D5D3EB67-5BFF-4A61-B4AA-9173ACF34539}"/>
          </ac:spMkLst>
        </pc:spChg>
        <pc:spChg chg="del">
          <ac:chgData name="Le Zhang" userId="fc3ab5e0-fc55-4c2b-b58d-b73ad7cbd7d0" providerId="ADAL" clId="{E614B777-5D69-4B46-940E-A50988CF1D9A}" dt="2018-11-11T12:57:57.341" v="2202" actId="478"/>
          <ac:spMkLst>
            <pc:docMk/>
            <pc:sldMk cId="3688419006" sldId="2896"/>
            <ac:spMk id="6" creationId="{545CE858-260A-476F-BF4C-2B915CC39514}"/>
          </ac:spMkLst>
        </pc:spChg>
        <pc:spChg chg="del">
          <ac:chgData name="Le Zhang" userId="fc3ab5e0-fc55-4c2b-b58d-b73ad7cbd7d0" providerId="ADAL" clId="{E614B777-5D69-4B46-940E-A50988CF1D9A}" dt="2018-11-11T12:57:57.341" v="2202" actId="478"/>
          <ac:spMkLst>
            <pc:docMk/>
            <pc:sldMk cId="3688419006" sldId="2896"/>
            <ac:spMk id="7" creationId="{BBDA5D63-52D4-47F5-9D18-0009E3471585}"/>
          </ac:spMkLst>
        </pc:spChg>
        <pc:spChg chg="del">
          <ac:chgData name="Le Zhang" userId="fc3ab5e0-fc55-4c2b-b58d-b73ad7cbd7d0" providerId="ADAL" clId="{E614B777-5D69-4B46-940E-A50988CF1D9A}" dt="2018-11-11T12:57:57.341" v="2202" actId="478"/>
          <ac:spMkLst>
            <pc:docMk/>
            <pc:sldMk cId="3688419006" sldId="2896"/>
            <ac:spMk id="8" creationId="{F9CF6265-7C11-4D37-8551-623C122B2C7A}"/>
          </ac:spMkLst>
        </pc:spChg>
        <pc:spChg chg="add del mod">
          <ac:chgData name="Le Zhang" userId="fc3ab5e0-fc55-4c2b-b58d-b73ad7cbd7d0" providerId="ADAL" clId="{E614B777-5D69-4B46-940E-A50988CF1D9A}" dt="2018-11-11T13:02:47.011" v="2450" actId="478"/>
          <ac:spMkLst>
            <pc:docMk/>
            <pc:sldMk cId="3688419006" sldId="2896"/>
            <ac:spMk id="9" creationId="{19976681-7435-49CC-BD64-F3D87AB6E4E3}"/>
          </ac:spMkLst>
        </pc:spChg>
        <pc:spChg chg="add del mod">
          <ac:chgData name="Le Zhang" userId="fc3ab5e0-fc55-4c2b-b58d-b73ad7cbd7d0" providerId="ADAL" clId="{E614B777-5D69-4B46-940E-A50988CF1D9A}" dt="2018-11-11T13:02:47.011" v="2450" actId="478"/>
          <ac:spMkLst>
            <pc:docMk/>
            <pc:sldMk cId="3688419006" sldId="2896"/>
            <ac:spMk id="10" creationId="{4DA0E25C-F9CB-49BC-B6A2-B5A8DCB01E1E}"/>
          </ac:spMkLst>
        </pc:spChg>
        <pc:spChg chg="add mod">
          <ac:chgData name="Le Zhang" userId="fc3ab5e0-fc55-4c2b-b58d-b73ad7cbd7d0" providerId="ADAL" clId="{E614B777-5D69-4B46-940E-A50988CF1D9A}" dt="2018-11-11T13:04:20.002" v="2494" actId="14100"/>
          <ac:spMkLst>
            <pc:docMk/>
            <pc:sldMk cId="3688419006" sldId="2896"/>
            <ac:spMk id="11" creationId="{F0287509-1238-48A2-8386-183661B939DC}"/>
          </ac:spMkLst>
        </pc:spChg>
        <pc:spChg chg="add mod">
          <ac:chgData name="Le Zhang" userId="fc3ab5e0-fc55-4c2b-b58d-b73ad7cbd7d0" providerId="ADAL" clId="{E614B777-5D69-4B46-940E-A50988CF1D9A}" dt="2018-11-11T13:03:55.895" v="2491" actId="14100"/>
          <ac:spMkLst>
            <pc:docMk/>
            <pc:sldMk cId="3688419006" sldId="2896"/>
            <ac:spMk id="12" creationId="{A8B9E174-5039-4132-AADA-512298BFA7F2}"/>
          </ac:spMkLst>
        </pc:spChg>
        <pc:spChg chg="add mod">
          <ac:chgData name="Le Zhang" userId="fc3ab5e0-fc55-4c2b-b58d-b73ad7cbd7d0" providerId="ADAL" clId="{E614B777-5D69-4B46-940E-A50988CF1D9A}" dt="2018-11-11T13:04:02.431" v="2493" actId="14100"/>
          <ac:spMkLst>
            <pc:docMk/>
            <pc:sldMk cId="3688419006" sldId="2896"/>
            <ac:spMk id="13" creationId="{1616B350-7026-4C84-AE5E-72C7B8B5EF9C}"/>
          </ac:spMkLst>
        </pc:spChg>
        <pc:spChg chg="add mod">
          <ac:chgData name="Le Zhang" userId="fc3ab5e0-fc55-4c2b-b58d-b73ad7cbd7d0" providerId="ADAL" clId="{E614B777-5D69-4B46-940E-A50988CF1D9A}" dt="2018-11-11T13:03:58.971" v="2492" actId="14100"/>
          <ac:spMkLst>
            <pc:docMk/>
            <pc:sldMk cId="3688419006" sldId="2896"/>
            <ac:spMk id="14" creationId="{170C9698-E7E7-4265-97AF-C6203FB3F486}"/>
          </ac:spMkLst>
        </pc:spChg>
        <pc:cxnChg chg="add del mod">
          <ac:chgData name="Le Zhang" userId="fc3ab5e0-fc55-4c2b-b58d-b73ad7cbd7d0" providerId="ADAL" clId="{E614B777-5D69-4B46-940E-A50988CF1D9A}" dt="2018-11-11T13:05:27.871" v="2511" actId="478"/>
          <ac:cxnSpMkLst>
            <pc:docMk/>
            <pc:sldMk cId="3688419006" sldId="2896"/>
            <ac:cxnSpMk id="16" creationId="{E9FA7415-160D-4B4F-A23F-9763187D0FC2}"/>
          </ac:cxnSpMkLst>
        </pc:cxnChg>
        <pc:cxnChg chg="add del mod">
          <ac:chgData name="Le Zhang" userId="fc3ab5e0-fc55-4c2b-b58d-b73ad7cbd7d0" providerId="ADAL" clId="{E614B777-5D69-4B46-940E-A50988CF1D9A}" dt="2018-11-11T13:05:27.871" v="2511" actId="478"/>
          <ac:cxnSpMkLst>
            <pc:docMk/>
            <pc:sldMk cId="3688419006" sldId="2896"/>
            <ac:cxnSpMk id="17" creationId="{90DBE8E6-FDB9-4EE6-B1BD-7CFFA211DB64}"/>
          </ac:cxnSpMkLst>
        </pc:cxnChg>
      </pc:sldChg>
      <pc:sldChg chg="addSp modSp add modTransition">
        <pc:chgData name="Le Zhang" userId="fc3ab5e0-fc55-4c2b-b58d-b73ad7cbd7d0" providerId="ADAL" clId="{E614B777-5D69-4B46-940E-A50988CF1D9A}" dt="2018-11-16T09:01:24.732" v="6472"/>
        <pc:sldMkLst>
          <pc:docMk/>
          <pc:sldMk cId="4060549655" sldId="2896"/>
        </pc:sldMkLst>
        <pc:spChg chg="mod">
          <ac:chgData name="Le Zhang" userId="fc3ab5e0-fc55-4c2b-b58d-b73ad7cbd7d0" providerId="ADAL" clId="{E614B777-5D69-4B46-940E-A50988CF1D9A}" dt="2018-11-11T13:37:17.877" v="2792"/>
          <ac:spMkLst>
            <pc:docMk/>
            <pc:sldMk cId="4060549655" sldId="2896"/>
            <ac:spMk id="3" creationId="{62A478DA-BDC8-4549-A3EE-6052D464AEC2}"/>
          </ac:spMkLst>
        </pc:spChg>
        <pc:spChg chg="mod">
          <ac:chgData name="Le Zhang" userId="fc3ab5e0-fc55-4c2b-b58d-b73ad7cbd7d0" providerId="ADAL" clId="{E614B777-5D69-4B46-940E-A50988CF1D9A}" dt="2018-11-11T13:47:31.214" v="2848" actId="14100"/>
          <ac:spMkLst>
            <pc:docMk/>
            <pc:sldMk cId="4060549655" sldId="2896"/>
            <ac:spMk id="4" creationId="{F5046179-8981-4E60-BF21-6C179E49F202}"/>
          </ac:spMkLst>
        </pc:spChg>
        <pc:spChg chg="add mod">
          <ac:chgData name="Le Zhang" userId="fc3ab5e0-fc55-4c2b-b58d-b73ad7cbd7d0" providerId="ADAL" clId="{E614B777-5D69-4B46-940E-A50988CF1D9A}" dt="2018-11-11T13:50:31.551" v="2856" actId="1076"/>
          <ac:spMkLst>
            <pc:docMk/>
            <pc:sldMk cId="4060549655" sldId="2896"/>
            <ac:spMk id="9" creationId="{80469D5A-B539-4BEE-81A1-4BCEDA744588}"/>
          </ac:spMkLst>
        </pc:spChg>
        <pc:spChg chg="mod">
          <ac:chgData name="Le Zhang" userId="fc3ab5e0-fc55-4c2b-b58d-b73ad7cbd7d0" providerId="ADAL" clId="{E614B777-5D69-4B46-940E-A50988CF1D9A}" dt="2018-11-11T13:50:26.271" v="2855" actId="14100"/>
          <ac:spMkLst>
            <pc:docMk/>
            <pc:sldMk cId="4060549655" sldId="2896"/>
            <ac:spMk id="11" creationId="{F0287509-1238-48A2-8386-183661B939DC}"/>
          </ac:spMkLst>
        </pc:spChg>
        <pc:spChg chg="mod">
          <ac:chgData name="Le Zhang" userId="fc3ab5e0-fc55-4c2b-b58d-b73ad7cbd7d0" providerId="ADAL" clId="{E614B777-5D69-4B46-940E-A50988CF1D9A}" dt="2018-11-11T13:50:58.047" v="2860" actId="14100"/>
          <ac:spMkLst>
            <pc:docMk/>
            <pc:sldMk cId="4060549655" sldId="2896"/>
            <ac:spMk id="12" creationId="{A8B9E174-5039-4132-AADA-512298BFA7F2}"/>
          </ac:spMkLst>
        </pc:spChg>
        <pc:spChg chg="mod">
          <ac:chgData name="Le Zhang" userId="fc3ab5e0-fc55-4c2b-b58d-b73ad7cbd7d0" providerId="ADAL" clId="{E614B777-5D69-4B46-940E-A50988CF1D9A}" dt="2018-11-11T13:51:06.454" v="2861" actId="14100"/>
          <ac:spMkLst>
            <pc:docMk/>
            <pc:sldMk cId="4060549655" sldId="2896"/>
            <ac:spMk id="14" creationId="{170C9698-E7E7-4265-97AF-C6203FB3F486}"/>
          </ac:spMkLst>
        </pc:spChg>
        <pc:spChg chg="add mod">
          <ac:chgData name="Le Zhang" userId="fc3ab5e0-fc55-4c2b-b58d-b73ad7cbd7d0" providerId="ADAL" clId="{E614B777-5D69-4B46-940E-A50988CF1D9A}" dt="2018-11-11T13:50:39.229" v="2858" actId="1076"/>
          <ac:spMkLst>
            <pc:docMk/>
            <pc:sldMk cId="4060549655" sldId="2896"/>
            <ac:spMk id="16" creationId="{7063F0F3-D9AC-400D-8673-D560401A1FEF}"/>
          </ac:spMkLst>
        </pc:spChg>
        <pc:cxnChg chg="add mod">
          <ac:chgData name="Le Zhang" userId="fc3ab5e0-fc55-4c2b-b58d-b73ad7cbd7d0" providerId="ADAL" clId="{E614B777-5D69-4B46-940E-A50988CF1D9A}" dt="2018-11-11T13:50:31.551" v="2856" actId="1076"/>
          <ac:cxnSpMkLst>
            <pc:docMk/>
            <pc:sldMk cId="4060549655" sldId="2896"/>
            <ac:cxnSpMk id="6" creationId="{747994F1-9BAE-4F88-B967-06040994464A}"/>
          </ac:cxnSpMkLst>
        </pc:cxnChg>
        <pc:cxnChg chg="add mod">
          <ac:chgData name="Le Zhang" userId="fc3ab5e0-fc55-4c2b-b58d-b73ad7cbd7d0" providerId="ADAL" clId="{E614B777-5D69-4B46-940E-A50988CF1D9A}" dt="2018-11-11T13:50:31.551" v="2856" actId="1076"/>
          <ac:cxnSpMkLst>
            <pc:docMk/>
            <pc:sldMk cId="4060549655" sldId="2896"/>
            <ac:cxnSpMk id="15" creationId="{C572DB58-8135-4D18-BDAA-B00ABCFF7F84}"/>
          </ac:cxnSpMkLst>
        </pc:cxnChg>
      </pc:sldChg>
      <pc:sldChg chg="addSp modSp add del modTransition">
        <pc:chgData name="Le Zhang" userId="fc3ab5e0-fc55-4c2b-b58d-b73ad7cbd7d0" providerId="ADAL" clId="{E614B777-5D69-4B46-940E-A50988CF1D9A}" dt="2018-11-11T12:42:25.263" v="2201" actId="2696"/>
        <pc:sldMkLst>
          <pc:docMk/>
          <pc:sldMk cId="2068901610" sldId="2897"/>
        </pc:sldMkLst>
        <pc:spChg chg="add mod">
          <ac:chgData name="Le Zhang" userId="fc3ab5e0-fc55-4c2b-b58d-b73ad7cbd7d0" providerId="ADAL" clId="{E614B777-5D69-4B46-940E-A50988CF1D9A}" dt="2018-11-11T12:42:21.669" v="2200"/>
          <ac:spMkLst>
            <pc:docMk/>
            <pc:sldMk cId="2068901610" sldId="2897"/>
            <ac:spMk id="3" creationId="{97DCC358-8B73-42E3-A976-EE639F2393AA}"/>
          </ac:spMkLst>
        </pc:spChg>
        <pc:spChg chg="add mod">
          <ac:chgData name="Le Zhang" userId="fc3ab5e0-fc55-4c2b-b58d-b73ad7cbd7d0" providerId="ADAL" clId="{E614B777-5D69-4B46-940E-A50988CF1D9A}" dt="2018-11-11T12:42:21.669" v="2200"/>
          <ac:spMkLst>
            <pc:docMk/>
            <pc:sldMk cId="2068901610" sldId="2897"/>
            <ac:spMk id="4" creationId="{167E77A5-EB86-4255-A9D6-94E1F526E548}"/>
          </ac:spMkLst>
        </pc:spChg>
      </pc:sldChg>
      <pc:sldChg chg="addSp delSp modSp add del">
        <pc:chgData name="Le Zhang" userId="fc3ab5e0-fc55-4c2b-b58d-b73ad7cbd7d0" providerId="ADAL" clId="{E614B777-5D69-4B46-940E-A50988CF1D9A}" dt="2018-11-11T13:23:15.241" v="2687" actId="2696"/>
        <pc:sldMkLst>
          <pc:docMk/>
          <pc:sldMk cId="3573526342" sldId="2897"/>
        </pc:sldMkLst>
        <pc:spChg chg="mod">
          <ac:chgData name="Le Zhang" userId="fc3ab5e0-fc55-4c2b-b58d-b73ad7cbd7d0" providerId="ADAL" clId="{E614B777-5D69-4B46-940E-A50988CF1D9A}" dt="2018-11-11T13:20:28.071" v="2686" actId="20577"/>
          <ac:spMkLst>
            <pc:docMk/>
            <pc:sldMk cId="3573526342" sldId="2897"/>
            <ac:spMk id="3" creationId="{62A478DA-BDC8-4549-A3EE-6052D464AEC2}"/>
          </ac:spMkLst>
        </pc:spChg>
        <pc:spChg chg="del">
          <ac:chgData name="Le Zhang" userId="fc3ab5e0-fc55-4c2b-b58d-b73ad7cbd7d0" providerId="ADAL" clId="{E614B777-5D69-4B46-940E-A50988CF1D9A}" dt="2018-11-11T13:09:44.069" v="2611" actId="478"/>
          <ac:spMkLst>
            <pc:docMk/>
            <pc:sldMk cId="3573526342" sldId="2897"/>
            <ac:spMk id="4" creationId="{F5046179-8981-4E60-BF21-6C179E49F202}"/>
          </ac:spMkLst>
        </pc:spChg>
        <pc:spChg chg="add mod">
          <ac:chgData name="Le Zhang" userId="fc3ab5e0-fc55-4c2b-b58d-b73ad7cbd7d0" providerId="ADAL" clId="{E614B777-5D69-4B46-940E-A50988CF1D9A}" dt="2018-11-11T13:09:48.567" v="2613" actId="1076"/>
          <ac:spMkLst>
            <pc:docMk/>
            <pc:sldMk cId="3573526342" sldId="2897"/>
            <ac:spMk id="5" creationId="{FE3C7B7C-F8B3-4F33-AC05-08B11FDDD81B}"/>
          </ac:spMkLst>
        </pc:spChg>
        <pc:spChg chg="del">
          <ac:chgData name="Le Zhang" userId="fc3ab5e0-fc55-4c2b-b58d-b73ad7cbd7d0" providerId="ADAL" clId="{E614B777-5D69-4B46-940E-A50988CF1D9A}" dt="2018-11-11T13:08:39.422" v="2610" actId="478"/>
          <ac:spMkLst>
            <pc:docMk/>
            <pc:sldMk cId="3573526342" sldId="2897"/>
            <ac:spMk id="12" creationId="{A8B9E174-5039-4132-AADA-512298BFA7F2}"/>
          </ac:spMkLst>
        </pc:spChg>
        <pc:spChg chg="del">
          <ac:chgData name="Le Zhang" userId="fc3ab5e0-fc55-4c2b-b58d-b73ad7cbd7d0" providerId="ADAL" clId="{E614B777-5D69-4B46-940E-A50988CF1D9A}" dt="2018-11-11T13:08:38.797" v="2609" actId="478"/>
          <ac:spMkLst>
            <pc:docMk/>
            <pc:sldMk cId="3573526342" sldId="2897"/>
            <ac:spMk id="13" creationId="{1616B350-7026-4C84-AE5E-72C7B8B5EF9C}"/>
          </ac:spMkLst>
        </pc:spChg>
        <pc:spChg chg="del">
          <ac:chgData name="Le Zhang" userId="fc3ab5e0-fc55-4c2b-b58d-b73ad7cbd7d0" providerId="ADAL" clId="{E614B777-5D69-4B46-940E-A50988CF1D9A}" dt="2018-11-11T13:08:38.797" v="2609" actId="478"/>
          <ac:spMkLst>
            <pc:docMk/>
            <pc:sldMk cId="3573526342" sldId="2897"/>
            <ac:spMk id="14" creationId="{170C9698-E7E7-4265-97AF-C6203FB3F486}"/>
          </ac:spMkLst>
        </pc:spChg>
      </pc:sldChg>
      <pc:sldChg chg="addSp delSp modSp add del ord">
        <pc:chgData name="Le Zhang" userId="fc3ab5e0-fc55-4c2b-b58d-b73ad7cbd7d0" providerId="ADAL" clId="{E614B777-5D69-4B46-940E-A50988CF1D9A}" dt="2018-11-16T05:44:06.996" v="5391" actId="2696"/>
        <pc:sldMkLst>
          <pc:docMk/>
          <pc:sldMk cId="3665120620" sldId="2897"/>
        </pc:sldMkLst>
        <pc:spChg chg="mod">
          <ac:chgData name="Le Zhang" userId="fc3ab5e0-fc55-4c2b-b58d-b73ad7cbd7d0" providerId="ADAL" clId="{E614B777-5D69-4B46-940E-A50988CF1D9A}" dt="2018-11-11T13:23:20.678" v="2691" actId="20577"/>
          <ac:spMkLst>
            <pc:docMk/>
            <pc:sldMk cId="3665120620" sldId="2897"/>
            <ac:spMk id="3" creationId="{62A478DA-BDC8-4549-A3EE-6052D464AEC2}"/>
          </ac:spMkLst>
        </pc:spChg>
        <pc:spChg chg="add mod">
          <ac:chgData name="Le Zhang" userId="fc3ab5e0-fc55-4c2b-b58d-b73ad7cbd7d0" providerId="ADAL" clId="{E614B777-5D69-4B46-940E-A50988CF1D9A}" dt="2018-11-11T14:14:42.880" v="2976" actId="255"/>
          <ac:spMkLst>
            <pc:docMk/>
            <pc:sldMk cId="3665120620" sldId="2897"/>
            <ac:spMk id="4" creationId="{7BA82A31-FE28-4A24-8B03-F3D492512E19}"/>
          </ac:spMkLst>
        </pc:spChg>
        <pc:spChg chg="del">
          <ac:chgData name="Le Zhang" userId="fc3ab5e0-fc55-4c2b-b58d-b73ad7cbd7d0" providerId="ADAL" clId="{E614B777-5D69-4B46-940E-A50988CF1D9A}" dt="2018-11-11T13:57:59.509" v="2926" actId="478"/>
          <ac:spMkLst>
            <pc:docMk/>
            <pc:sldMk cId="3665120620" sldId="2897"/>
            <ac:spMk id="5" creationId="{FE3C7B7C-F8B3-4F33-AC05-08B11FDDD81B}"/>
          </ac:spMkLst>
        </pc:spChg>
        <pc:spChg chg="del">
          <ac:chgData name="Le Zhang" userId="fc3ab5e0-fc55-4c2b-b58d-b73ad7cbd7d0" providerId="ADAL" clId="{E614B777-5D69-4B46-940E-A50988CF1D9A}" dt="2018-11-11T13:23:23.055" v="2692" actId="478"/>
          <ac:spMkLst>
            <pc:docMk/>
            <pc:sldMk cId="3665120620" sldId="2897"/>
            <ac:spMk id="11" creationId="{F0287509-1238-48A2-8386-183661B939DC}"/>
          </ac:spMkLst>
        </pc:spChg>
        <pc:picChg chg="add del">
          <ac:chgData name="Le Zhang" userId="fc3ab5e0-fc55-4c2b-b58d-b73ad7cbd7d0" providerId="ADAL" clId="{E614B777-5D69-4B46-940E-A50988CF1D9A}" dt="2018-11-11T14:10:16.351" v="2928"/>
          <ac:picMkLst>
            <pc:docMk/>
            <pc:sldMk cId="3665120620" sldId="2897"/>
            <ac:picMk id="1026" creationId="{31F3C923-121A-4086-BC42-4ABE9C82ED67}"/>
          </ac:picMkLst>
        </pc:picChg>
        <pc:picChg chg="add del mod">
          <ac:chgData name="Le Zhang" userId="fc3ab5e0-fc55-4c2b-b58d-b73ad7cbd7d0" providerId="ADAL" clId="{E614B777-5D69-4B46-940E-A50988CF1D9A}" dt="2018-11-11T14:13:47.725" v="2965" actId="478"/>
          <ac:picMkLst>
            <pc:docMk/>
            <pc:sldMk cId="3665120620" sldId="2897"/>
            <ac:picMk id="1028" creationId="{7A70CD2C-2762-4154-ADEF-8F0204F30FE1}"/>
          </ac:picMkLst>
        </pc:picChg>
        <pc:picChg chg="add del mod">
          <ac:chgData name="Le Zhang" userId="fc3ab5e0-fc55-4c2b-b58d-b73ad7cbd7d0" providerId="ADAL" clId="{E614B777-5D69-4B46-940E-A50988CF1D9A}" dt="2018-11-11T14:13:48.083" v="2966" actId="478"/>
          <ac:picMkLst>
            <pc:docMk/>
            <pc:sldMk cId="3665120620" sldId="2897"/>
            <ac:picMk id="1030" creationId="{3EB16C1D-5F66-495A-876B-48C570251973}"/>
          </ac:picMkLst>
        </pc:picChg>
        <pc:picChg chg="add del mod">
          <ac:chgData name="Le Zhang" userId="fc3ab5e0-fc55-4c2b-b58d-b73ad7cbd7d0" providerId="ADAL" clId="{E614B777-5D69-4B46-940E-A50988CF1D9A}" dt="2018-11-11T14:13:49.055" v="2968" actId="478"/>
          <ac:picMkLst>
            <pc:docMk/>
            <pc:sldMk cId="3665120620" sldId="2897"/>
            <ac:picMk id="1032" creationId="{42B6737C-E0B1-4AD5-BDF2-A1AF4B5DEE9A}"/>
          </ac:picMkLst>
        </pc:picChg>
        <pc:picChg chg="add del">
          <ac:chgData name="Le Zhang" userId="fc3ab5e0-fc55-4c2b-b58d-b73ad7cbd7d0" providerId="ADAL" clId="{E614B777-5D69-4B46-940E-A50988CF1D9A}" dt="2018-11-11T14:13:06.766" v="2953"/>
          <ac:picMkLst>
            <pc:docMk/>
            <pc:sldMk cId="3665120620" sldId="2897"/>
            <ac:picMk id="1034" creationId="{2887547F-7107-48D3-8B5B-40B951E27553}"/>
          </ac:picMkLst>
        </pc:picChg>
        <pc:picChg chg="add mod modCrop">
          <ac:chgData name="Le Zhang" userId="fc3ab5e0-fc55-4c2b-b58d-b73ad7cbd7d0" providerId="ADAL" clId="{E614B777-5D69-4B46-940E-A50988CF1D9A}" dt="2018-11-11T14:15:35.859" v="2985" actId="1076"/>
          <ac:picMkLst>
            <pc:docMk/>
            <pc:sldMk cId="3665120620" sldId="2897"/>
            <ac:picMk id="1036" creationId="{7EFAFFAD-61BD-4EF7-AEB4-80A9FCEA9A41}"/>
          </ac:picMkLst>
        </pc:picChg>
      </pc:sldChg>
      <pc:sldChg chg="delSp modSp add del">
        <pc:chgData name="Le Zhang" userId="fc3ab5e0-fc55-4c2b-b58d-b73ad7cbd7d0" providerId="ADAL" clId="{E614B777-5D69-4B46-940E-A50988CF1D9A}" dt="2018-11-11T13:51:54.797" v="2862" actId="2696"/>
        <pc:sldMkLst>
          <pc:docMk/>
          <pc:sldMk cId="222693876" sldId="2898"/>
        </pc:sldMkLst>
        <pc:spChg chg="del">
          <ac:chgData name="Le Zhang" userId="fc3ab5e0-fc55-4c2b-b58d-b73ad7cbd7d0" providerId="ADAL" clId="{E614B777-5D69-4B46-940E-A50988CF1D9A}" dt="2018-11-11T13:30:45.892" v="2710" actId="478"/>
          <ac:spMkLst>
            <pc:docMk/>
            <pc:sldMk cId="222693876" sldId="2898"/>
            <ac:spMk id="4" creationId="{25D34E4F-2CED-4CD1-B99A-598AD7319160}"/>
          </ac:spMkLst>
        </pc:spChg>
        <pc:spChg chg="del">
          <ac:chgData name="Le Zhang" userId="fc3ab5e0-fc55-4c2b-b58d-b73ad7cbd7d0" providerId="ADAL" clId="{E614B777-5D69-4B46-940E-A50988CF1D9A}" dt="2018-11-11T13:30:48.956" v="2712" actId="478"/>
          <ac:spMkLst>
            <pc:docMk/>
            <pc:sldMk cId="222693876" sldId="2898"/>
            <ac:spMk id="6" creationId="{545CE858-260A-476F-BF4C-2B915CC39514}"/>
          </ac:spMkLst>
        </pc:spChg>
        <pc:spChg chg="del">
          <ac:chgData name="Le Zhang" userId="fc3ab5e0-fc55-4c2b-b58d-b73ad7cbd7d0" providerId="ADAL" clId="{E614B777-5D69-4B46-940E-A50988CF1D9A}" dt="2018-11-11T13:30:48.956" v="2712" actId="478"/>
          <ac:spMkLst>
            <pc:docMk/>
            <pc:sldMk cId="222693876" sldId="2898"/>
            <ac:spMk id="7" creationId="{BBDA5D63-52D4-47F5-9D18-0009E3471585}"/>
          </ac:spMkLst>
        </pc:spChg>
        <pc:spChg chg="del">
          <ac:chgData name="Le Zhang" userId="fc3ab5e0-fc55-4c2b-b58d-b73ad7cbd7d0" providerId="ADAL" clId="{E614B777-5D69-4B46-940E-A50988CF1D9A}" dt="2018-11-11T13:30:48.956" v="2712" actId="478"/>
          <ac:spMkLst>
            <pc:docMk/>
            <pc:sldMk cId="222693876" sldId="2898"/>
            <ac:spMk id="8" creationId="{F9CF6265-7C11-4D37-8551-623C122B2C7A}"/>
          </ac:spMkLst>
        </pc:spChg>
        <pc:spChg chg="del">
          <ac:chgData name="Le Zhang" userId="fc3ab5e0-fc55-4c2b-b58d-b73ad7cbd7d0" providerId="ADAL" clId="{E614B777-5D69-4B46-940E-A50988CF1D9A}" dt="2018-11-11T13:30:47.250" v="2711" actId="478"/>
          <ac:spMkLst>
            <pc:docMk/>
            <pc:sldMk cId="222693876" sldId="2898"/>
            <ac:spMk id="17" creationId="{977FF4FD-6808-4F6A-A35A-314AF48AB08B}"/>
          </ac:spMkLst>
        </pc:spChg>
        <pc:cxnChg chg="del mod">
          <ac:chgData name="Le Zhang" userId="fc3ab5e0-fc55-4c2b-b58d-b73ad7cbd7d0" providerId="ADAL" clId="{E614B777-5D69-4B46-940E-A50988CF1D9A}" dt="2018-11-11T13:30:45.033" v="2709" actId="478"/>
          <ac:cxnSpMkLst>
            <pc:docMk/>
            <pc:sldMk cId="222693876" sldId="2898"/>
            <ac:cxnSpMk id="13" creationId="{EA095511-3560-4FBD-B251-F5D80B7F59A0}"/>
          </ac:cxnSpMkLst>
        </pc:cxnChg>
        <pc:cxnChg chg="del mod">
          <ac:chgData name="Le Zhang" userId="fc3ab5e0-fc55-4c2b-b58d-b73ad7cbd7d0" providerId="ADAL" clId="{E614B777-5D69-4B46-940E-A50988CF1D9A}" dt="2018-11-11T13:30:44.200" v="2708" actId="478"/>
          <ac:cxnSpMkLst>
            <pc:docMk/>
            <pc:sldMk cId="222693876" sldId="2898"/>
            <ac:cxnSpMk id="18" creationId="{F20BA34D-9050-42D1-9D95-018EAD6D1C7B}"/>
          </ac:cxnSpMkLst>
        </pc:cxnChg>
      </pc:sldChg>
      <pc:sldChg chg="addSp delSp modSp add del modTransition">
        <pc:chgData name="Le Zhang" userId="fc3ab5e0-fc55-4c2b-b58d-b73ad7cbd7d0" providerId="ADAL" clId="{E614B777-5D69-4B46-940E-A50988CF1D9A}" dt="2018-11-16T09:00:05.570" v="6464" actId="2696"/>
        <pc:sldMkLst>
          <pc:docMk/>
          <pc:sldMk cId="3477072409" sldId="2898"/>
        </pc:sldMkLst>
        <pc:spChg chg="del">
          <ac:chgData name="Le Zhang" userId="fc3ab5e0-fc55-4c2b-b58d-b73ad7cbd7d0" providerId="ADAL" clId="{E614B777-5D69-4B46-940E-A50988CF1D9A}" dt="2018-11-11T13:57:37.713" v="2890"/>
          <ac:spMkLst>
            <pc:docMk/>
            <pc:sldMk cId="3477072409" sldId="2898"/>
            <ac:spMk id="2" creationId="{43699246-D3B1-46F4-87D2-89942FD16B2F}"/>
          </ac:spMkLst>
        </pc:spChg>
        <pc:spChg chg="add mod">
          <ac:chgData name="Le Zhang" userId="fc3ab5e0-fc55-4c2b-b58d-b73ad7cbd7d0" providerId="ADAL" clId="{E614B777-5D69-4B46-940E-A50988CF1D9A}" dt="2018-11-16T08:58:11.059" v="6396" actId="1036"/>
          <ac:spMkLst>
            <pc:docMk/>
            <pc:sldMk cId="3477072409" sldId="2898"/>
            <ac:spMk id="3" creationId="{7F1E7DDA-7C72-487C-9BDC-2EE564D8C778}"/>
          </ac:spMkLst>
        </pc:spChg>
      </pc:sldChg>
      <pc:sldChg chg="addSp delSp modSp add del">
        <pc:chgData name="Le Zhang" userId="fc3ab5e0-fc55-4c2b-b58d-b73ad7cbd7d0" providerId="ADAL" clId="{E614B777-5D69-4B46-940E-A50988CF1D9A}" dt="2018-11-12T13:22:23.175" v="4102" actId="2696"/>
        <pc:sldMkLst>
          <pc:docMk/>
          <pc:sldMk cId="1504402474" sldId="2899"/>
        </pc:sldMkLst>
        <pc:spChg chg="add mod">
          <ac:chgData name="Le Zhang" userId="fc3ab5e0-fc55-4c2b-b58d-b73ad7cbd7d0" providerId="ADAL" clId="{E614B777-5D69-4B46-940E-A50988CF1D9A}" dt="2018-11-11T14:15:07.384" v="2981" actId="255"/>
          <ac:spMkLst>
            <pc:docMk/>
            <pc:sldMk cId="1504402474" sldId="2899"/>
            <ac:spMk id="4" creationId="{55FF6C06-8E47-4880-A196-B8CF6C4D77F7}"/>
          </ac:spMkLst>
        </pc:spChg>
        <pc:picChg chg="del">
          <ac:chgData name="Le Zhang" userId="fc3ab5e0-fc55-4c2b-b58d-b73ad7cbd7d0" providerId="ADAL" clId="{E614B777-5D69-4B46-940E-A50988CF1D9A}" dt="2018-11-11T14:13:19.997" v="2955" actId="478"/>
          <ac:picMkLst>
            <pc:docMk/>
            <pc:sldMk cId="1504402474" sldId="2899"/>
            <ac:picMk id="1028" creationId="{7A70CD2C-2762-4154-ADEF-8F0204F30FE1}"/>
          </ac:picMkLst>
        </pc:picChg>
        <pc:picChg chg="mod">
          <ac:chgData name="Le Zhang" userId="fc3ab5e0-fc55-4c2b-b58d-b73ad7cbd7d0" providerId="ADAL" clId="{E614B777-5D69-4B46-940E-A50988CF1D9A}" dt="2018-11-11T14:17:17.170" v="3055" actId="14100"/>
          <ac:picMkLst>
            <pc:docMk/>
            <pc:sldMk cId="1504402474" sldId="2899"/>
            <ac:picMk id="1030" creationId="{3EB16C1D-5F66-495A-876B-48C570251973}"/>
          </ac:picMkLst>
        </pc:picChg>
        <pc:picChg chg="mod">
          <ac:chgData name="Le Zhang" userId="fc3ab5e0-fc55-4c2b-b58d-b73ad7cbd7d0" providerId="ADAL" clId="{E614B777-5D69-4B46-940E-A50988CF1D9A}" dt="2018-11-11T14:13:37.058" v="2963" actId="1076"/>
          <ac:picMkLst>
            <pc:docMk/>
            <pc:sldMk cId="1504402474" sldId="2899"/>
            <ac:picMk id="1032" creationId="{42B6737C-E0B1-4AD5-BDF2-A1AF4B5DEE9A}"/>
          </ac:picMkLst>
        </pc:picChg>
      </pc:sldChg>
      <pc:sldChg chg="add del">
        <pc:chgData name="Le Zhang" userId="fc3ab5e0-fc55-4c2b-b58d-b73ad7cbd7d0" providerId="ADAL" clId="{E614B777-5D69-4B46-940E-A50988CF1D9A}" dt="2018-11-11T14:16:08.301" v="2988" actId="2696"/>
        <pc:sldMkLst>
          <pc:docMk/>
          <pc:sldMk cId="3611199610" sldId="2900"/>
        </pc:sldMkLst>
      </pc:sldChg>
      <pc:sldChg chg="addSp delSp modSp add modTransition">
        <pc:chgData name="Le Zhang" userId="fc3ab5e0-fc55-4c2b-b58d-b73ad7cbd7d0" providerId="ADAL" clId="{E614B777-5D69-4B46-940E-A50988CF1D9A}" dt="2018-11-29T03:15:54.952" v="6473" actId="1076"/>
        <pc:sldMkLst>
          <pc:docMk/>
          <pc:sldMk cId="833665539" sldId="2901"/>
        </pc:sldMkLst>
        <pc:spChg chg="mod">
          <ac:chgData name="Le Zhang" userId="fc3ab5e0-fc55-4c2b-b58d-b73ad7cbd7d0" providerId="ADAL" clId="{E614B777-5D69-4B46-940E-A50988CF1D9A}" dt="2018-11-11T14:16:14.882" v="3010" actId="20577"/>
          <ac:spMkLst>
            <pc:docMk/>
            <pc:sldMk cId="833665539" sldId="2901"/>
            <ac:spMk id="3" creationId="{62A478DA-BDC8-4549-A3EE-6052D464AEC2}"/>
          </ac:spMkLst>
        </pc:spChg>
        <pc:spChg chg="mod">
          <ac:chgData name="Le Zhang" userId="fc3ab5e0-fc55-4c2b-b58d-b73ad7cbd7d0" providerId="ADAL" clId="{E614B777-5D69-4B46-940E-A50988CF1D9A}" dt="2018-11-11T14:17:05.119" v="3054" actId="20577"/>
          <ac:spMkLst>
            <pc:docMk/>
            <pc:sldMk cId="833665539" sldId="2901"/>
            <ac:spMk id="4" creationId="{7BA82A31-FE28-4A24-8B03-F3D492512E19}"/>
          </ac:spMkLst>
        </pc:spChg>
        <pc:picChg chg="add mod">
          <ac:chgData name="Le Zhang" userId="fc3ab5e0-fc55-4c2b-b58d-b73ad7cbd7d0" providerId="ADAL" clId="{E614B777-5D69-4B46-940E-A50988CF1D9A}" dt="2018-11-29T03:15:54.952" v="6473" actId="1076"/>
          <ac:picMkLst>
            <pc:docMk/>
            <pc:sldMk cId="833665539" sldId="2901"/>
            <ac:picMk id="6" creationId="{EB51E1A2-9D04-4F55-9E17-25CC7413BEF6}"/>
          </ac:picMkLst>
        </pc:picChg>
        <pc:picChg chg="del">
          <ac:chgData name="Le Zhang" userId="fc3ab5e0-fc55-4c2b-b58d-b73ad7cbd7d0" providerId="ADAL" clId="{E614B777-5D69-4B46-940E-A50988CF1D9A}" dt="2018-11-11T14:16:42.638" v="3011" actId="478"/>
          <ac:picMkLst>
            <pc:docMk/>
            <pc:sldMk cId="833665539" sldId="2901"/>
            <ac:picMk id="1036" creationId="{7EFAFFAD-61BD-4EF7-AEB4-80A9FCEA9A41}"/>
          </ac:picMkLst>
        </pc:picChg>
      </pc:sldChg>
      <pc:sldChg chg="add del">
        <pc:chgData name="Le Zhang" userId="fc3ab5e0-fc55-4c2b-b58d-b73ad7cbd7d0" providerId="ADAL" clId="{E614B777-5D69-4B46-940E-A50988CF1D9A}" dt="2018-11-12T13:22:23.178" v="4103" actId="2696"/>
        <pc:sldMkLst>
          <pc:docMk/>
          <pc:sldMk cId="1483074923" sldId="2902"/>
        </pc:sldMkLst>
      </pc:sldChg>
      <pc:sldChg chg="addSp delSp modSp add ord modTransition addCm delCm">
        <pc:chgData name="Le Zhang" userId="fc3ab5e0-fc55-4c2b-b58d-b73ad7cbd7d0" providerId="ADAL" clId="{E614B777-5D69-4B46-940E-A50988CF1D9A}" dt="2018-11-16T09:01:24.732" v="6472"/>
        <pc:sldMkLst>
          <pc:docMk/>
          <pc:sldMk cId="3676021344" sldId="2903"/>
        </pc:sldMkLst>
        <pc:spChg chg="del">
          <ac:chgData name="Le Zhang" userId="fc3ab5e0-fc55-4c2b-b58d-b73ad7cbd7d0" providerId="ADAL" clId="{E614B777-5D69-4B46-940E-A50988CF1D9A}" dt="2018-11-12T12:47:39.879" v="3058" actId="478"/>
          <ac:spMkLst>
            <pc:docMk/>
            <pc:sldMk cId="3676021344" sldId="2903"/>
            <ac:spMk id="2" creationId="{F04B6D34-5389-47C9-B407-476C2DA2BE96}"/>
          </ac:spMkLst>
        </pc:spChg>
        <pc:spChg chg="del">
          <ac:chgData name="Le Zhang" userId="fc3ab5e0-fc55-4c2b-b58d-b73ad7cbd7d0" providerId="ADAL" clId="{E614B777-5D69-4B46-940E-A50988CF1D9A}" dt="2018-11-12T12:47:39.879" v="3058" actId="478"/>
          <ac:spMkLst>
            <pc:docMk/>
            <pc:sldMk cId="3676021344" sldId="2903"/>
            <ac:spMk id="3" creationId="{684306FE-0B26-4A5D-94C0-3F179344CCB9}"/>
          </ac:spMkLst>
        </pc:spChg>
        <pc:spChg chg="mod">
          <ac:chgData name="Le Zhang" userId="fc3ab5e0-fc55-4c2b-b58d-b73ad7cbd7d0" providerId="ADAL" clId="{E614B777-5D69-4B46-940E-A50988CF1D9A}" dt="2018-11-16T06:17:23.533" v="5649" actId="1076"/>
          <ac:spMkLst>
            <pc:docMk/>
            <pc:sldMk cId="3676021344" sldId="2903"/>
            <ac:spMk id="4" creationId="{CAF498A9-CB04-463D-9339-AE6D04C3D3D3}"/>
          </ac:spMkLst>
        </pc:spChg>
        <pc:spChg chg="add del mod">
          <ac:chgData name="Le Zhang" userId="fc3ab5e0-fc55-4c2b-b58d-b73ad7cbd7d0" providerId="ADAL" clId="{E614B777-5D69-4B46-940E-A50988CF1D9A}" dt="2018-11-16T05:54:48.393" v="5397" actId="478"/>
          <ac:spMkLst>
            <pc:docMk/>
            <pc:sldMk cId="3676021344" sldId="2903"/>
            <ac:spMk id="5" creationId="{F469A742-FCB7-480E-A1BE-DC6998914619}"/>
          </ac:spMkLst>
        </pc:spChg>
        <pc:spChg chg="add mod">
          <ac:chgData name="Le Zhang" userId="fc3ab5e0-fc55-4c2b-b58d-b73ad7cbd7d0" providerId="ADAL" clId="{E614B777-5D69-4B46-940E-A50988CF1D9A}" dt="2018-11-16T08:56:20.263" v="6319" actId="1076"/>
          <ac:spMkLst>
            <pc:docMk/>
            <pc:sldMk cId="3676021344" sldId="2903"/>
            <ac:spMk id="6" creationId="{4E003D14-9F7D-46C0-8E78-878CDCC799FC}"/>
          </ac:spMkLst>
        </pc:spChg>
        <pc:spChg chg="add mod">
          <ac:chgData name="Le Zhang" userId="fc3ab5e0-fc55-4c2b-b58d-b73ad7cbd7d0" providerId="ADAL" clId="{E614B777-5D69-4B46-940E-A50988CF1D9A}" dt="2018-11-16T08:56:20.263" v="6319" actId="1076"/>
          <ac:spMkLst>
            <pc:docMk/>
            <pc:sldMk cId="3676021344" sldId="2903"/>
            <ac:spMk id="7" creationId="{253DD055-E331-4B73-87D7-A0D108993D8C}"/>
          </ac:spMkLst>
        </pc:spChg>
        <pc:spChg chg="add mod">
          <ac:chgData name="Le Zhang" userId="fc3ab5e0-fc55-4c2b-b58d-b73ad7cbd7d0" providerId="ADAL" clId="{E614B777-5D69-4B46-940E-A50988CF1D9A}" dt="2018-11-16T08:56:20.263" v="6319" actId="1076"/>
          <ac:spMkLst>
            <pc:docMk/>
            <pc:sldMk cId="3676021344" sldId="2903"/>
            <ac:spMk id="8" creationId="{0163149B-7875-4830-8995-2E01D4374524}"/>
          </ac:spMkLst>
        </pc:spChg>
        <pc:spChg chg="add del mod">
          <ac:chgData name="Le Zhang" userId="fc3ab5e0-fc55-4c2b-b58d-b73ad7cbd7d0" providerId="ADAL" clId="{E614B777-5D69-4B46-940E-A50988CF1D9A}" dt="2018-11-12T13:05:06.926" v="3491" actId="478"/>
          <ac:spMkLst>
            <pc:docMk/>
            <pc:sldMk cId="3676021344" sldId="2903"/>
            <ac:spMk id="9" creationId="{DD41E9CD-047D-44B7-B326-A34FE6AFF993}"/>
          </ac:spMkLst>
        </pc:spChg>
        <pc:spChg chg="add del mod">
          <ac:chgData name="Le Zhang" userId="fc3ab5e0-fc55-4c2b-b58d-b73ad7cbd7d0" providerId="ADAL" clId="{E614B777-5D69-4B46-940E-A50988CF1D9A}" dt="2018-11-12T13:05:06.926" v="3491" actId="478"/>
          <ac:spMkLst>
            <pc:docMk/>
            <pc:sldMk cId="3676021344" sldId="2903"/>
            <ac:spMk id="10" creationId="{8A33D181-FEB9-49A3-BC90-10CCE52A2263}"/>
          </ac:spMkLst>
        </pc:spChg>
        <pc:spChg chg="add del mod">
          <ac:chgData name="Le Zhang" userId="fc3ab5e0-fc55-4c2b-b58d-b73ad7cbd7d0" providerId="ADAL" clId="{E614B777-5D69-4B46-940E-A50988CF1D9A}" dt="2018-11-12T15:02:02.733" v="4118" actId="478"/>
          <ac:spMkLst>
            <pc:docMk/>
            <pc:sldMk cId="3676021344" sldId="2903"/>
            <ac:spMk id="17" creationId="{D171426C-673E-4CAD-BA64-27A9243F6619}"/>
          </ac:spMkLst>
        </pc:spChg>
        <pc:spChg chg="add del mod">
          <ac:chgData name="Le Zhang" userId="fc3ab5e0-fc55-4c2b-b58d-b73ad7cbd7d0" providerId="ADAL" clId="{E614B777-5D69-4B46-940E-A50988CF1D9A}" dt="2018-11-12T12:56:31.726" v="3283" actId="478"/>
          <ac:spMkLst>
            <pc:docMk/>
            <pc:sldMk cId="3676021344" sldId="2903"/>
            <ac:spMk id="18" creationId="{C0F66FA1-DDF7-4A09-8F1A-FA21A0A6F924}"/>
          </ac:spMkLst>
        </pc:spChg>
        <pc:spChg chg="add del mod">
          <ac:chgData name="Le Zhang" userId="fc3ab5e0-fc55-4c2b-b58d-b73ad7cbd7d0" providerId="ADAL" clId="{E614B777-5D69-4B46-940E-A50988CF1D9A}" dt="2018-11-12T12:55:44.957" v="3221" actId="478"/>
          <ac:spMkLst>
            <pc:docMk/>
            <pc:sldMk cId="3676021344" sldId="2903"/>
            <ac:spMk id="19" creationId="{88BC4DFE-B5D3-4270-80AA-1E032E7E52C9}"/>
          </ac:spMkLst>
        </pc:spChg>
        <pc:spChg chg="add del mod">
          <ac:chgData name="Le Zhang" userId="fc3ab5e0-fc55-4c2b-b58d-b73ad7cbd7d0" providerId="ADAL" clId="{E614B777-5D69-4B46-940E-A50988CF1D9A}" dt="2018-11-12T12:54:49.832" v="3188" actId="478"/>
          <ac:spMkLst>
            <pc:docMk/>
            <pc:sldMk cId="3676021344" sldId="2903"/>
            <ac:spMk id="20" creationId="{A6C1A5C5-F476-4070-93DA-4B1C0BAFD684}"/>
          </ac:spMkLst>
        </pc:spChg>
        <pc:spChg chg="add del mod">
          <ac:chgData name="Le Zhang" userId="fc3ab5e0-fc55-4c2b-b58d-b73ad7cbd7d0" providerId="ADAL" clId="{E614B777-5D69-4B46-940E-A50988CF1D9A}" dt="2018-11-12T12:54:48.993" v="3187" actId="478"/>
          <ac:spMkLst>
            <pc:docMk/>
            <pc:sldMk cId="3676021344" sldId="2903"/>
            <ac:spMk id="21" creationId="{311BB699-7C1A-49F6-B13A-ED8F5A976857}"/>
          </ac:spMkLst>
        </pc:spChg>
        <pc:spChg chg="add del mod">
          <ac:chgData name="Le Zhang" userId="fc3ab5e0-fc55-4c2b-b58d-b73ad7cbd7d0" providerId="ADAL" clId="{E614B777-5D69-4B46-940E-A50988CF1D9A}" dt="2018-11-12T12:55:24.082" v="3218" actId="478"/>
          <ac:spMkLst>
            <pc:docMk/>
            <pc:sldMk cId="3676021344" sldId="2903"/>
            <ac:spMk id="22" creationId="{96B8EFA1-882B-4F41-9BDB-D59810B14E21}"/>
          </ac:spMkLst>
        </pc:spChg>
        <pc:spChg chg="add del mod">
          <ac:chgData name="Le Zhang" userId="fc3ab5e0-fc55-4c2b-b58d-b73ad7cbd7d0" providerId="ADAL" clId="{E614B777-5D69-4B46-940E-A50988CF1D9A}" dt="2018-11-12T12:55:23.035" v="3217" actId="478"/>
          <ac:spMkLst>
            <pc:docMk/>
            <pc:sldMk cId="3676021344" sldId="2903"/>
            <ac:spMk id="23" creationId="{50495880-F8E1-4649-B77E-AE929BD6FB9F}"/>
          </ac:spMkLst>
        </pc:spChg>
        <pc:spChg chg="add del mod">
          <ac:chgData name="Le Zhang" userId="fc3ab5e0-fc55-4c2b-b58d-b73ad7cbd7d0" providerId="ADAL" clId="{E614B777-5D69-4B46-940E-A50988CF1D9A}" dt="2018-11-12T12:55:40.993" v="3219" actId="478"/>
          <ac:spMkLst>
            <pc:docMk/>
            <pc:sldMk cId="3676021344" sldId="2903"/>
            <ac:spMk id="24" creationId="{E1B8A553-1130-4064-9FA3-65231468F434}"/>
          </ac:spMkLst>
        </pc:spChg>
        <pc:spChg chg="add del mod">
          <ac:chgData name="Le Zhang" userId="fc3ab5e0-fc55-4c2b-b58d-b73ad7cbd7d0" providerId="ADAL" clId="{E614B777-5D69-4B46-940E-A50988CF1D9A}" dt="2018-11-12T12:55:41.666" v="3220" actId="478"/>
          <ac:spMkLst>
            <pc:docMk/>
            <pc:sldMk cId="3676021344" sldId="2903"/>
            <ac:spMk id="25" creationId="{06BEF3EB-B3E6-48F6-8517-FB794A906DE3}"/>
          </ac:spMkLst>
        </pc:spChg>
        <pc:spChg chg="add mod">
          <ac:chgData name="Le Zhang" userId="fc3ab5e0-fc55-4c2b-b58d-b73ad7cbd7d0" providerId="ADAL" clId="{E614B777-5D69-4B46-940E-A50988CF1D9A}" dt="2018-11-16T08:56:20.263" v="6319" actId="1076"/>
          <ac:spMkLst>
            <pc:docMk/>
            <pc:sldMk cId="3676021344" sldId="2903"/>
            <ac:spMk id="32" creationId="{5C17AC30-D777-4AE7-B232-C689347CECAE}"/>
          </ac:spMkLst>
        </pc:spChg>
        <pc:spChg chg="add mod">
          <ac:chgData name="Le Zhang" userId="fc3ab5e0-fc55-4c2b-b58d-b73ad7cbd7d0" providerId="ADAL" clId="{E614B777-5D69-4B46-940E-A50988CF1D9A}" dt="2018-11-16T08:56:20.263" v="6319" actId="1076"/>
          <ac:spMkLst>
            <pc:docMk/>
            <pc:sldMk cId="3676021344" sldId="2903"/>
            <ac:spMk id="33" creationId="{9A2752D3-B0C4-4084-9B74-FB52D63651DC}"/>
          </ac:spMkLst>
        </pc:spChg>
        <pc:spChg chg="add mod">
          <ac:chgData name="Le Zhang" userId="fc3ab5e0-fc55-4c2b-b58d-b73ad7cbd7d0" providerId="ADAL" clId="{E614B777-5D69-4B46-940E-A50988CF1D9A}" dt="2018-11-16T08:56:20.263" v="6319" actId="1076"/>
          <ac:spMkLst>
            <pc:docMk/>
            <pc:sldMk cId="3676021344" sldId="2903"/>
            <ac:spMk id="34" creationId="{197867A3-D1EC-4A60-8562-A321867711FA}"/>
          </ac:spMkLst>
        </pc:spChg>
        <pc:spChg chg="add mod">
          <ac:chgData name="Le Zhang" userId="fc3ab5e0-fc55-4c2b-b58d-b73ad7cbd7d0" providerId="ADAL" clId="{E614B777-5D69-4B46-940E-A50988CF1D9A}" dt="2018-11-16T08:56:20.263" v="6319" actId="1076"/>
          <ac:spMkLst>
            <pc:docMk/>
            <pc:sldMk cId="3676021344" sldId="2903"/>
            <ac:spMk id="35" creationId="{0AD01904-207B-4750-9174-EDF0F6FB9878}"/>
          </ac:spMkLst>
        </pc:spChg>
        <pc:spChg chg="add mod">
          <ac:chgData name="Le Zhang" userId="fc3ab5e0-fc55-4c2b-b58d-b73ad7cbd7d0" providerId="ADAL" clId="{E614B777-5D69-4B46-940E-A50988CF1D9A}" dt="2018-11-16T08:56:20.263" v="6319" actId="1076"/>
          <ac:spMkLst>
            <pc:docMk/>
            <pc:sldMk cId="3676021344" sldId="2903"/>
            <ac:spMk id="36" creationId="{4CD71438-A7C6-42DA-A15F-06AD74265B2E}"/>
          </ac:spMkLst>
        </pc:spChg>
        <pc:spChg chg="add mod">
          <ac:chgData name="Le Zhang" userId="fc3ab5e0-fc55-4c2b-b58d-b73ad7cbd7d0" providerId="ADAL" clId="{E614B777-5D69-4B46-940E-A50988CF1D9A}" dt="2018-11-16T08:56:20.263" v="6319" actId="1076"/>
          <ac:spMkLst>
            <pc:docMk/>
            <pc:sldMk cId="3676021344" sldId="2903"/>
            <ac:spMk id="37" creationId="{28CFE9D4-F82F-4733-B2FB-5C4D130F1032}"/>
          </ac:spMkLst>
        </pc:spChg>
        <pc:spChg chg="add mod">
          <ac:chgData name="Le Zhang" userId="fc3ab5e0-fc55-4c2b-b58d-b73ad7cbd7d0" providerId="ADAL" clId="{E614B777-5D69-4B46-940E-A50988CF1D9A}" dt="2018-11-16T08:56:20.263" v="6319" actId="1076"/>
          <ac:spMkLst>
            <pc:docMk/>
            <pc:sldMk cId="3676021344" sldId="2903"/>
            <ac:spMk id="38" creationId="{A686EC25-A721-4ECF-960F-3050CA7E0539}"/>
          </ac:spMkLst>
        </pc:spChg>
        <pc:spChg chg="add mod">
          <ac:chgData name="Le Zhang" userId="fc3ab5e0-fc55-4c2b-b58d-b73ad7cbd7d0" providerId="ADAL" clId="{E614B777-5D69-4B46-940E-A50988CF1D9A}" dt="2018-11-16T08:56:20.263" v="6319" actId="1076"/>
          <ac:spMkLst>
            <pc:docMk/>
            <pc:sldMk cId="3676021344" sldId="2903"/>
            <ac:spMk id="39" creationId="{3449189E-6747-48C7-B62D-9CF9EA9FD48E}"/>
          </ac:spMkLst>
        </pc:spChg>
        <pc:spChg chg="add mod">
          <ac:chgData name="Le Zhang" userId="fc3ab5e0-fc55-4c2b-b58d-b73ad7cbd7d0" providerId="ADAL" clId="{E614B777-5D69-4B46-940E-A50988CF1D9A}" dt="2018-11-16T08:56:20.263" v="6319" actId="1076"/>
          <ac:spMkLst>
            <pc:docMk/>
            <pc:sldMk cId="3676021344" sldId="2903"/>
            <ac:spMk id="40" creationId="{BC326ABA-DF4C-42C0-9BF9-96AA89DD8E31}"/>
          </ac:spMkLst>
        </pc:spChg>
        <pc:spChg chg="add del mod">
          <ac:chgData name="Le Zhang" userId="fc3ab5e0-fc55-4c2b-b58d-b73ad7cbd7d0" providerId="ADAL" clId="{E614B777-5D69-4B46-940E-A50988CF1D9A}" dt="2018-11-16T08:47:59.523" v="6177" actId="478"/>
          <ac:spMkLst>
            <pc:docMk/>
            <pc:sldMk cId="3676021344" sldId="2903"/>
            <ac:spMk id="41" creationId="{6BD1BE23-D141-4497-8AB5-74A64C8B6F47}"/>
          </ac:spMkLst>
        </pc:spChg>
        <pc:spChg chg="add del mod">
          <ac:chgData name="Le Zhang" userId="fc3ab5e0-fc55-4c2b-b58d-b73ad7cbd7d0" providerId="ADAL" clId="{E614B777-5D69-4B46-940E-A50988CF1D9A}" dt="2018-11-16T08:47:59.523" v="6177" actId="478"/>
          <ac:spMkLst>
            <pc:docMk/>
            <pc:sldMk cId="3676021344" sldId="2903"/>
            <ac:spMk id="42" creationId="{AE8A864C-22F1-4F87-A185-EE0A47998A9A}"/>
          </ac:spMkLst>
        </pc:spChg>
        <pc:spChg chg="add del mod">
          <ac:chgData name="Le Zhang" userId="fc3ab5e0-fc55-4c2b-b58d-b73ad7cbd7d0" providerId="ADAL" clId="{E614B777-5D69-4B46-940E-A50988CF1D9A}" dt="2018-11-16T08:47:59.523" v="6177" actId="478"/>
          <ac:spMkLst>
            <pc:docMk/>
            <pc:sldMk cId="3676021344" sldId="2903"/>
            <ac:spMk id="43" creationId="{4E1DC726-40E9-413C-911C-7A97E54F4DEA}"/>
          </ac:spMkLst>
        </pc:spChg>
        <pc:spChg chg="add del mod">
          <ac:chgData name="Le Zhang" userId="fc3ab5e0-fc55-4c2b-b58d-b73ad7cbd7d0" providerId="ADAL" clId="{E614B777-5D69-4B46-940E-A50988CF1D9A}" dt="2018-11-12T12:58:33.899" v="3305" actId="478"/>
          <ac:spMkLst>
            <pc:docMk/>
            <pc:sldMk cId="3676021344" sldId="2903"/>
            <ac:spMk id="44" creationId="{D4FDE28E-DDA5-443F-AE17-C277D784024F}"/>
          </ac:spMkLst>
        </pc:spChg>
        <pc:spChg chg="add del">
          <ac:chgData name="Le Zhang" userId="fc3ab5e0-fc55-4c2b-b58d-b73ad7cbd7d0" providerId="ADAL" clId="{E614B777-5D69-4B46-940E-A50988CF1D9A}" dt="2018-11-12T12:58:09.546" v="3300"/>
          <ac:spMkLst>
            <pc:docMk/>
            <pc:sldMk cId="3676021344" sldId="2903"/>
            <ac:spMk id="45" creationId="{01CA15B3-7C77-442B-B7E6-4EA9C135BC94}"/>
          </ac:spMkLst>
        </pc:spChg>
        <pc:spChg chg="add del mod">
          <ac:chgData name="Le Zhang" userId="fc3ab5e0-fc55-4c2b-b58d-b73ad7cbd7d0" providerId="ADAL" clId="{E614B777-5D69-4B46-940E-A50988CF1D9A}" dt="2018-11-12T12:58:32.945" v="3304" actId="478"/>
          <ac:spMkLst>
            <pc:docMk/>
            <pc:sldMk cId="3676021344" sldId="2903"/>
            <ac:spMk id="46" creationId="{227DA6E3-4986-4E8E-99FE-84E4E0552C92}"/>
          </ac:spMkLst>
        </pc:spChg>
        <pc:spChg chg="add mod">
          <ac:chgData name="Le Zhang" userId="fc3ab5e0-fc55-4c2b-b58d-b73ad7cbd7d0" providerId="ADAL" clId="{E614B777-5D69-4B46-940E-A50988CF1D9A}" dt="2018-11-16T08:56:20.263" v="6319" actId="1076"/>
          <ac:spMkLst>
            <pc:docMk/>
            <pc:sldMk cId="3676021344" sldId="2903"/>
            <ac:spMk id="52" creationId="{2BA6FE39-1B84-4E76-B372-410CA8E40C95}"/>
          </ac:spMkLst>
        </pc:spChg>
        <pc:spChg chg="add mod">
          <ac:chgData name="Le Zhang" userId="fc3ab5e0-fc55-4c2b-b58d-b73ad7cbd7d0" providerId="ADAL" clId="{E614B777-5D69-4B46-940E-A50988CF1D9A}" dt="2018-11-16T08:56:20.263" v="6319" actId="1076"/>
          <ac:spMkLst>
            <pc:docMk/>
            <pc:sldMk cId="3676021344" sldId="2903"/>
            <ac:spMk id="55" creationId="{25B2DF67-20F6-45C6-AA0C-6C82F5A10E90}"/>
          </ac:spMkLst>
        </pc:spChg>
        <pc:spChg chg="add mod">
          <ac:chgData name="Le Zhang" userId="fc3ab5e0-fc55-4c2b-b58d-b73ad7cbd7d0" providerId="ADAL" clId="{E614B777-5D69-4B46-940E-A50988CF1D9A}" dt="2018-11-16T08:56:20.263" v="6319" actId="1076"/>
          <ac:spMkLst>
            <pc:docMk/>
            <pc:sldMk cId="3676021344" sldId="2903"/>
            <ac:spMk id="75" creationId="{CF9374E9-EAEF-4008-B10C-F410C7C1D957}"/>
          </ac:spMkLst>
        </pc:spChg>
        <pc:spChg chg="add mod">
          <ac:chgData name="Le Zhang" userId="fc3ab5e0-fc55-4c2b-b58d-b73ad7cbd7d0" providerId="ADAL" clId="{E614B777-5D69-4B46-940E-A50988CF1D9A}" dt="2018-11-16T08:56:20.263" v="6319" actId="1076"/>
          <ac:spMkLst>
            <pc:docMk/>
            <pc:sldMk cId="3676021344" sldId="2903"/>
            <ac:spMk id="79" creationId="{60F29A15-D915-4EB1-84C2-C6C2018C58D7}"/>
          </ac:spMkLst>
        </pc:spChg>
        <pc:spChg chg="add mod">
          <ac:chgData name="Le Zhang" userId="fc3ab5e0-fc55-4c2b-b58d-b73ad7cbd7d0" providerId="ADAL" clId="{E614B777-5D69-4B46-940E-A50988CF1D9A}" dt="2018-11-16T08:56:20.263" v="6319" actId="1076"/>
          <ac:spMkLst>
            <pc:docMk/>
            <pc:sldMk cId="3676021344" sldId="2903"/>
            <ac:spMk id="89" creationId="{654CBB64-1487-49D0-84EE-22DD2B9A2F0C}"/>
          </ac:spMkLst>
        </pc:spChg>
        <pc:spChg chg="add mod">
          <ac:chgData name="Le Zhang" userId="fc3ab5e0-fc55-4c2b-b58d-b73ad7cbd7d0" providerId="ADAL" clId="{E614B777-5D69-4B46-940E-A50988CF1D9A}" dt="2018-11-16T08:56:20.263" v="6319" actId="1076"/>
          <ac:spMkLst>
            <pc:docMk/>
            <pc:sldMk cId="3676021344" sldId="2903"/>
            <ac:spMk id="92" creationId="{2E5AC83E-1CCC-47D6-A5FA-3C26FAE633D2}"/>
          </ac:spMkLst>
        </pc:spChg>
        <pc:spChg chg="add mod">
          <ac:chgData name="Le Zhang" userId="fc3ab5e0-fc55-4c2b-b58d-b73ad7cbd7d0" providerId="ADAL" clId="{E614B777-5D69-4B46-940E-A50988CF1D9A}" dt="2018-11-16T08:56:20.263" v="6319" actId="1076"/>
          <ac:spMkLst>
            <pc:docMk/>
            <pc:sldMk cId="3676021344" sldId="2903"/>
            <ac:spMk id="98" creationId="{173A5857-F938-4DA3-9502-911BD489621E}"/>
          </ac:spMkLst>
        </pc:spChg>
        <pc:spChg chg="add mod">
          <ac:chgData name="Le Zhang" userId="fc3ab5e0-fc55-4c2b-b58d-b73ad7cbd7d0" providerId="ADAL" clId="{E614B777-5D69-4B46-940E-A50988CF1D9A}" dt="2018-11-16T08:56:20.263" v="6319" actId="1076"/>
          <ac:spMkLst>
            <pc:docMk/>
            <pc:sldMk cId="3676021344" sldId="2903"/>
            <ac:spMk id="99" creationId="{C06E33D0-3521-41EE-BCC6-AD0CA239E624}"/>
          </ac:spMkLst>
        </pc:spChg>
        <pc:spChg chg="add mod">
          <ac:chgData name="Le Zhang" userId="fc3ab5e0-fc55-4c2b-b58d-b73ad7cbd7d0" providerId="ADAL" clId="{E614B777-5D69-4B46-940E-A50988CF1D9A}" dt="2018-11-16T08:56:20.263" v="6319" actId="1076"/>
          <ac:spMkLst>
            <pc:docMk/>
            <pc:sldMk cId="3676021344" sldId="2903"/>
            <ac:spMk id="102" creationId="{AC26A7E4-964A-4178-A8B6-26C6AE940054}"/>
          </ac:spMkLst>
        </pc:spChg>
        <pc:spChg chg="add mod">
          <ac:chgData name="Le Zhang" userId="fc3ab5e0-fc55-4c2b-b58d-b73ad7cbd7d0" providerId="ADAL" clId="{E614B777-5D69-4B46-940E-A50988CF1D9A}" dt="2018-11-16T08:56:20.263" v="6319" actId="1076"/>
          <ac:spMkLst>
            <pc:docMk/>
            <pc:sldMk cId="3676021344" sldId="2903"/>
            <ac:spMk id="110" creationId="{802A1E77-0EEC-4971-9E37-42029EE91A50}"/>
          </ac:spMkLst>
        </pc:spChg>
        <pc:spChg chg="add del mod">
          <ac:chgData name="Le Zhang" userId="fc3ab5e0-fc55-4c2b-b58d-b73ad7cbd7d0" providerId="ADAL" clId="{E614B777-5D69-4B46-940E-A50988CF1D9A}" dt="2018-11-16T08:47:11.348" v="6171" actId="478"/>
          <ac:spMkLst>
            <pc:docMk/>
            <pc:sldMk cId="3676021344" sldId="2903"/>
            <ac:spMk id="112" creationId="{520CC112-842F-4E67-9FDF-BB54C897F74B}"/>
          </ac:spMkLst>
        </pc:spChg>
        <pc:spChg chg="add del mod">
          <ac:chgData name="Le Zhang" userId="fc3ab5e0-fc55-4c2b-b58d-b73ad7cbd7d0" providerId="ADAL" clId="{E614B777-5D69-4B46-940E-A50988CF1D9A}" dt="2018-11-16T05:58:47.581" v="5420" actId="478"/>
          <ac:spMkLst>
            <pc:docMk/>
            <pc:sldMk cId="3676021344" sldId="2903"/>
            <ac:spMk id="113" creationId="{A7EE26C9-1C8A-4832-AFE0-05CCB2650E55}"/>
          </ac:spMkLst>
        </pc:spChg>
        <pc:spChg chg="add del mod">
          <ac:chgData name="Le Zhang" userId="fc3ab5e0-fc55-4c2b-b58d-b73ad7cbd7d0" providerId="ADAL" clId="{E614B777-5D69-4B46-940E-A50988CF1D9A}" dt="2018-11-16T06:32:24.477" v="5744" actId="478"/>
          <ac:spMkLst>
            <pc:docMk/>
            <pc:sldMk cId="3676021344" sldId="2903"/>
            <ac:spMk id="115" creationId="{1CD217CB-0919-4B14-9458-1A23294FD962}"/>
          </ac:spMkLst>
        </pc:spChg>
        <pc:spChg chg="add del mod">
          <ac:chgData name="Le Zhang" userId="fc3ab5e0-fc55-4c2b-b58d-b73ad7cbd7d0" providerId="ADAL" clId="{E614B777-5D69-4B46-940E-A50988CF1D9A}" dt="2018-11-16T05:58:59.218" v="5421" actId="478"/>
          <ac:spMkLst>
            <pc:docMk/>
            <pc:sldMk cId="3676021344" sldId="2903"/>
            <ac:spMk id="123" creationId="{25C18B03-258E-451B-9946-E7663E964F85}"/>
          </ac:spMkLst>
        </pc:spChg>
        <pc:spChg chg="add mod">
          <ac:chgData name="Le Zhang" userId="fc3ab5e0-fc55-4c2b-b58d-b73ad7cbd7d0" providerId="ADAL" clId="{E614B777-5D69-4B46-940E-A50988CF1D9A}" dt="2018-11-16T08:56:20.263" v="6319" actId="1076"/>
          <ac:spMkLst>
            <pc:docMk/>
            <pc:sldMk cId="3676021344" sldId="2903"/>
            <ac:spMk id="124" creationId="{69D63D2D-7BD4-425F-8DB5-C89F2BC10851}"/>
          </ac:spMkLst>
        </pc:spChg>
        <pc:spChg chg="add mod">
          <ac:chgData name="Le Zhang" userId="fc3ab5e0-fc55-4c2b-b58d-b73ad7cbd7d0" providerId="ADAL" clId="{E614B777-5D69-4B46-940E-A50988CF1D9A}" dt="2018-11-16T08:56:20.263" v="6319" actId="1076"/>
          <ac:spMkLst>
            <pc:docMk/>
            <pc:sldMk cId="3676021344" sldId="2903"/>
            <ac:spMk id="125" creationId="{C44157A3-246C-4F38-AF45-16D3503F9FF9}"/>
          </ac:spMkLst>
        </pc:spChg>
        <pc:spChg chg="add mod">
          <ac:chgData name="Le Zhang" userId="fc3ab5e0-fc55-4c2b-b58d-b73ad7cbd7d0" providerId="ADAL" clId="{E614B777-5D69-4B46-940E-A50988CF1D9A}" dt="2018-11-16T08:56:20.263" v="6319" actId="1076"/>
          <ac:spMkLst>
            <pc:docMk/>
            <pc:sldMk cId="3676021344" sldId="2903"/>
            <ac:spMk id="126" creationId="{F859DBCC-A59D-4177-8E95-C357ABCA77FE}"/>
          </ac:spMkLst>
        </pc:spChg>
        <pc:spChg chg="add mod">
          <ac:chgData name="Le Zhang" userId="fc3ab5e0-fc55-4c2b-b58d-b73ad7cbd7d0" providerId="ADAL" clId="{E614B777-5D69-4B46-940E-A50988CF1D9A}" dt="2018-11-16T08:56:20.263" v="6319" actId="1076"/>
          <ac:spMkLst>
            <pc:docMk/>
            <pc:sldMk cId="3676021344" sldId="2903"/>
            <ac:spMk id="127" creationId="{CE31CCBF-38FB-428C-8059-F199811AFAE2}"/>
          </ac:spMkLst>
        </pc:spChg>
        <pc:spChg chg="add mod">
          <ac:chgData name="Le Zhang" userId="fc3ab5e0-fc55-4c2b-b58d-b73ad7cbd7d0" providerId="ADAL" clId="{E614B777-5D69-4B46-940E-A50988CF1D9A}" dt="2018-11-16T08:56:20.263" v="6319" actId="1076"/>
          <ac:spMkLst>
            <pc:docMk/>
            <pc:sldMk cId="3676021344" sldId="2903"/>
            <ac:spMk id="128" creationId="{5B4F6879-9725-4EB7-8762-6C25BC1EFB73}"/>
          </ac:spMkLst>
        </pc:spChg>
        <pc:spChg chg="add mod">
          <ac:chgData name="Le Zhang" userId="fc3ab5e0-fc55-4c2b-b58d-b73ad7cbd7d0" providerId="ADAL" clId="{E614B777-5D69-4B46-940E-A50988CF1D9A}" dt="2018-11-16T08:56:20.263" v="6319" actId="1076"/>
          <ac:spMkLst>
            <pc:docMk/>
            <pc:sldMk cId="3676021344" sldId="2903"/>
            <ac:spMk id="134" creationId="{D7575C98-A1FD-4C1A-86F8-51E41E2A83EB}"/>
          </ac:spMkLst>
        </pc:spChg>
        <pc:spChg chg="add mod">
          <ac:chgData name="Le Zhang" userId="fc3ab5e0-fc55-4c2b-b58d-b73ad7cbd7d0" providerId="ADAL" clId="{E614B777-5D69-4B46-940E-A50988CF1D9A}" dt="2018-11-16T08:56:20.263" v="6319" actId="1076"/>
          <ac:spMkLst>
            <pc:docMk/>
            <pc:sldMk cId="3676021344" sldId="2903"/>
            <ac:spMk id="138" creationId="{12EF8B00-FA36-43A8-8B3D-826E1E239E37}"/>
          </ac:spMkLst>
        </pc:spChg>
        <pc:spChg chg="add mod">
          <ac:chgData name="Le Zhang" userId="fc3ab5e0-fc55-4c2b-b58d-b73ad7cbd7d0" providerId="ADAL" clId="{E614B777-5D69-4B46-940E-A50988CF1D9A}" dt="2018-11-16T08:56:20.263" v="6319" actId="1076"/>
          <ac:spMkLst>
            <pc:docMk/>
            <pc:sldMk cId="3676021344" sldId="2903"/>
            <ac:spMk id="140" creationId="{3B6B03F5-34A6-402E-8CD0-3376FD2E5885}"/>
          </ac:spMkLst>
        </pc:spChg>
        <pc:spChg chg="add del mod">
          <ac:chgData name="Le Zhang" userId="fc3ab5e0-fc55-4c2b-b58d-b73ad7cbd7d0" providerId="ADAL" clId="{E614B777-5D69-4B46-940E-A50988CF1D9A}" dt="2018-11-16T08:47:59.523" v="6177" actId="478"/>
          <ac:spMkLst>
            <pc:docMk/>
            <pc:sldMk cId="3676021344" sldId="2903"/>
            <ac:spMk id="142" creationId="{DE3BCC1E-1B57-456E-B5F2-4A311094D5EA}"/>
          </ac:spMkLst>
        </pc:spChg>
        <pc:spChg chg="add mod">
          <ac:chgData name="Le Zhang" userId="fc3ab5e0-fc55-4c2b-b58d-b73ad7cbd7d0" providerId="ADAL" clId="{E614B777-5D69-4B46-940E-A50988CF1D9A}" dt="2018-11-16T08:56:20.263" v="6319" actId="1076"/>
          <ac:spMkLst>
            <pc:docMk/>
            <pc:sldMk cId="3676021344" sldId="2903"/>
            <ac:spMk id="143" creationId="{F1CA5F60-9CBD-4484-9CBD-793781D5E14A}"/>
          </ac:spMkLst>
        </pc:spChg>
        <pc:spChg chg="add del mod">
          <ac:chgData name="Le Zhang" userId="fc3ab5e0-fc55-4c2b-b58d-b73ad7cbd7d0" providerId="ADAL" clId="{E614B777-5D69-4B46-940E-A50988CF1D9A}" dt="2018-11-16T08:47:59.523" v="6177" actId="478"/>
          <ac:spMkLst>
            <pc:docMk/>
            <pc:sldMk cId="3676021344" sldId="2903"/>
            <ac:spMk id="144" creationId="{35F28137-7572-4DEF-8C23-8987363EE633}"/>
          </ac:spMkLst>
        </pc:spChg>
        <pc:spChg chg="add del mod">
          <ac:chgData name="Le Zhang" userId="fc3ab5e0-fc55-4c2b-b58d-b73ad7cbd7d0" providerId="ADAL" clId="{E614B777-5D69-4B46-940E-A50988CF1D9A}" dt="2018-11-16T06:06:14.004" v="5546" actId="478"/>
          <ac:spMkLst>
            <pc:docMk/>
            <pc:sldMk cId="3676021344" sldId="2903"/>
            <ac:spMk id="145" creationId="{27154AA2-EA89-4DBD-86C9-C01F622A47BC}"/>
          </ac:spMkLst>
        </pc:spChg>
        <pc:spChg chg="add mod">
          <ac:chgData name="Le Zhang" userId="fc3ab5e0-fc55-4c2b-b58d-b73ad7cbd7d0" providerId="ADAL" clId="{E614B777-5D69-4B46-940E-A50988CF1D9A}" dt="2018-11-16T08:56:20.263" v="6319" actId="1076"/>
          <ac:spMkLst>
            <pc:docMk/>
            <pc:sldMk cId="3676021344" sldId="2903"/>
            <ac:spMk id="146" creationId="{9516B368-8E94-4079-9DA5-6F64EE467A83}"/>
          </ac:spMkLst>
        </pc:spChg>
        <pc:spChg chg="add del mod">
          <ac:chgData name="Le Zhang" userId="fc3ab5e0-fc55-4c2b-b58d-b73ad7cbd7d0" providerId="ADAL" clId="{E614B777-5D69-4B46-940E-A50988CF1D9A}" dt="2018-11-16T06:06:14.563" v="5548" actId="478"/>
          <ac:spMkLst>
            <pc:docMk/>
            <pc:sldMk cId="3676021344" sldId="2903"/>
            <ac:spMk id="147" creationId="{A8BE3954-1A25-4F7A-8AB9-854F3DFAD949}"/>
          </ac:spMkLst>
        </pc:spChg>
        <pc:spChg chg="add mod">
          <ac:chgData name="Le Zhang" userId="fc3ab5e0-fc55-4c2b-b58d-b73ad7cbd7d0" providerId="ADAL" clId="{E614B777-5D69-4B46-940E-A50988CF1D9A}" dt="2018-11-16T08:56:20.263" v="6319" actId="1076"/>
          <ac:spMkLst>
            <pc:docMk/>
            <pc:sldMk cId="3676021344" sldId="2903"/>
            <ac:spMk id="148" creationId="{5A8B531A-2541-44FD-B713-7D3676C6E1D5}"/>
          </ac:spMkLst>
        </pc:spChg>
        <pc:spChg chg="add mod ord">
          <ac:chgData name="Le Zhang" userId="fc3ab5e0-fc55-4c2b-b58d-b73ad7cbd7d0" providerId="ADAL" clId="{E614B777-5D69-4B46-940E-A50988CF1D9A}" dt="2018-11-16T08:56:20.263" v="6319" actId="1076"/>
          <ac:spMkLst>
            <pc:docMk/>
            <pc:sldMk cId="3676021344" sldId="2903"/>
            <ac:spMk id="149" creationId="{36053E40-EE02-4D6F-B1E0-FD8A52FA2DA7}"/>
          </ac:spMkLst>
        </pc:spChg>
        <pc:spChg chg="add mod">
          <ac:chgData name="Le Zhang" userId="fc3ab5e0-fc55-4c2b-b58d-b73ad7cbd7d0" providerId="ADAL" clId="{E614B777-5D69-4B46-940E-A50988CF1D9A}" dt="2018-11-16T08:56:20.263" v="6319" actId="1076"/>
          <ac:spMkLst>
            <pc:docMk/>
            <pc:sldMk cId="3676021344" sldId="2903"/>
            <ac:spMk id="151" creationId="{BADC1BBE-A6B8-4772-9829-3738AFA44E2D}"/>
          </ac:spMkLst>
        </pc:spChg>
        <pc:spChg chg="add mod">
          <ac:chgData name="Le Zhang" userId="fc3ab5e0-fc55-4c2b-b58d-b73ad7cbd7d0" providerId="ADAL" clId="{E614B777-5D69-4B46-940E-A50988CF1D9A}" dt="2018-11-16T08:56:20.263" v="6319" actId="1076"/>
          <ac:spMkLst>
            <pc:docMk/>
            <pc:sldMk cId="3676021344" sldId="2903"/>
            <ac:spMk id="152" creationId="{0676C045-A20B-4040-BAEA-2664373784CA}"/>
          </ac:spMkLst>
        </pc:spChg>
        <pc:spChg chg="add del mod ord">
          <ac:chgData name="Le Zhang" userId="fc3ab5e0-fc55-4c2b-b58d-b73ad7cbd7d0" providerId="ADAL" clId="{E614B777-5D69-4B46-940E-A50988CF1D9A}" dt="2018-11-16T06:18:56.498" v="5654" actId="478"/>
          <ac:spMkLst>
            <pc:docMk/>
            <pc:sldMk cId="3676021344" sldId="2903"/>
            <ac:spMk id="153" creationId="{8055BA50-22DC-4708-9E22-B2878A664120}"/>
          </ac:spMkLst>
        </pc:spChg>
        <pc:spChg chg="add del mod ord">
          <ac:chgData name="Le Zhang" userId="fc3ab5e0-fc55-4c2b-b58d-b73ad7cbd7d0" providerId="ADAL" clId="{E614B777-5D69-4B46-940E-A50988CF1D9A}" dt="2018-11-16T06:18:57.627" v="5655" actId="478"/>
          <ac:spMkLst>
            <pc:docMk/>
            <pc:sldMk cId="3676021344" sldId="2903"/>
            <ac:spMk id="154" creationId="{933BF54F-231F-49DB-9ADE-8F17A7EED4CE}"/>
          </ac:spMkLst>
        </pc:spChg>
        <pc:spChg chg="add del mod ord">
          <ac:chgData name="Le Zhang" userId="fc3ab5e0-fc55-4c2b-b58d-b73ad7cbd7d0" providerId="ADAL" clId="{E614B777-5D69-4B46-940E-A50988CF1D9A}" dt="2018-11-16T06:18:58.615" v="5656" actId="478"/>
          <ac:spMkLst>
            <pc:docMk/>
            <pc:sldMk cId="3676021344" sldId="2903"/>
            <ac:spMk id="155" creationId="{F7D787D4-61C2-46A4-8027-44F18FCDF9BD}"/>
          </ac:spMkLst>
        </pc:spChg>
        <pc:spChg chg="add mod">
          <ac:chgData name="Le Zhang" userId="fc3ab5e0-fc55-4c2b-b58d-b73ad7cbd7d0" providerId="ADAL" clId="{E614B777-5D69-4B46-940E-A50988CF1D9A}" dt="2018-11-16T06:20:26.639" v="5662" actId="571"/>
          <ac:spMkLst>
            <pc:docMk/>
            <pc:sldMk cId="3676021344" sldId="2903"/>
            <ac:spMk id="156" creationId="{F8743D1F-9F65-4B46-9C53-2DA2A7BBC9F8}"/>
          </ac:spMkLst>
        </pc:spChg>
        <pc:spChg chg="add mod">
          <ac:chgData name="Le Zhang" userId="fc3ab5e0-fc55-4c2b-b58d-b73ad7cbd7d0" providerId="ADAL" clId="{E614B777-5D69-4B46-940E-A50988CF1D9A}" dt="2018-11-16T06:20:26.639" v="5662" actId="571"/>
          <ac:spMkLst>
            <pc:docMk/>
            <pc:sldMk cId="3676021344" sldId="2903"/>
            <ac:spMk id="157" creationId="{2F6BAF0A-8AD7-4000-A3EC-635C75C2C74B}"/>
          </ac:spMkLst>
        </pc:spChg>
        <pc:spChg chg="add mod">
          <ac:chgData name="Le Zhang" userId="fc3ab5e0-fc55-4c2b-b58d-b73ad7cbd7d0" providerId="ADAL" clId="{E614B777-5D69-4B46-940E-A50988CF1D9A}" dt="2018-11-16T06:20:26.639" v="5662" actId="571"/>
          <ac:spMkLst>
            <pc:docMk/>
            <pc:sldMk cId="3676021344" sldId="2903"/>
            <ac:spMk id="158" creationId="{CB75B6EC-1372-4DF2-B5B9-570B9EA3CE83}"/>
          </ac:spMkLst>
        </pc:spChg>
        <pc:spChg chg="add mod">
          <ac:chgData name="Le Zhang" userId="fc3ab5e0-fc55-4c2b-b58d-b73ad7cbd7d0" providerId="ADAL" clId="{E614B777-5D69-4B46-940E-A50988CF1D9A}" dt="2018-11-16T08:56:20.263" v="6319" actId="1076"/>
          <ac:spMkLst>
            <pc:docMk/>
            <pc:sldMk cId="3676021344" sldId="2903"/>
            <ac:spMk id="159" creationId="{9087C183-E87A-4FFF-A48C-658C25B6BE03}"/>
          </ac:spMkLst>
        </pc:spChg>
        <pc:spChg chg="add del mod">
          <ac:chgData name="Le Zhang" userId="fc3ab5e0-fc55-4c2b-b58d-b73ad7cbd7d0" providerId="ADAL" clId="{E614B777-5D69-4B46-940E-A50988CF1D9A}" dt="2018-11-16T05:58:44.673" v="5419" actId="478"/>
          <ac:spMkLst>
            <pc:docMk/>
            <pc:sldMk cId="3676021344" sldId="2903"/>
            <ac:spMk id="160" creationId="{759AC841-2FFE-4D60-9033-F701F64C1DB0}"/>
          </ac:spMkLst>
        </pc:spChg>
        <pc:spChg chg="add del mod">
          <ac:chgData name="Le Zhang" userId="fc3ab5e0-fc55-4c2b-b58d-b73ad7cbd7d0" providerId="ADAL" clId="{E614B777-5D69-4B46-940E-A50988CF1D9A}" dt="2018-11-16T06:11:08.761" v="5583" actId="478"/>
          <ac:spMkLst>
            <pc:docMk/>
            <pc:sldMk cId="3676021344" sldId="2903"/>
            <ac:spMk id="161" creationId="{051C5F99-BE9A-419B-B24C-3EA721BFA53A}"/>
          </ac:spMkLst>
        </pc:spChg>
        <pc:spChg chg="add mod">
          <ac:chgData name="Le Zhang" userId="fc3ab5e0-fc55-4c2b-b58d-b73ad7cbd7d0" providerId="ADAL" clId="{E614B777-5D69-4B46-940E-A50988CF1D9A}" dt="2018-11-16T08:56:20.263" v="6319" actId="1076"/>
          <ac:spMkLst>
            <pc:docMk/>
            <pc:sldMk cId="3676021344" sldId="2903"/>
            <ac:spMk id="162" creationId="{0EC31D91-FD68-447D-8D6A-6F1794D21B8C}"/>
          </ac:spMkLst>
        </pc:spChg>
        <pc:spChg chg="add mod">
          <ac:chgData name="Le Zhang" userId="fc3ab5e0-fc55-4c2b-b58d-b73ad7cbd7d0" providerId="ADAL" clId="{E614B777-5D69-4B46-940E-A50988CF1D9A}" dt="2018-11-16T08:56:20.263" v="6319" actId="1076"/>
          <ac:spMkLst>
            <pc:docMk/>
            <pc:sldMk cId="3676021344" sldId="2903"/>
            <ac:spMk id="163" creationId="{B31F2D22-4057-47D5-9159-E222FE36B365}"/>
          </ac:spMkLst>
        </pc:spChg>
        <pc:spChg chg="add del mod">
          <ac:chgData name="Le Zhang" userId="fc3ab5e0-fc55-4c2b-b58d-b73ad7cbd7d0" providerId="ADAL" clId="{E614B777-5D69-4B46-940E-A50988CF1D9A}" dt="2018-11-16T06:10:03.653" v="5574" actId="478"/>
          <ac:spMkLst>
            <pc:docMk/>
            <pc:sldMk cId="3676021344" sldId="2903"/>
            <ac:spMk id="164" creationId="{CD5CAB15-C05D-4AE0-8E13-5F827D86D64D}"/>
          </ac:spMkLst>
        </pc:spChg>
        <pc:spChg chg="add del mod">
          <ac:chgData name="Le Zhang" userId="fc3ab5e0-fc55-4c2b-b58d-b73ad7cbd7d0" providerId="ADAL" clId="{E614B777-5D69-4B46-940E-A50988CF1D9A}" dt="2018-11-16T08:47:35.131" v="6174" actId="478"/>
          <ac:spMkLst>
            <pc:docMk/>
            <pc:sldMk cId="3676021344" sldId="2903"/>
            <ac:spMk id="165" creationId="{17EC96C0-2274-400D-B1AE-622BDB9A307B}"/>
          </ac:spMkLst>
        </pc:spChg>
        <pc:spChg chg="add del mod">
          <ac:chgData name="Le Zhang" userId="fc3ab5e0-fc55-4c2b-b58d-b73ad7cbd7d0" providerId="ADAL" clId="{E614B777-5D69-4B46-940E-A50988CF1D9A}" dt="2018-11-16T05:59:03.601" v="5423" actId="478"/>
          <ac:spMkLst>
            <pc:docMk/>
            <pc:sldMk cId="3676021344" sldId="2903"/>
            <ac:spMk id="166" creationId="{D3BAC7A3-7FE0-4511-B374-76E0FA6E83F0}"/>
          </ac:spMkLst>
        </pc:spChg>
        <pc:spChg chg="add mod">
          <ac:chgData name="Le Zhang" userId="fc3ab5e0-fc55-4c2b-b58d-b73ad7cbd7d0" providerId="ADAL" clId="{E614B777-5D69-4B46-940E-A50988CF1D9A}" dt="2018-11-16T08:56:20.263" v="6319" actId="1076"/>
          <ac:spMkLst>
            <pc:docMk/>
            <pc:sldMk cId="3676021344" sldId="2903"/>
            <ac:spMk id="167" creationId="{64A7A9F3-260B-4A67-B3F9-A6FBC9079DAD}"/>
          </ac:spMkLst>
        </pc:spChg>
        <pc:spChg chg="add mod">
          <ac:chgData name="Le Zhang" userId="fc3ab5e0-fc55-4c2b-b58d-b73ad7cbd7d0" providerId="ADAL" clId="{E614B777-5D69-4B46-940E-A50988CF1D9A}" dt="2018-11-16T08:56:20.263" v="6319" actId="1076"/>
          <ac:spMkLst>
            <pc:docMk/>
            <pc:sldMk cId="3676021344" sldId="2903"/>
            <ac:spMk id="168" creationId="{493A6291-3EBB-426A-BD3A-AA13317EB81F}"/>
          </ac:spMkLst>
        </pc:spChg>
        <pc:spChg chg="add mod ord">
          <ac:chgData name="Le Zhang" userId="fc3ab5e0-fc55-4c2b-b58d-b73ad7cbd7d0" providerId="ADAL" clId="{E614B777-5D69-4B46-940E-A50988CF1D9A}" dt="2018-11-16T08:56:35.769" v="6321" actId="14100"/>
          <ac:spMkLst>
            <pc:docMk/>
            <pc:sldMk cId="3676021344" sldId="2903"/>
            <ac:spMk id="169" creationId="{90943999-9B48-42D9-8B71-78D43847B29B}"/>
          </ac:spMkLst>
        </pc:spChg>
        <pc:spChg chg="add del mod">
          <ac:chgData name="Le Zhang" userId="fc3ab5e0-fc55-4c2b-b58d-b73ad7cbd7d0" providerId="ADAL" clId="{E614B777-5D69-4B46-940E-A50988CF1D9A}" dt="2018-11-16T06:33:51.590" v="5809" actId="478"/>
          <ac:spMkLst>
            <pc:docMk/>
            <pc:sldMk cId="3676021344" sldId="2903"/>
            <ac:spMk id="170" creationId="{CA0459A3-A7AE-4F99-AA22-C62657635E6D}"/>
          </ac:spMkLst>
        </pc:spChg>
        <pc:spChg chg="add mod">
          <ac:chgData name="Le Zhang" userId="fc3ab5e0-fc55-4c2b-b58d-b73ad7cbd7d0" providerId="ADAL" clId="{E614B777-5D69-4B46-940E-A50988CF1D9A}" dt="2018-11-16T06:20:26.639" v="5662" actId="571"/>
          <ac:spMkLst>
            <pc:docMk/>
            <pc:sldMk cId="3676021344" sldId="2903"/>
            <ac:spMk id="171" creationId="{652B2924-508C-48F4-9B80-54CCE9BEFB34}"/>
          </ac:spMkLst>
        </pc:spChg>
        <pc:spChg chg="add mod">
          <ac:chgData name="Le Zhang" userId="fc3ab5e0-fc55-4c2b-b58d-b73ad7cbd7d0" providerId="ADAL" clId="{E614B777-5D69-4B46-940E-A50988CF1D9A}" dt="2018-11-16T06:20:25.179" v="5661" actId="571"/>
          <ac:spMkLst>
            <pc:docMk/>
            <pc:sldMk cId="3676021344" sldId="2903"/>
            <ac:spMk id="172" creationId="{E9377551-2AB6-4158-859B-4D56066CDA8E}"/>
          </ac:spMkLst>
        </pc:spChg>
        <pc:spChg chg="add mod">
          <ac:chgData name="Le Zhang" userId="fc3ab5e0-fc55-4c2b-b58d-b73ad7cbd7d0" providerId="ADAL" clId="{E614B777-5D69-4B46-940E-A50988CF1D9A}" dt="2018-11-16T06:20:25.179" v="5661" actId="571"/>
          <ac:spMkLst>
            <pc:docMk/>
            <pc:sldMk cId="3676021344" sldId="2903"/>
            <ac:spMk id="173" creationId="{A41EE143-DD47-4A5B-BF23-5C7E5B14168C}"/>
          </ac:spMkLst>
        </pc:spChg>
        <pc:spChg chg="add mod">
          <ac:chgData name="Le Zhang" userId="fc3ab5e0-fc55-4c2b-b58d-b73ad7cbd7d0" providerId="ADAL" clId="{E614B777-5D69-4B46-940E-A50988CF1D9A}" dt="2018-11-16T06:20:25.179" v="5661" actId="571"/>
          <ac:spMkLst>
            <pc:docMk/>
            <pc:sldMk cId="3676021344" sldId="2903"/>
            <ac:spMk id="174" creationId="{5742A8E8-AFAC-4BD9-BE48-CC5103AA9765}"/>
          </ac:spMkLst>
        </pc:spChg>
        <pc:spChg chg="add mod">
          <ac:chgData name="Le Zhang" userId="fc3ab5e0-fc55-4c2b-b58d-b73ad7cbd7d0" providerId="ADAL" clId="{E614B777-5D69-4B46-940E-A50988CF1D9A}" dt="2018-11-16T06:20:25.179" v="5661" actId="571"/>
          <ac:spMkLst>
            <pc:docMk/>
            <pc:sldMk cId="3676021344" sldId="2903"/>
            <ac:spMk id="175" creationId="{98A8BA7D-317A-41A3-85B6-28CB876D2351}"/>
          </ac:spMkLst>
        </pc:spChg>
        <pc:spChg chg="add mod">
          <ac:chgData name="Le Zhang" userId="fc3ab5e0-fc55-4c2b-b58d-b73ad7cbd7d0" providerId="ADAL" clId="{E614B777-5D69-4B46-940E-A50988CF1D9A}" dt="2018-11-16T06:20:25.179" v="5661" actId="571"/>
          <ac:spMkLst>
            <pc:docMk/>
            <pc:sldMk cId="3676021344" sldId="2903"/>
            <ac:spMk id="176" creationId="{F5EB8001-ED97-433E-80B2-AFBAE538171D}"/>
          </ac:spMkLst>
        </pc:spChg>
        <pc:spChg chg="add mod">
          <ac:chgData name="Le Zhang" userId="fc3ab5e0-fc55-4c2b-b58d-b73ad7cbd7d0" providerId="ADAL" clId="{E614B777-5D69-4B46-940E-A50988CF1D9A}" dt="2018-11-16T06:20:25.179" v="5661" actId="571"/>
          <ac:spMkLst>
            <pc:docMk/>
            <pc:sldMk cId="3676021344" sldId="2903"/>
            <ac:spMk id="177" creationId="{195D8919-6480-4661-A28A-40CE28753C42}"/>
          </ac:spMkLst>
        </pc:spChg>
        <pc:spChg chg="add mod">
          <ac:chgData name="Le Zhang" userId="fc3ab5e0-fc55-4c2b-b58d-b73ad7cbd7d0" providerId="ADAL" clId="{E614B777-5D69-4B46-940E-A50988CF1D9A}" dt="2018-11-16T06:20:25.179" v="5661" actId="571"/>
          <ac:spMkLst>
            <pc:docMk/>
            <pc:sldMk cId="3676021344" sldId="2903"/>
            <ac:spMk id="178" creationId="{C2841605-EAD1-449D-B047-B1FEFE8A136B}"/>
          </ac:spMkLst>
        </pc:spChg>
        <pc:spChg chg="add mod">
          <ac:chgData name="Le Zhang" userId="fc3ab5e0-fc55-4c2b-b58d-b73ad7cbd7d0" providerId="ADAL" clId="{E614B777-5D69-4B46-940E-A50988CF1D9A}" dt="2018-11-16T06:20:25.179" v="5661" actId="571"/>
          <ac:spMkLst>
            <pc:docMk/>
            <pc:sldMk cId="3676021344" sldId="2903"/>
            <ac:spMk id="179" creationId="{1CE7C40A-D18B-4E84-83EE-AF57B231EFC2}"/>
          </ac:spMkLst>
        </pc:spChg>
        <pc:spChg chg="add mod">
          <ac:chgData name="Le Zhang" userId="fc3ab5e0-fc55-4c2b-b58d-b73ad7cbd7d0" providerId="ADAL" clId="{E614B777-5D69-4B46-940E-A50988CF1D9A}" dt="2018-11-16T06:20:25.179" v="5661" actId="571"/>
          <ac:spMkLst>
            <pc:docMk/>
            <pc:sldMk cId="3676021344" sldId="2903"/>
            <ac:spMk id="180" creationId="{FC640E55-AC86-4F9D-8EA1-D199BACC11DB}"/>
          </ac:spMkLst>
        </pc:spChg>
        <pc:spChg chg="add mod">
          <ac:chgData name="Le Zhang" userId="fc3ab5e0-fc55-4c2b-b58d-b73ad7cbd7d0" providerId="ADAL" clId="{E614B777-5D69-4B46-940E-A50988CF1D9A}" dt="2018-11-16T06:20:25.179" v="5661" actId="571"/>
          <ac:spMkLst>
            <pc:docMk/>
            <pc:sldMk cId="3676021344" sldId="2903"/>
            <ac:spMk id="181" creationId="{073F1D45-4C63-4219-B321-6F29239051EE}"/>
          </ac:spMkLst>
        </pc:spChg>
        <pc:spChg chg="add mod">
          <ac:chgData name="Le Zhang" userId="fc3ab5e0-fc55-4c2b-b58d-b73ad7cbd7d0" providerId="ADAL" clId="{E614B777-5D69-4B46-940E-A50988CF1D9A}" dt="2018-11-16T06:20:25.179" v="5661" actId="571"/>
          <ac:spMkLst>
            <pc:docMk/>
            <pc:sldMk cId="3676021344" sldId="2903"/>
            <ac:spMk id="182" creationId="{B9E5AE04-4A02-4755-8553-E957E278FE7B}"/>
          </ac:spMkLst>
        </pc:spChg>
        <pc:spChg chg="add mod">
          <ac:chgData name="Le Zhang" userId="fc3ab5e0-fc55-4c2b-b58d-b73ad7cbd7d0" providerId="ADAL" clId="{E614B777-5D69-4B46-940E-A50988CF1D9A}" dt="2018-11-16T06:20:25.179" v="5661" actId="571"/>
          <ac:spMkLst>
            <pc:docMk/>
            <pc:sldMk cId="3676021344" sldId="2903"/>
            <ac:spMk id="183" creationId="{5C0A9EB8-B463-4F75-9B6F-C40275AB138F}"/>
          </ac:spMkLst>
        </pc:spChg>
        <pc:spChg chg="add mod">
          <ac:chgData name="Le Zhang" userId="fc3ab5e0-fc55-4c2b-b58d-b73ad7cbd7d0" providerId="ADAL" clId="{E614B777-5D69-4B46-940E-A50988CF1D9A}" dt="2018-11-16T06:20:25.179" v="5661" actId="571"/>
          <ac:spMkLst>
            <pc:docMk/>
            <pc:sldMk cId="3676021344" sldId="2903"/>
            <ac:spMk id="184" creationId="{0253CC3E-0757-464D-A418-58FEE749BAD8}"/>
          </ac:spMkLst>
        </pc:spChg>
        <pc:spChg chg="add mod">
          <ac:chgData name="Le Zhang" userId="fc3ab5e0-fc55-4c2b-b58d-b73ad7cbd7d0" providerId="ADAL" clId="{E614B777-5D69-4B46-940E-A50988CF1D9A}" dt="2018-11-16T06:20:25.179" v="5661" actId="571"/>
          <ac:spMkLst>
            <pc:docMk/>
            <pc:sldMk cId="3676021344" sldId="2903"/>
            <ac:spMk id="185" creationId="{95A6DDD9-9B93-49B2-84BB-C70EBE6C5310}"/>
          </ac:spMkLst>
        </pc:spChg>
        <pc:spChg chg="add del mod">
          <ac:chgData name="Le Zhang" userId="fc3ab5e0-fc55-4c2b-b58d-b73ad7cbd7d0" providerId="ADAL" clId="{E614B777-5D69-4B46-940E-A50988CF1D9A}" dt="2018-11-16T06:30:34.893" v="5684" actId="478"/>
          <ac:spMkLst>
            <pc:docMk/>
            <pc:sldMk cId="3676021344" sldId="2903"/>
            <ac:spMk id="186" creationId="{56F81684-18DF-4D85-A72F-9862EF82080E}"/>
          </ac:spMkLst>
        </pc:spChg>
        <pc:spChg chg="add mod">
          <ac:chgData name="Le Zhang" userId="fc3ab5e0-fc55-4c2b-b58d-b73ad7cbd7d0" providerId="ADAL" clId="{E614B777-5D69-4B46-940E-A50988CF1D9A}" dt="2018-11-16T08:56:20.263" v="6319" actId="1076"/>
          <ac:spMkLst>
            <pc:docMk/>
            <pc:sldMk cId="3676021344" sldId="2903"/>
            <ac:spMk id="187" creationId="{DB019DD7-DC4E-464E-A42E-37FF98AB828A}"/>
          </ac:spMkLst>
        </pc:spChg>
        <pc:spChg chg="add mod">
          <ac:chgData name="Le Zhang" userId="fc3ab5e0-fc55-4c2b-b58d-b73ad7cbd7d0" providerId="ADAL" clId="{E614B777-5D69-4B46-940E-A50988CF1D9A}" dt="2018-11-16T08:56:20.263" v="6319" actId="1076"/>
          <ac:spMkLst>
            <pc:docMk/>
            <pc:sldMk cId="3676021344" sldId="2903"/>
            <ac:spMk id="188" creationId="{5455B49C-FB04-4F97-A5B2-155C0B37D165}"/>
          </ac:spMkLst>
        </pc:spChg>
        <pc:spChg chg="add mod">
          <ac:chgData name="Le Zhang" userId="fc3ab5e0-fc55-4c2b-b58d-b73ad7cbd7d0" providerId="ADAL" clId="{E614B777-5D69-4B46-940E-A50988CF1D9A}" dt="2018-11-16T08:56:20.263" v="6319" actId="1076"/>
          <ac:spMkLst>
            <pc:docMk/>
            <pc:sldMk cId="3676021344" sldId="2903"/>
            <ac:spMk id="189" creationId="{AD3A8960-FCF3-4FA3-B7BE-ECF97C6F42AB}"/>
          </ac:spMkLst>
        </pc:spChg>
        <pc:spChg chg="add mod">
          <ac:chgData name="Le Zhang" userId="fc3ab5e0-fc55-4c2b-b58d-b73ad7cbd7d0" providerId="ADAL" clId="{E614B777-5D69-4B46-940E-A50988CF1D9A}" dt="2018-11-16T08:56:20.263" v="6319" actId="1076"/>
          <ac:spMkLst>
            <pc:docMk/>
            <pc:sldMk cId="3676021344" sldId="2903"/>
            <ac:spMk id="190" creationId="{E0284C57-150E-4030-B2B5-06BD3785DA3E}"/>
          </ac:spMkLst>
        </pc:spChg>
        <pc:spChg chg="add mod">
          <ac:chgData name="Le Zhang" userId="fc3ab5e0-fc55-4c2b-b58d-b73ad7cbd7d0" providerId="ADAL" clId="{E614B777-5D69-4B46-940E-A50988CF1D9A}" dt="2018-11-16T08:56:20.263" v="6319" actId="1076"/>
          <ac:spMkLst>
            <pc:docMk/>
            <pc:sldMk cId="3676021344" sldId="2903"/>
            <ac:spMk id="194" creationId="{1DBE0816-24F7-4076-A9D9-D2E59019FEB4}"/>
          </ac:spMkLst>
        </pc:spChg>
        <pc:spChg chg="add del mod">
          <ac:chgData name="Le Zhang" userId="fc3ab5e0-fc55-4c2b-b58d-b73ad7cbd7d0" providerId="ADAL" clId="{E614B777-5D69-4B46-940E-A50988CF1D9A}" dt="2018-11-16T07:11:23.192" v="5886" actId="478"/>
          <ac:spMkLst>
            <pc:docMk/>
            <pc:sldMk cId="3676021344" sldId="2903"/>
            <ac:spMk id="196" creationId="{E65E43E9-FEAE-42C2-95E5-381D68315750}"/>
          </ac:spMkLst>
        </pc:spChg>
        <pc:spChg chg="add del mod">
          <ac:chgData name="Le Zhang" userId="fc3ab5e0-fc55-4c2b-b58d-b73ad7cbd7d0" providerId="ADAL" clId="{E614B777-5D69-4B46-940E-A50988CF1D9A}" dt="2018-11-16T07:11:21.451" v="5885" actId="478"/>
          <ac:spMkLst>
            <pc:docMk/>
            <pc:sldMk cId="3676021344" sldId="2903"/>
            <ac:spMk id="197" creationId="{128FCA3A-BB88-4CF7-8248-31E896D8ECF5}"/>
          </ac:spMkLst>
        </pc:spChg>
        <pc:spChg chg="add mod">
          <ac:chgData name="Le Zhang" userId="fc3ab5e0-fc55-4c2b-b58d-b73ad7cbd7d0" providerId="ADAL" clId="{E614B777-5D69-4B46-940E-A50988CF1D9A}" dt="2018-11-16T08:56:20.263" v="6319" actId="1076"/>
          <ac:spMkLst>
            <pc:docMk/>
            <pc:sldMk cId="3676021344" sldId="2903"/>
            <ac:spMk id="198" creationId="{28E07E3D-D958-477E-805C-EB5CD4A91DEC}"/>
          </ac:spMkLst>
        </pc:spChg>
        <pc:spChg chg="add mod">
          <ac:chgData name="Le Zhang" userId="fc3ab5e0-fc55-4c2b-b58d-b73ad7cbd7d0" providerId="ADAL" clId="{E614B777-5D69-4B46-940E-A50988CF1D9A}" dt="2018-11-16T08:56:20.263" v="6319" actId="1076"/>
          <ac:spMkLst>
            <pc:docMk/>
            <pc:sldMk cId="3676021344" sldId="2903"/>
            <ac:spMk id="205" creationId="{5DCDBC2F-4F86-4AAD-8F07-5C19A592F00D}"/>
          </ac:spMkLst>
        </pc:spChg>
        <pc:spChg chg="add mod">
          <ac:chgData name="Le Zhang" userId="fc3ab5e0-fc55-4c2b-b58d-b73ad7cbd7d0" providerId="ADAL" clId="{E614B777-5D69-4B46-940E-A50988CF1D9A}" dt="2018-11-16T08:56:20.263" v="6319" actId="1076"/>
          <ac:spMkLst>
            <pc:docMk/>
            <pc:sldMk cId="3676021344" sldId="2903"/>
            <ac:spMk id="211" creationId="{499CB7CE-12FA-40F4-A990-9B29AA361D70}"/>
          </ac:spMkLst>
        </pc:spChg>
        <pc:spChg chg="add mod">
          <ac:chgData name="Le Zhang" userId="fc3ab5e0-fc55-4c2b-b58d-b73ad7cbd7d0" providerId="ADAL" clId="{E614B777-5D69-4B46-940E-A50988CF1D9A}" dt="2018-11-16T08:56:20.263" v="6319" actId="1076"/>
          <ac:spMkLst>
            <pc:docMk/>
            <pc:sldMk cId="3676021344" sldId="2903"/>
            <ac:spMk id="214" creationId="{DAB1F720-56F4-41CE-9B8C-03119AC6180E}"/>
          </ac:spMkLst>
        </pc:spChg>
        <pc:spChg chg="add mod">
          <ac:chgData name="Le Zhang" userId="fc3ab5e0-fc55-4c2b-b58d-b73ad7cbd7d0" providerId="ADAL" clId="{E614B777-5D69-4B46-940E-A50988CF1D9A}" dt="2018-11-16T08:56:20.263" v="6319" actId="1076"/>
          <ac:spMkLst>
            <pc:docMk/>
            <pc:sldMk cId="3676021344" sldId="2903"/>
            <ac:spMk id="216" creationId="{78839E28-78F5-4DBD-9E55-5CDC3E67B2B5}"/>
          </ac:spMkLst>
        </pc:spChg>
        <pc:spChg chg="add del mod ord">
          <ac:chgData name="Le Zhang" userId="fc3ab5e0-fc55-4c2b-b58d-b73ad7cbd7d0" providerId="ADAL" clId="{E614B777-5D69-4B46-940E-A50988CF1D9A}" dt="2018-11-16T08:47:16.080" v="6172" actId="478"/>
          <ac:spMkLst>
            <pc:docMk/>
            <pc:sldMk cId="3676021344" sldId="2903"/>
            <ac:spMk id="219" creationId="{9525B3DC-8BC1-4107-80C5-D9F84AA5FE7A}"/>
          </ac:spMkLst>
        </pc:spChg>
        <pc:spChg chg="add mod ord">
          <ac:chgData name="Le Zhang" userId="fc3ab5e0-fc55-4c2b-b58d-b73ad7cbd7d0" providerId="ADAL" clId="{E614B777-5D69-4B46-940E-A50988CF1D9A}" dt="2018-11-16T08:56:20.263" v="6319" actId="1076"/>
          <ac:spMkLst>
            <pc:docMk/>
            <pc:sldMk cId="3676021344" sldId="2903"/>
            <ac:spMk id="220" creationId="{EB45070B-1E10-44DD-BF5E-26E62597E937}"/>
          </ac:spMkLst>
        </pc:spChg>
        <pc:spChg chg="add mod ord">
          <ac:chgData name="Le Zhang" userId="fc3ab5e0-fc55-4c2b-b58d-b73ad7cbd7d0" providerId="ADAL" clId="{E614B777-5D69-4B46-940E-A50988CF1D9A}" dt="2018-11-16T08:56:20.263" v="6319" actId="1076"/>
          <ac:spMkLst>
            <pc:docMk/>
            <pc:sldMk cId="3676021344" sldId="2903"/>
            <ac:spMk id="221" creationId="{0B187DCD-C858-4828-AC38-3D5C5FC9382A}"/>
          </ac:spMkLst>
        </pc:spChg>
        <pc:spChg chg="add del">
          <ac:chgData name="Le Zhang" userId="fc3ab5e0-fc55-4c2b-b58d-b73ad7cbd7d0" providerId="ADAL" clId="{E614B777-5D69-4B46-940E-A50988CF1D9A}" dt="2018-11-16T08:48:05.397" v="6179" actId="478"/>
          <ac:spMkLst>
            <pc:docMk/>
            <pc:sldMk cId="3676021344" sldId="2903"/>
            <ac:spMk id="224" creationId="{1312B017-9FF2-4A7B-94E2-CA22070AE0F3}"/>
          </ac:spMkLst>
        </pc:spChg>
        <pc:spChg chg="add mod ord">
          <ac:chgData name="Le Zhang" userId="fc3ab5e0-fc55-4c2b-b58d-b73ad7cbd7d0" providerId="ADAL" clId="{E614B777-5D69-4B46-940E-A50988CF1D9A}" dt="2018-11-16T08:56:20.263" v="6319" actId="1076"/>
          <ac:spMkLst>
            <pc:docMk/>
            <pc:sldMk cId="3676021344" sldId="2903"/>
            <ac:spMk id="225" creationId="{6950F0E3-19EA-4902-834E-4145636EC9C7}"/>
          </ac:spMkLst>
        </pc:spChg>
        <pc:spChg chg="add mod">
          <ac:chgData name="Le Zhang" userId="fc3ab5e0-fc55-4c2b-b58d-b73ad7cbd7d0" providerId="ADAL" clId="{E614B777-5D69-4B46-940E-A50988CF1D9A}" dt="2018-11-16T08:56:20.263" v="6319" actId="1076"/>
          <ac:spMkLst>
            <pc:docMk/>
            <pc:sldMk cId="3676021344" sldId="2903"/>
            <ac:spMk id="226" creationId="{44FBA1AD-9EAA-47DB-B94B-60A290B9A658}"/>
          </ac:spMkLst>
        </pc:spChg>
        <pc:spChg chg="add mod">
          <ac:chgData name="Le Zhang" userId="fc3ab5e0-fc55-4c2b-b58d-b73ad7cbd7d0" providerId="ADAL" clId="{E614B777-5D69-4B46-940E-A50988CF1D9A}" dt="2018-11-16T08:56:20.263" v="6319" actId="1076"/>
          <ac:spMkLst>
            <pc:docMk/>
            <pc:sldMk cId="3676021344" sldId="2903"/>
            <ac:spMk id="227" creationId="{7F6C7AC7-D0DB-4984-BAE9-E038955EE265}"/>
          </ac:spMkLst>
        </pc:spChg>
        <pc:spChg chg="add mod">
          <ac:chgData name="Le Zhang" userId="fc3ab5e0-fc55-4c2b-b58d-b73ad7cbd7d0" providerId="ADAL" clId="{E614B777-5D69-4B46-940E-A50988CF1D9A}" dt="2018-11-16T08:56:20.263" v="6319" actId="1076"/>
          <ac:spMkLst>
            <pc:docMk/>
            <pc:sldMk cId="3676021344" sldId="2903"/>
            <ac:spMk id="234" creationId="{73ED0BF1-7338-4AD2-B86D-A7D8D643A2D2}"/>
          </ac:spMkLst>
        </pc:spChg>
        <pc:cxnChg chg="add mod">
          <ac:chgData name="Le Zhang" userId="fc3ab5e0-fc55-4c2b-b58d-b73ad7cbd7d0" providerId="ADAL" clId="{E614B777-5D69-4B46-940E-A50988CF1D9A}" dt="2018-11-16T08:56:20.263" v="6319" actId="1076"/>
          <ac:cxnSpMkLst>
            <pc:docMk/>
            <pc:sldMk cId="3676021344" sldId="2903"/>
            <ac:cxnSpMk id="11" creationId="{D54A10F8-975B-4D64-A67F-9E9E4D02E485}"/>
          </ac:cxnSpMkLst>
        </pc:cxnChg>
        <pc:cxnChg chg="add del mod">
          <ac:chgData name="Le Zhang" userId="fc3ab5e0-fc55-4c2b-b58d-b73ad7cbd7d0" providerId="ADAL" clId="{E614B777-5D69-4B46-940E-A50988CF1D9A}" dt="2018-11-16T05:55:01.292" v="5399" actId="478"/>
          <ac:cxnSpMkLst>
            <pc:docMk/>
            <pc:sldMk cId="3676021344" sldId="2903"/>
            <ac:cxnSpMk id="12" creationId="{43EE5B44-B329-46D1-9480-70FAFB9CF1D8}"/>
          </ac:cxnSpMkLst>
        </pc:cxnChg>
        <pc:cxnChg chg="add del mod">
          <ac:chgData name="Le Zhang" userId="fc3ab5e0-fc55-4c2b-b58d-b73ad7cbd7d0" providerId="ADAL" clId="{E614B777-5D69-4B46-940E-A50988CF1D9A}" dt="2018-11-12T13:05:06.926" v="3491" actId="478"/>
          <ac:cxnSpMkLst>
            <pc:docMk/>
            <pc:sldMk cId="3676021344" sldId="2903"/>
            <ac:cxnSpMk id="13" creationId="{BBE11897-C12D-4AD5-8BDC-1411BF096F69}"/>
          </ac:cxnSpMkLst>
        </pc:cxnChg>
        <pc:cxnChg chg="add del mod">
          <ac:chgData name="Le Zhang" userId="fc3ab5e0-fc55-4c2b-b58d-b73ad7cbd7d0" providerId="ADAL" clId="{E614B777-5D69-4B46-940E-A50988CF1D9A}" dt="2018-11-12T13:05:06.926" v="3491" actId="478"/>
          <ac:cxnSpMkLst>
            <pc:docMk/>
            <pc:sldMk cId="3676021344" sldId="2903"/>
            <ac:cxnSpMk id="14" creationId="{D2E9761B-7977-4B1F-AF26-2FAA14558304}"/>
          </ac:cxnSpMkLst>
        </pc:cxnChg>
        <pc:cxnChg chg="add mod">
          <ac:chgData name="Le Zhang" userId="fc3ab5e0-fc55-4c2b-b58d-b73ad7cbd7d0" providerId="ADAL" clId="{E614B777-5D69-4B46-940E-A50988CF1D9A}" dt="2018-11-16T08:56:20.263" v="6319" actId="1076"/>
          <ac:cxnSpMkLst>
            <pc:docMk/>
            <pc:sldMk cId="3676021344" sldId="2903"/>
            <ac:cxnSpMk id="15" creationId="{E626A1D4-592B-4996-A2CB-D952461C3261}"/>
          </ac:cxnSpMkLst>
        </pc:cxnChg>
        <pc:cxnChg chg="add del mod">
          <ac:chgData name="Le Zhang" userId="fc3ab5e0-fc55-4c2b-b58d-b73ad7cbd7d0" providerId="ADAL" clId="{E614B777-5D69-4B46-940E-A50988CF1D9A}" dt="2018-11-16T05:54:39.522" v="5396" actId="478"/>
          <ac:cxnSpMkLst>
            <pc:docMk/>
            <pc:sldMk cId="3676021344" sldId="2903"/>
            <ac:cxnSpMk id="16" creationId="{183EFA75-92AE-4344-A815-6FE7F892D2B5}"/>
          </ac:cxnSpMkLst>
        </pc:cxnChg>
        <pc:cxnChg chg="add del mod">
          <ac:chgData name="Le Zhang" userId="fc3ab5e0-fc55-4c2b-b58d-b73ad7cbd7d0" providerId="ADAL" clId="{E614B777-5D69-4B46-940E-A50988CF1D9A}" dt="2018-11-16T08:47:59.523" v="6177" actId="478"/>
          <ac:cxnSpMkLst>
            <pc:docMk/>
            <pc:sldMk cId="3676021344" sldId="2903"/>
            <ac:cxnSpMk id="48" creationId="{7470A06F-B77C-4908-A9E5-AE2C4B2A6BD9}"/>
          </ac:cxnSpMkLst>
        </pc:cxnChg>
        <pc:cxnChg chg="add del mod">
          <ac:chgData name="Le Zhang" userId="fc3ab5e0-fc55-4c2b-b58d-b73ad7cbd7d0" providerId="ADAL" clId="{E614B777-5D69-4B46-940E-A50988CF1D9A}" dt="2018-11-16T08:47:59.523" v="6177" actId="478"/>
          <ac:cxnSpMkLst>
            <pc:docMk/>
            <pc:sldMk cId="3676021344" sldId="2903"/>
            <ac:cxnSpMk id="49" creationId="{69BCDDB9-E283-4FBB-96CD-B71EF1336ABD}"/>
          </ac:cxnSpMkLst>
        </pc:cxnChg>
        <pc:cxnChg chg="add del mod">
          <ac:chgData name="Le Zhang" userId="fc3ab5e0-fc55-4c2b-b58d-b73ad7cbd7d0" providerId="ADAL" clId="{E614B777-5D69-4B46-940E-A50988CF1D9A}" dt="2018-11-12T13:01:39.454" v="3393" actId="478"/>
          <ac:cxnSpMkLst>
            <pc:docMk/>
            <pc:sldMk cId="3676021344" sldId="2903"/>
            <ac:cxnSpMk id="58" creationId="{9A56A867-E8B3-4269-8FF6-256799A6DF1A}"/>
          </ac:cxnSpMkLst>
        </pc:cxnChg>
        <pc:cxnChg chg="add del mod">
          <ac:chgData name="Le Zhang" userId="fc3ab5e0-fc55-4c2b-b58d-b73ad7cbd7d0" providerId="ADAL" clId="{E614B777-5D69-4B46-940E-A50988CF1D9A}" dt="2018-11-12T13:02:05.395" v="3399" actId="478"/>
          <ac:cxnSpMkLst>
            <pc:docMk/>
            <pc:sldMk cId="3676021344" sldId="2903"/>
            <ac:cxnSpMk id="63" creationId="{1C3445C4-53F3-4A72-B38C-3D64C98A1253}"/>
          </ac:cxnSpMkLst>
        </pc:cxnChg>
        <pc:cxnChg chg="add mod ord">
          <ac:chgData name="Le Zhang" userId="fc3ab5e0-fc55-4c2b-b58d-b73ad7cbd7d0" providerId="ADAL" clId="{E614B777-5D69-4B46-940E-A50988CF1D9A}" dt="2018-11-16T08:56:20.263" v="6319" actId="1076"/>
          <ac:cxnSpMkLst>
            <pc:docMk/>
            <pc:sldMk cId="3676021344" sldId="2903"/>
            <ac:cxnSpMk id="66" creationId="{583C5DB4-54DA-4756-A652-272BC24AD31A}"/>
          </ac:cxnSpMkLst>
        </pc:cxnChg>
        <pc:cxnChg chg="add mod">
          <ac:chgData name="Le Zhang" userId="fc3ab5e0-fc55-4c2b-b58d-b73ad7cbd7d0" providerId="ADAL" clId="{E614B777-5D69-4B46-940E-A50988CF1D9A}" dt="2018-11-16T08:56:20.263" v="6319" actId="1076"/>
          <ac:cxnSpMkLst>
            <pc:docMk/>
            <pc:sldMk cId="3676021344" sldId="2903"/>
            <ac:cxnSpMk id="69" creationId="{F1BEE505-CA25-45F8-9CD8-4DF7EDFB684D}"/>
          </ac:cxnSpMkLst>
        </pc:cxnChg>
        <pc:cxnChg chg="add del mod ord">
          <ac:chgData name="Le Zhang" userId="fc3ab5e0-fc55-4c2b-b58d-b73ad7cbd7d0" providerId="ADAL" clId="{E614B777-5D69-4B46-940E-A50988CF1D9A}" dt="2018-11-16T08:56:20.263" v="6319" actId="1076"/>
          <ac:cxnSpMkLst>
            <pc:docMk/>
            <pc:sldMk cId="3676021344" sldId="2903"/>
            <ac:cxnSpMk id="72" creationId="{B4875B3C-C61E-4838-A751-039093C0AA6B}"/>
          </ac:cxnSpMkLst>
        </pc:cxnChg>
        <pc:cxnChg chg="add mod ord">
          <ac:chgData name="Le Zhang" userId="fc3ab5e0-fc55-4c2b-b58d-b73ad7cbd7d0" providerId="ADAL" clId="{E614B777-5D69-4B46-940E-A50988CF1D9A}" dt="2018-11-16T08:56:20.263" v="6319" actId="1076"/>
          <ac:cxnSpMkLst>
            <pc:docMk/>
            <pc:sldMk cId="3676021344" sldId="2903"/>
            <ac:cxnSpMk id="76" creationId="{CE0D28AB-069F-421B-AAD8-A0300C953525}"/>
          </ac:cxnSpMkLst>
        </pc:cxnChg>
        <pc:cxnChg chg="add mod ord">
          <ac:chgData name="Le Zhang" userId="fc3ab5e0-fc55-4c2b-b58d-b73ad7cbd7d0" providerId="ADAL" clId="{E614B777-5D69-4B46-940E-A50988CF1D9A}" dt="2018-11-16T08:56:20.263" v="6319" actId="1076"/>
          <ac:cxnSpMkLst>
            <pc:docMk/>
            <pc:sldMk cId="3676021344" sldId="2903"/>
            <ac:cxnSpMk id="80" creationId="{5E92A5B3-D604-4722-8637-B2243851A524}"/>
          </ac:cxnSpMkLst>
        </pc:cxnChg>
        <pc:cxnChg chg="add mod">
          <ac:chgData name="Le Zhang" userId="fc3ab5e0-fc55-4c2b-b58d-b73ad7cbd7d0" providerId="ADAL" clId="{E614B777-5D69-4B46-940E-A50988CF1D9A}" dt="2018-11-16T08:56:20.263" v="6319" actId="1076"/>
          <ac:cxnSpMkLst>
            <pc:docMk/>
            <pc:sldMk cId="3676021344" sldId="2903"/>
            <ac:cxnSpMk id="86" creationId="{7C2C7E8F-28B8-4967-98D1-EBC0ED7DAB61}"/>
          </ac:cxnSpMkLst>
        </pc:cxnChg>
        <pc:cxnChg chg="add mod ord">
          <ac:chgData name="Le Zhang" userId="fc3ab5e0-fc55-4c2b-b58d-b73ad7cbd7d0" providerId="ADAL" clId="{E614B777-5D69-4B46-940E-A50988CF1D9A}" dt="2018-11-16T08:56:20.263" v="6319" actId="1076"/>
          <ac:cxnSpMkLst>
            <pc:docMk/>
            <pc:sldMk cId="3676021344" sldId="2903"/>
            <ac:cxnSpMk id="90" creationId="{C4179888-5815-4960-8230-0E0D5344410F}"/>
          </ac:cxnSpMkLst>
        </pc:cxnChg>
        <pc:cxnChg chg="add del mod ord">
          <ac:chgData name="Le Zhang" userId="fc3ab5e0-fc55-4c2b-b58d-b73ad7cbd7d0" providerId="ADAL" clId="{E614B777-5D69-4B46-940E-A50988CF1D9A}" dt="2018-11-12T13:06:38.293" v="3566" actId="478"/>
          <ac:cxnSpMkLst>
            <pc:docMk/>
            <pc:sldMk cId="3676021344" sldId="2903"/>
            <ac:cxnSpMk id="93" creationId="{60C6E980-227C-4577-944A-117081D626F3}"/>
          </ac:cxnSpMkLst>
        </pc:cxnChg>
        <pc:cxnChg chg="add mod">
          <ac:chgData name="Le Zhang" userId="fc3ab5e0-fc55-4c2b-b58d-b73ad7cbd7d0" providerId="ADAL" clId="{E614B777-5D69-4B46-940E-A50988CF1D9A}" dt="2018-11-16T08:56:20.263" v="6319" actId="1076"/>
          <ac:cxnSpMkLst>
            <pc:docMk/>
            <pc:sldMk cId="3676021344" sldId="2903"/>
            <ac:cxnSpMk id="95" creationId="{B070FDB1-C747-4B4B-8DB7-3D14D5B53176}"/>
          </ac:cxnSpMkLst>
        </pc:cxnChg>
        <pc:cxnChg chg="add del">
          <ac:chgData name="Le Zhang" userId="fc3ab5e0-fc55-4c2b-b58d-b73ad7cbd7d0" providerId="ADAL" clId="{E614B777-5D69-4B46-940E-A50988CF1D9A}" dt="2018-11-12T13:06:41.778" v="3568"/>
          <ac:cxnSpMkLst>
            <pc:docMk/>
            <pc:sldMk cId="3676021344" sldId="2903"/>
            <ac:cxnSpMk id="98" creationId="{A3E22D69-0C8C-4BB4-8894-205DC80BC69D}"/>
          </ac:cxnSpMkLst>
        </pc:cxnChg>
        <pc:cxnChg chg="add mod ord">
          <ac:chgData name="Le Zhang" userId="fc3ab5e0-fc55-4c2b-b58d-b73ad7cbd7d0" providerId="ADAL" clId="{E614B777-5D69-4B46-940E-A50988CF1D9A}" dt="2018-11-16T08:56:20.263" v="6319" actId="1076"/>
          <ac:cxnSpMkLst>
            <pc:docMk/>
            <pc:sldMk cId="3676021344" sldId="2903"/>
            <ac:cxnSpMk id="100" creationId="{523EAD9B-CCBA-4B6D-AE32-46FCD31629E5}"/>
          </ac:cxnSpMkLst>
        </pc:cxnChg>
        <pc:cxnChg chg="add mod">
          <ac:chgData name="Le Zhang" userId="fc3ab5e0-fc55-4c2b-b58d-b73ad7cbd7d0" providerId="ADAL" clId="{E614B777-5D69-4B46-940E-A50988CF1D9A}" dt="2018-11-16T08:56:20.263" v="6319" actId="1076"/>
          <ac:cxnSpMkLst>
            <pc:docMk/>
            <pc:sldMk cId="3676021344" sldId="2903"/>
            <ac:cxnSpMk id="101" creationId="{3897C489-1F32-480D-BE93-248EB5AE6CBD}"/>
          </ac:cxnSpMkLst>
        </pc:cxnChg>
        <pc:cxnChg chg="add del mod ord">
          <ac:chgData name="Le Zhang" userId="fc3ab5e0-fc55-4c2b-b58d-b73ad7cbd7d0" providerId="ADAL" clId="{E614B777-5D69-4B46-940E-A50988CF1D9A}" dt="2018-11-16T06:04:30.946" v="5499" actId="478"/>
          <ac:cxnSpMkLst>
            <pc:docMk/>
            <pc:sldMk cId="3676021344" sldId="2903"/>
            <ac:cxnSpMk id="103" creationId="{125E876C-4723-4462-93F1-A9B144A68B82}"/>
          </ac:cxnSpMkLst>
        </pc:cxnChg>
        <pc:cxnChg chg="add del mod">
          <ac:chgData name="Le Zhang" userId="fc3ab5e0-fc55-4c2b-b58d-b73ad7cbd7d0" providerId="ADAL" clId="{E614B777-5D69-4B46-940E-A50988CF1D9A}" dt="2018-11-12T13:07:28.161" v="3613" actId="478"/>
          <ac:cxnSpMkLst>
            <pc:docMk/>
            <pc:sldMk cId="3676021344" sldId="2903"/>
            <ac:cxnSpMk id="103" creationId="{362A9CC1-7ABA-47E1-9EF1-94C9C1C11ADA}"/>
          </ac:cxnSpMkLst>
        </pc:cxnChg>
        <pc:cxnChg chg="add del mod ord">
          <ac:chgData name="Le Zhang" userId="fc3ab5e0-fc55-4c2b-b58d-b73ad7cbd7d0" providerId="ADAL" clId="{E614B777-5D69-4B46-940E-A50988CF1D9A}" dt="2018-11-16T06:13:01.178" v="5603" actId="478"/>
          <ac:cxnSpMkLst>
            <pc:docMk/>
            <pc:sldMk cId="3676021344" sldId="2903"/>
            <ac:cxnSpMk id="106" creationId="{C1A6795E-4D53-44E1-B6CE-7B9A7951CE16}"/>
          </ac:cxnSpMkLst>
        </pc:cxnChg>
        <pc:cxnChg chg="add mod ord">
          <ac:chgData name="Le Zhang" userId="fc3ab5e0-fc55-4c2b-b58d-b73ad7cbd7d0" providerId="ADAL" clId="{E614B777-5D69-4B46-940E-A50988CF1D9A}" dt="2018-11-16T08:56:20.263" v="6319" actId="1076"/>
          <ac:cxnSpMkLst>
            <pc:docMk/>
            <pc:sldMk cId="3676021344" sldId="2903"/>
            <ac:cxnSpMk id="107" creationId="{A8722356-540E-4503-B8DF-CB9C74404315}"/>
          </ac:cxnSpMkLst>
        </pc:cxnChg>
        <pc:cxnChg chg="add del mod">
          <ac:chgData name="Le Zhang" userId="fc3ab5e0-fc55-4c2b-b58d-b73ad7cbd7d0" providerId="ADAL" clId="{E614B777-5D69-4B46-940E-A50988CF1D9A}" dt="2018-11-16T08:51:42.667" v="6248" actId="478"/>
          <ac:cxnSpMkLst>
            <pc:docMk/>
            <pc:sldMk cId="3676021344" sldId="2903"/>
            <ac:cxnSpMk id="114" creationId="{258C99C4-692E-4076-AED4-CFA927FF5F20}"/>
          </ac:cxnSpMkLst>
        </pc:cxnChg>
        <pc:cxnChg chg="add mod">
          <ac:chgData name="Le Zhang" userId="fc3ab5e0-fc55-4c2b-b58d-b73ad7cbd7d0" providerId="ADAL" clId="{E614B777-5D69-4B46-940E-A50988CF1D9A}" dt="2018-11-16T08:56:20.263" v="6319" actId="1076"/>
          <ac:cxnSpMkLst>
            <pc:docMk/>
            <pc:sldMk cId="3676021344" sldId="2903"/>
            <ac:cxnSpMk id="117" creationId="{8A3E57CE-DB9B-4B3E-9365-2B745B31E5D4}"/>
          </ac:cxnSpMkLst>
        </pc:cxnChg>
        <pc:cxnChg chg="add mod">
          <ac:chgData name="Le Zhang" userId="fc3ab5e0-fc55-4c2b-b58d-b73ad7cbd7d0" providerId="ADAL" clId="{E614B777-5D69-4B46-940E-A50988CF1D9A}" dt="2018-11-16T08:56:20.263" v="6319" actId="1076"/>
          <ac:cxnSpMkLst>
            <pc:docMk/>
            <pc:sldMk cId="3676021344" sldId="2903"/>
            <ac:cxnSpMk id="120" creationId="{C09638E3-3EC7-4E48-9C9E-4BDEBA3B9498}"/>
          </ac:cxnSpMkLst>
        </pc:cxnChg>
        <pc:cxnChg chg="add del mod">
          <ac:chgData name="Le Zhang" userId="fc3ab5e0-fc55-4c2b-b58d-b73ad7cbd7d0" providerId="ADAL" clId="{E614B777-5D69-4B46-940E-A50988CF1D9A}" dt="2018-11-16T05:59:05.808" v="5424" actId="478"/>
          <ac:cxnSpMkLst>
            <pc:docMk/>
            <pc:sldMk cId="3676021344" sldId="2903"/>
            <ac:cxnSpMk id="129" creationId="{757E47C5-03F4-4189-9AF7-55B02DB07045}"/>
          </ac:cxnSpMkLst>
        </pc:cxnChg>
        <pc:cxnChg chg="add mod">
          <ac:chgData name="Le Zhang" userId="fc3ab5e0-fc55-4c2b-b58d-b73ad7cbd7d0" providerId="ADAL" clId="{E614B777-5D69-4B46-940E-A50988CF1D9A}" dt="2018-11-16T08:56:20.263" v="6319" actId="1076"/>
          <ac:cxnSpMkLst>
            <pc:docMk/>
            <pc:sldMk cId="3676021344" sldId="2903"/>
            <ac:cxnSpMk id="133" creationId="{CBE089D2-1629-427B-A308-244268958AE4}"/>
          </ac:cxnSpMkLst>
        </pc:cxnChg>
        <pc:cxnChg chg="add mod">
          <ac:chgData name="Le Zhang" userId="fc3ab5e0-fc55-4c2b-b58d-b73ad7cbd7d0" providerId="ADAL" clId="{E614B777-5D69-4B46-940E-A50988CF1D9A}" dt="2018-11-16T08:56:20.263" v="6319" actId="1076"/>
          <ac:cxnSpMkLst>
            <pc:docMk/>
            <pc:sldMk cId="3676021344" sldId="2903"/>
            <ac:cxnSpMk id="136" creationId="{E72A28A1-7DD6-428A-B6B6-3BD20DF64CAB}"/>
          </ac:cxnSpMkLst>
        </pc:cxnChg>
        <pc:cxnChg chg="add del mod ord">
          <ac:chgData name="Le Zhang" userId="fc3ab5e0-fc55-4c2b-b58d-b73ad7cbd7d0" providerId="ADAL" clId="{E614B777-5D69-4B46-940E-A50988CF1D9A}" dt="2018-11-16T05:58:42.665" v="5418" actId="478"/>
          <ac:cxnSpMkLst>
            <pc:docMk/>
            <pc:sldMk cId="3676021344" sldId="2903"/>
            <ac:cxnSpMk id="139" creationId="{155A8ECB-CC5A-4620-9D39-3FFAECF3D962}"/>
          </ac:cxnSpMkLst>
        </pc:cxnChg>
        <pc:cxnChg chg="add mod ord">
          <ac:chgData name="Le Zhang" userId="fc3ab5e0-fc55-4c2b-b58d-b73ad7cbd7d0" providerId="ADAL" clId="{E614B777-5D69-4B46-940E-A50988CF1D9A}" dt="2018-11-16T08:56:20.263" v="6319" actId="1076"/>
          <ac:cxnSpMkLst>
            <pc:docMk/>
            <pc:sldMk cId="3676021344" sldId="2903"/>
            <ac:cxnSpMk id="150" creationId="{3794FA65-E232-40B5-8914-0DD9E373B215}"/>
          </ac:cxnSpMkLst>
        </pc:cxnChg>
        <pc:cxnChg chg="add mod">
          <ac:chgData name="Le Zhang" userId="fc3ab5e0-fc55-4c2b-b58d-b73ad7cbd7d0" providerId="ADAL" clId="{E614B777-5D69-4B46-940E-A50988CF1D9A}" dt="2018-11-16T08:56:20.263" v="6319" actId="1076"/>
          <ac:cxnSpMkLst>
            <pc:docMk/>
            <pc:sldMk cId="3676021344" sldId="2903"/>
            <ac:cxnSpMk id="191" creationId="{F5BD4834-4661-4973-B134-367238A55168}"/>
          </ac:cxnSpMkLst>
        </pc:cxnChg>
        <pc:cxnChg chg="add mod">
          <ac:chgData name="Le Zhang" userId="fc3ab5e0-fc55-4c2b-b58d-b73ad7cbd7d0" providerId="ADAL" clId="{E614B777-5D69-4B46-940E-A50988CF1D9A}" dt="2018-11-16T08:56:20.263" v="6319" actId="1076"/>
          <ac:cxnSpMkLst>
            <pc:docMk/>
            <pc:sldMk cId="3676021344" sldId="2903"/>
            <ac:cxnSpMk id="192" creationId="{D0A03913-ABED-48F6-B5DB-8EBB13502F83}"/>
          </ac:cxnSpMkLst>
        </pc:cxnChg>
        <pc:cxnChg chg="add mod">
          <ac:chgData name="Le Zhang" userId="fc3ab5e0-fc55-4c2b-b58d-b73ad7cbd7d0" providerId="ADAL" clId="{E614B777-5D69-4B46-940E-A50988CF1D9A}" dt="2018-11-16T08:56:20.263" v="6319" actId="1076"/>
          <ac:cxnSpMkLst>
            <pc:docMk/>
            <pc:sldMk cId="3676021344" sldId="2903"/>
            <ac:cxnSpMk id="193" creationId="{B0C7D2D0-0F4D-490D-B009-AF0EC7045C35}"/>
          </ac:cxnSpMkLst>
        </pc:cxnChg>
        <pc:cxnChg chg="add mod ord">
          <ac:chgData name="Le Zhang" userId="fc3ab5e0-fc55-4c2b-b58d-b73ad7cbd7d0" providerId="ADAL" clId="{E614B777-5D69-4B46-940E-A50988CF1D9A}" dt="2018-11-16T08:56:20.263" v="6319" actId="1076"/>
          <ac:cxnSpMkLst>
            <pc:docMk/>
            <pc:sldMk cId="3676021344" sldId="2903"/>
            <ac:cxnSpMk id="195" creationId="{8F0720F4-01B1-4096-9440-21E2A098D312}"/>
          </ac:cxnSpMkLst>
        </pc:cxnChg>
        <pc:cxnChg chg="add mod">
          <ac:chgData name="Le Zhang" userId="fc3ab5e0-fc55-4c2b-b58d-b73ad7cbd7d0" providerId="ADAL" clId="{E614B777-5D69-4B46-940E-A50988CF1D9A}" dt="2018-11-16T08:56:20.263" v="6319" actId="1076"/>
          <ac:cxnSpMkLst>
            <pc:docMk/>
            <pc:sldMk cId="3676021344" sldId="2903"/>
            <ac:cxnSpMk id="202" creationId="{77817332-35AC-471C-8D60-6B0606ADB1BB}"/>
          </ac:cxnSpMkLst>
        </pc:cxnChg>
        <pc:cxnChg chg="add del mod">
          <ac:chgData name="Le Zhang" userId="fc3ab5e0-fc55-4c2b-b58d-b73ad7cbd7d0" providerId="ADAL" clId="{E614B777-5D69-4B46-940E-A50988CF1D9A}" dt="2018-11-16T08:53:51.935" v="6276" actId="478"/>
          <ac:cxnSpMkLst>
            <pc:docMk/>
            <pc:sldMk cId="3676021344" sldId="2903"/>
            <ac:cxnSpMk id="228" creationId="{34A188A6-8EA9-41EC-B02B-B81497728B3C}"/>
          </ac:cxnSpMkLst>
        </pc:cxnChg>
        <pc:cxnChg chg="add del mod">
          <ac:chgData name="Le Zhang" userId="fc3ab5e0-fc55-4c2b-b58d-b73ad7cbd7d0" providerId="ADAL" clId="{E614B777-5D69-4B46-940E-A50988CF1D9A}" dt="2018-11-16T08:53:51.123" v="6275" actId="478"/>
          <ac:cxnSpMkLst>
            <pc:docMk/>
            <pc:sldMk cId="3676021344" sldId="2903"/>
            <ac:cxnSpMk id="231" creationId="{4A2062DC-44F3-4561-BBEB-03A894018A5C}"/>
          </ac:cxnSpMkLst>
        </pc:cxnChg>
      </pc:sldChg>
      <pc:sldChg chg="addSp modSp add ord">
        <pc:chgData name="Le Zhang" userId="fc3ab5e0-fc55-4c2b-b58d-b73ad7cbd7d0" providerId="ADAL" clId="{E614B777-5D69-4B46-940E-A50988CF1D9A}" dt="2018-11-16T02:52:43.220" v="4680" actId="5793"/>
        <pc:sldMkLst>
          <pc:docMk/>
          <pc:sldMk cId="3245006605" sldId="2904"/>
        </pc:sldMkLst>
        <pc:spChg chg="add mod">
          <ac:chgData name="Le Zhang" userId="fc3ab5e0-fc55-4c2b-b58d-b73ad7cbd7d0" providerId="ADAL" clId="{E614B777-5D69-4B46-940E-A50988CF1D9A}" dt="2018-11-16T02:45:00.950" v="4169" actId="20577"/>
          <ac:spMkLst>
            <pc:docMk/>
            <pc:sldMk cId="3245006605" sldId="2904"/>
            <ac:spMk id="3" creationId="{9825B553-E0FF-491A-A02E-372722000430}"/>
          </ac:spMkLst>
        </pc:spChg>
        <pc:spChg chg="add mod">
          <ac:chgData name="Le Zhang" userId="fc3ab5e0-fc55-4c2b-b58d-b73ad7cbd7d0" providerId="ADAL" clId="{E614B777-5D69-4B46-940E-A50988CF1D9A}" dt="2018-11-16T02:52:43.220" v="4680" actId="5793"/>
          <ac:spMkLst>
            <pc:docMk/>
            <pc:sldMk cId="3245006605" sldId="2904"/>
            <ac:spMk id="4" creationId="{9EDA2366-68CD-4B93-A33A-0EC2DD577170}"/>
          </ac:spMkLst>
        </pc:spChg>
      </pc:sldChg>
      <pc:sldChg chg="addSp delSp modSp add modTransition">
        <pc:chgData name="Le Zhang" userId="fc3ab5e0-fc55-4c2b-b58d-b73ad7cbd7d0" providerId="ADAL" clId="{E614B777-5D69-4B46-940E-A50988CF1D9A}" dt="2018-11-16T09:01:24.732" v="6472"/>
        <pc:sldMkLst>
          <pc:docMk/>
          <pc:sldMk cId="206143591" sldId="2905"/>
        </pc:sldMkLst>
        <pc:spChg chg="mod">
          <ac:chgData name="Le Zhang" userId="fc3ab5e0-fc55-4c2b-b58d-b73ad7cbd7d0" providerId="ADAL" clId="{E614B777-5D69-4B46-940E-A50988CF1D9A}" dt="2018-11-16T02:54:45.373" v="4711" actId="20577"/>
          <ac:spMkLst>
            <pc:docMk/>
            <pc:sldMk cId="206143591" sldId="2905"/>
            <ac:spMk id="2" creationId="{9F254E88-370A-4E70-BAD9-318C2E234D70}"/>
          </ac:spMkLst>
        </pc:spChg>
        <pc:spChg chg="mod">
          <ac:chgData name="Le Zhang" userId="fc3ab5e0-fc55-4c2b-b58d-b73ad7cbd7d0" providerId="ADAL" clId="{E614B777-5D69-4B46-940E-A50988CF1D9A}" dt="2018-11-16T02:56:34.430" v="4766" actId="20577"/>
          <ac:spMkLst>
            <pc:docMk/>
            <pc:sldMk cId="206143591" sldId="2905"/>
            <ac:spMk id="3" creationId="{57CD7892-EBB2-4A47-8A17-5AC726758A65}"/>
          </ac:spMkLst>
        </pc:spChg>
        <pc:spChg chg="add mod">
          <ac:chgData name="Le Zhang" userId="fc3ab5e0-fc55-4c2b-b58d-b73ad7cbd7d0" providerId="ADAL" clId="{E614B777-5D69-4B46-940E-A50988CF1D9A}" dt="2018-11-16T02:57:03.739" v="4769" actId="1076"/>
          <ac:spMkLst>
            <pc:docMk/>
            <pc:sldMk cId="206143591" sldId="2905"/>
            <ac:spMk id="5" creationId="{3E53BC24-25FA-4822-B766-5E6654937914}"/>
          </ac:spMkLst>
        </pc:spChg>
        <pc:spChg chg="add mod">
          <ac:chgData name="Le Zhang" userId="fc3ab5e0-fc55-4c2b-b58d-b73ad7cbd7d0" providerId="ADAL" clId="{E614B777-5D69-4B46-940E-A50988CF1D9A}" dt="2018-11-16T03:04:34.671" v="4881" actId="1076"/>
          <ac:spMkLst>
            <pc:docMk/>
            <pc:sldMk cId="206143591" sldId="2905"/>
            <ac:spMk id="12" creationId="{753A31FB-E508-4974-A7FE-E50B35D1D50A}"/>
          </ac:spMkLst>
        </pc:spChg>
        <pc:spChg chg="add mod">
          <ac:chgData name="Le Zhang" userId="fc3ab5e0-fc55-4c2b-b58d-b73ad7cbd7d0" providerId="ADAL" clId="{E614B777-5D69-4B46-940E-A50988CF1D9A}" dt="2018-11-16T03:04:34.671" v="4881" actId="1076"/>
          <ac:spMkLst>
            <pc:docMk/>
            <pc:sldMk cId="206143591" sldId="2905"/>
            <ac:spMk id="13" creationId="{89582FC4-2A20-418C-94EF-7D7EF40CC030}"/>
          </ac:spMkLst>
        </pc:spChg>
        <pc:spChg chg="add mod">
          <ac:chgData name="Le Zhang" userId="fc3ab5e0-fc55-4c2b-b58d-b73ad7cbd7d0" providerId="ADAL" clId="{E614B777-5D69-4B46-940E-A50988CF1D9A}" dt="2018-11-16T03:04:34.671" v="4881" actId="1076"/>
          <ac:spMkLst>
            <pc:docMk/>
            <pc:sldMk cId="206143591" sldId="2905"/>
            <ac:spMk id="14" creationId="{F2B1483E-8B55-4333-BA08-A987C63F7060}"/>
          </ac:spMkLst>
        </pc:spChg>
        <pc:spChg chg="add mod">
          <ac:chgData name="Le Zhang" userId="fc3ab5e0-fc55-4c2b-b58d-b73ad7cbd7d0" providerId="ADAL" clId="{E614B777-5D69-4B46-940E-A50988CF1D9A}" dt="2018-11-16T03:04:34.671" v="4881" actId="1076"/>
          <ac:spMkLst>
            <pc:docMk/>
            <pc:sldMk cId="206143591" sldId="2905"/>
            <ac:spMk id="15" creationId="{D4A9391C-AD54-4B13-AF40-65F5E4D35952}"/>
          </ac:spMkLst>
        </pc:spChg>
        <pc:spChg chg="add mod">
          <ac:chgData name="Le Zhang" userId="fc3ab5e0-fc55-4c2b-b58d-b73ad7cbd7d0" providerId="ADAL" clId="{E614B777-5D69-4B46-940E-A50988CF1D9A}" dt="2018-11-16T03:04:34.671" v="4881" actId="1076"/>
          <ac:spMkLst>
            <pc:docMk/>
            <pc:sldMk cId="206143591" sldId="2905"/>
            <ac:spMk id="16" creationId="{F35AAC09-F517-4165-B4F5-5D9466E96316}"/>
          </ac:spMkLst>
        </pc:spChg>
        <pc:spChg chg="add del mod">
          <ac:chgData name="Le Zhang" userId="fc3ab5e0-fc55-4c2b-b58d-b73ad7cbd7d0" providerId="ADAL" clId="{E614B777-5D69-4B46-940E-A50988CF1D9A}" dt="2018-11-16T03:03:53.533" v="4874" actId="478"/>
          <ac:spMkLst>
            <pc:docMk/>
            <pc:sldMk cId="206143591" sldId="2905"/>
            <ac:spMk id="17" creationId="{55125BA9-82D0-47C8-911E-F3F3F35C52B6}"/>
          </ac:spMkLst>
        </pc:spChg>
        <pc:spChg chg="add mod">
          <ac:chgData name="Le Zhang" userId="fc3ab5e0-fc55-4c2b-b58d-b73ad7cbd7d0" providerId="ADAL" clId="{E614B777-5D69-4B46-940E-A50988CF1D9A}" dt="2018-11-16T03:04:42.759" v="4882" actId="1076"/>
          <ac:spMkLst>
            <pc:docMk/>
            <pc:sldMk cId="206143591" sldId="2905"/>
            <ac:spMk id="22" creationId="{80BD5020-F816-4382-9F91-B03CCBC8CD52}"/>
          </ac:spMkLst>
        </pc:spChg>
        <pc:spChg chg="add mod">
          <ac:chgData name="Le Zhang" userId="fc3ab5e0-fc55-4c2b-b58d-b73ad7cbd7d0" providerId="ADAL" clId="{E614B777-5D69-4B46-940E-A50988CF1D9A}" dt="2018-11-16T03:04:42.759" v="4882" actId="1076"/>
          <ac:spMkLst>
            <pc:docMk/>
            <pc:sldMk cId="206143591" sldId="2905"/>
            <ac:spMk id="23" creationId="{2915D032-19C8-477A-9F1C-938C87F707E7}"/>
          </ac:spMkLst>
        </pc:spChg>
        <pc:spChg chg="add mod">
          <ac:chgData name="Le Zhang" userId="fc3ab5e0-fc55-4c2b-b58d-b73ad7cbd7d0" providerId="ADAL" clId="{E614B777-5D69-4B46-940E-A50988CF1D9A}" dt="2018-11-16T03:04:42.759" v="4882" actId="1076"/>
          <ac:spMkLst>
            <pc:docMk/>
            <pc:sldMk cId="206143591" sldId="2905"/>
            <ac:spMk id="24" creationId="{C1C175CB-7D9A-452D-B1A2-A9542E1252DF}"/>
          </ac:spMkLst>
        </pc:spChg>
        <pc:spChg chg="add mod">
          <ac:chgData name="Le Zhang" userId="fc3ab5e0-fc55-4c2b-b58d-b73ad7cbd7d0" providerId="ADAL" clId="{E614B777-5D69-4B46-940E-A50988CF1D9A}" dt="2018-11-16T03:04:42.759" v="4882" actId="1076"/>
          <ac:spMkLst>
            <pc:docMk/>
            <pc:sldMk cId="206143591" sldId="2905"/>
            <ac:spMk id="25" creationId="{BD975C5C-458A-46F1-8953-796DFB9A74EF}"/>
          </ac:spMkLst>
        </pc:spChg>
        <pc:spChg chg="add del mod">
          <ac:chgData name="Le Zhang" userId="fc3ab5e0-fc55-4c2b-b58d-b73ad7cbd7d0" providerId="ADAL" clId="{E614B777-5D69-4B46-940E-A50988CF1D9A}" dt="2018-11-16T03:04:44.709" v="4883" actId="478"/>
          <ac:spMkLst>
            <pc:docMk/>
            <pc:sldMk cId="206143591" sldId="2905"/>
            <ac:spMk id="26" creationId="{DCA87470-4044-4C94-A2C2-10965F93836B}"/>
          </ac:spMkLst>
        </pc:spChg>
        <pc:spChg chg="add mod">
          <ac:chgData name="Le Zhang" userId="fc3ab5e0-fc55-4c2b-b58d-b73ad7cbd7d0" providerId="ADAL" clId="{E614B777-5D69-4B46-940E-A50988CF1D9A}" dt="2018-11-16T03:05:34.742" v="4887" actId="2085"/>
          <ac:spMkLst>
            <pc:docMk/>
            <pc:sldMk cId="206143591" sldId="2905"/>
            <ac:spMk id="27" creationId="{2088E5F1-F33E-4DE7-B53F-61D3691AEF96}"/>
          </ac:spMkLst>
        </pc:spChg>
        <pc:spChg chg="add mod">
          <ac:chgData name="Le Zhang" userId="fc3ab5e0-fc55-4c2b-b58d-b73ad7cbd7d0" providerId="ADAL" clId="{E614B777-5D69-4B46-940E-A50988CF1D9A}" dt="2018-11-16T03:08:47.706" v="4892"/>
          <ac:spMkLst>
            <pc:docMk/>
            <pc:sldMk cId="206143591" sldId="2905"/>
            <ac:spMk id="28" creationId="{F7BC7BEA-274A-4B58-8002-0A6461207BF0}"/>
          </ac:spMkLst>
        </pc:spChg>
        <pc:spChg chg="add mod">
          <ac:chgData name="Le Zhang" userId="fc3ab5e0-fc55-4c2b-b58d-b73ad7cbd7d0" providerId="ADAL" clId="{E614B777-5D69-4B46-940E-A50988CF1D9A}" dt="2018-11-16T03:09:10.983" v="4896" actId="1076"/>
          <ac:spMkLst>
            <pc:docMk/>
            <pc:sldMk cId="206143591" sldId="2905"/>
            <ac:spMk id="29" creationId="{F0AEC90C-E59D-4F8F-96F0-719B39A6D5B8}"/>
          </ac:spMkLst>
        </pc:spChg>
        <pc:spChg chg="add mod">
          <ac:chgData name="Le Zhang" userId="fc3ab5e0-fc55-4c2b-b58d-b73ad7cbd7d0" providerId="ADAL" clId="{E614B777-5D69-4B46-940E-A50988CF1D9A}" dt="2018-11-16T03:09:35.368" v="4914" actId="20577"/>
          <ac:spMkLst>
            <pc:docMk/>
            <pc:sldMk cId="206143591" sldId="2905"/>
            <ac:spMk id="30" creationId="{B67AE6AC-EE55-4B2F-B26C-0F0EA630C6C0}"/>
          </ac:spMkLst>
        </pc:spChg>
        <pc:spChg chg="add mod">
          <ac:chgData name="Le Zhang" userId="fc3ab5e0-fc55-4c2b-b58d-b73ad7cbd7d0" providerId="ADAL" clId="{E614B777-5D69-4B46-940E-A50988CF1D9A}" dt="2018-11-16T03:09:49.526" v="4918" actId="207"/>
          <ac:spMkLst>
            <pc:docMk/>
            <pc:sldMk cId="206143591" sldId="2905"/>
            <ac:spMk id="31" creationId="{36E569B8-DDB5-4A8D-8D83-62EE40ACC800}"/>
          </ac:spMkLst>
        </pc:spChg>
        <pc:cxnChg chg="add del mod">
          <ac:chgData name="Le Zhang" userId="fc3ab5e0-fc55-4c2b-b58d-b73ad7cbd7d0" providerId="ADAL" clId="{E614B777-5D69-4B46-940E-A50988CF1D9A}" dt="2018-11-16T02:57:33.768" v="4771" actId="478"/>
          <ac:cxnSpMkLst>
            <pc:docMk/>
            <pc:sldMk cId="206143591" sldId="2905"/>
            <ac:cxnSpMk id="7" creationId="{94D2E0B5-7D21-4F95-ADC8-4ECAAB627C10}"/>
          </ac:cxnSpMkLst>
        </pc:cxnChg>
        <pc:cxnChg chg="add mod">
          <ac:chgData name="Le Zhang" userId="fc3ab5e0-fc55-4c2b-b58d-b73ad7cbd7d0" providerId="ADAL" clId="{E614B777-5D69-4B46-940E-A50988CF1D9A}" dt="2018-11-16T03:04:34.671" v="4881" actId="1076"/>
          <ac:cxnSpMkLst>
            <pc:docMk/>
            <pc:sldMk cId="206143591" sldId="2905"/>
            <ac:cxnSpMk id="8" creationId="{57673250-93C5-4B92-A5F2-19E00680CDA8}"/>
          </ac:cxnSpMkLst>
        </pc:cxnChg>
        <pc:cxnChg chg="add mod">
          <ac:chgData name="Le Zhang" userId="fc3ab5e0-fc55-4c2b-b58d-b73ad7cbd7d0" providerId="ADAL" clId="{E614B777-5D69-4B46-940E-A50988CF1D9A}" dt="2018-11-16T03:04:34.671" v="4881" actId="1076"/>
          <ac:cxnSpMkLst>
            <pc:docMk/>
            <pc:sldMk cId="206143591" sldId="2905"/>
            <ac:cxnSpMk id="9" creationId="{80D69A8B-E40E-484F-A527-3F89D5F5718F}"/>
          </ac:cxnSpMkLst>
        </pc:cxnChg>
        <pc:cxnChg chg="add mod">
          <ac:chgData name="Le Zhang" userId="fc3ab5e0-fc55-4c2b-b58d-b73ad7cbd7d0" providerId="ADAL" clId="{E614B777-5D69-4B46-940E-A50988CF1D9A}" dt="2018-11-16T03:04:34.671" v="4881" actId="1076"/>
          <ac:cxnSpMkLst>
            <pc:docMk/>
            <pc:sldMk cId="206143591" sldId="2905"/>
            <ac:cxnSpMk id="10" creationId="{7F5F31DE-4AE1-423E-9187-08CFB76ED100}"/>
          </ac:cxnSpMkLst>
        </pc:cxnChg>
        <pc:cxnChg chg="add mod">
          <ac:chgData name="Le Zhang" userId="fc3ab5e0-fc55-4c2b-b58d-b73ad7cbd7d0" providerId="ADAL" clId="{E614B777-5D69-4B46-940E-A50988CF1D9A}" dt="2018-11-16T03:04:34.671" v="4881" actId="1076"/>
          <ac:cxnSpMkLst>
            <pc:docMk/>
            <pc:sldMk cId="206143591" sldId="2905"/>
            <ac:cxnSpMk id="11" creationId="{9081C712-5FB9-424B-874B-6B763DA898E6}"/>
          </ac:cxnSpMkLst>
        </pc:cxnChg>
        <pc:cxnChg chg="add mod">
          <ac:chgData name="Le Zhang" userId="fc3ab5e0-fc55-4c2b-b58d-b73ad7cbd7d0" providerId="ADAL" clId="{E614B777-5D69-4B46-940E-A50988CF1D9A}" dt="2018-11-16T03:04:42.759" v="4882" actId="1076"/>
          <ac:cxnSpMkLst>
            <pc:docMk/>
            <pc:sldMk cId="206143591" sldId="2905"/>
            <ac:cxnSpMk id="18" creationId="{279A844E-8FC3-464B-B7C9-07110CA78815}"/>
          </ac:cxnSpMkLst>
        </pc:cxnChg>
        <pc:cxnChg chg="add mod">
          <ac:chgData name="Le Zhang" userId="fc3ab5e0-fc55-4c2b-b58d-b73ad7cbd7d0" providerId="ADAL" clId="{E614B777-5D69-4B46-940E-A50988CF1D9A}" dt="2018-11-16T03:04:42.759" v="4882" actId="1076"/>
          <ac:cxnSpMkLst>
            <pc:docMk/>
            <pc:sldMk cId="206143591" sldId="2905"/>
            <ac:cxnSpMk id="19" creationId="{40880E99-AA23-427F-B520-87CFAA1B995F}"/>
          </ac:cxnSpMkLst>
        </pc:cxnChg>
        <pc:cxnChg chg="add mod">
          <ac:chgData name="Le Zhang" userId="fc3ab5e0-fc55-4c2b-b58d-b73ad7cbd7d0" providerId="ADAL" clId="{E614B777-5D69-4B46-940E-A50988CF1D9A}" dt="2018-11-16T03:04:42.759" v="4882" actId="1076"/>
          <ac:cxnSpMkLst>
            <pc:docMk/>
            <pc:sldMk cId="206143591" sldId="2905"/>
            <ac:cxnSpMk id="20" creationId="{234CCF70-528C-4027-B29D-68C59298AD02}"/>
          </ac:cxnSpMkLst>
        </pc:cxnChg>
        <pc:cxnChg chg="add mod">
          <ac:chgData name="Le Zhang" userId="fc3ab5e0-fc55-4c2b-b58d-b73ad7cbd7d0" providerId="ADAL" clId="{E614B777-5D69-4B46-940E-A50988CF1D9A}" dt="2018-11-16T03:04:42.759" v="4882" actId="1076"/>
          <ac:cxnSpMkLst>
            <pc:docMk/>
            <pc:sldMk cId="206143591" sldId="2905"/>
            <ac:cxnSpMk id="21" creationId="{767739C7-611E-4FD1-A2C3-A8D9D679CAA7}"/>
          </ac:cxnSpMkLst>
        </pc:cxnChg>
      </pc:sldChg>
      <pc:sldChg chg="add del">
        <pc:chgData name="Le Zhang" userId="fc3ab5e0-fc55-4c2b-b58d-b73ad7cbd7d0" providerId="ADAL" clId="{E614B777-5D69-4B46-940E-A50988CF1D9A}" dt="2018-11-16T02:52:49.575" v="4682" actId="2696"/>
        <pc:sldMkLst>
          <pc:docMk/>
          <pc:sldMk cId="280066119" sldId="2905"/>
        </pc:sldMkLst>
      </pc:sldChg>
      <pc:sldChg chg="addSp modSp add modTransition">
        <pc:chgData name="Le Zhang" userId="fc3ab5e0-fc55-4c2b-b58d-b73ad7cbd7d0" providerId="ADAL" clId="{E614B777-5D69-4B46-940E-A50988CF1D9A}" dt="2018-11-16T09:01:24.732" v="6472"/>
        <pc:sldMkLst>
          <pc:docMk/>
          <pc:sldMk cId="1195912133" sldId="2906"/>
        </pc:sldMkLst>
        <pc:spChg chg="mod">
          <ac:chgData name="Le Zhang" userId="fc3ab5e0-fc55-4c2b-b58d-b73ad7cbd7d0" providerId="ADAL" clId="{E614B777-5D69-4B46-940E-A50988CF1D9A}" dt="2018-11-16T03:10:15.881" v="4941" actId="20577"/>
          <ac:spMkLst>
            <pc:docMk/>
            <pc:sldMk cId="1195912133" sldId="2906"/>
            <ac:spMk id="2" creationId="{52164840-AC51-4393-A85F-B445B514087A}"/>
          </ac:spMkLst>
        </pc:spChg>
        <pc:spChg chg="mod">
          <ac:chgData name="Le Zhang" userId="fc3ab5e0-fc55-4c2b-b58d-b73ad7cbd7d0" providerId="ADAL" clId="{E614B777-5D69-4B46-940E-A50988CF1D9A}" dt="2018-11-16T03:12:04.838" v="5117" actId="313"/>
          <ac:spMkLst>
            <pc:docMk/>
            <pc:sldMk cId="1195912133" sldId="2906"/>
            <ac:spMk id="3" creationId="{D621F6C7-5618-4BE9-964D-7739009823A5}"/>
          </ac:spMkLst>
        </pc:spChg>
        <pc:spChg chg="add mod">
          <ac:chgData name="Le Zhang" userId="fc3ab5e0-fc55-4c2b-b58d-b73ad7cbd7d0" providerId="ADAL" clId="{E614B777-5D69-4B46-940E-A50988CF1D9A}" dt="2018-11-16T05:39:10.078" v="5325" actId="1076"/>
          <ac:spMkLst>
            <pc:docMk/>
            <pc:sldMk cId="1195912133" sldId="2906"/>
            <ac:spMk id="5" creationId="{CD54B4A0-326B-4465-AF61-29F2059009A7}"/>
          </ac:spMkLst>
        </pc:spChg>
        <pc:spChg chg="add mod">
          <ac:chgData name="Le Zhang" userId="fc3ab5e0-fc55-4c2b-b58d-b73ad7cbd7d0" providerId="ADAL" clId="{E614B777-5D69-4B46-940E-A50988CF1D9A}" dt="2018-11-16T05:39:10.078" v="5325" actId="1076"/>
          <ac:spMkLst>
            <pc:docMk/>
            <pc:sldMk cId="1195912133" sldId="2906"/>
            <ac:spMk id="6" creationId="{C4CAB60C-0B13-49F9-9F7F-3A058FC51DAB}"/>
          </ac:spMkLst>
        </pc:spChg>
        <pc:spChg chg="add mod">
          <ac:chgData name="Le Zhang" userId="fc3ab5e0-fc55-4c2b-b58d-b73ad7cbd7d0" providerId="ADAL" clId="{E614B777-5D69-4B46-940E-A50988CF1D9A}" dt="2018-11-16T05:39:10.078" v="5325" actId="1076"/>
          <ac:spMkLst>
            <pc:docMk/>
            <pc:sldMk cId="1195912133" sldId="2906"/>
            <ac:spMk id="7" creationId="{2F663617-7296-46B0-A1E0-E6A23A3CDC0C}"/>
          </ac:spMkLst>
        </pc:spChg>
        <pc:spChg chg="add mod">
          <ac:chgData name="Le Zhang" userId="fc3ab5e0-fc55-4c2b-b58d-b73ad7cbd7d0" providerId="ADAL" clId="{E614B777-5D69-4B46-940E-A50988CF1D9A}" dt="2018-11-16T05:39:10.078" v="5325" actId="1076"/>
          <ac:spMkLst>
            <pc:docMk/>
            <pc:sldMk cId="1195912133" sldId="2906"/>
            <ac:spMk id="8" creationId="{5CFD4814-0264-4DF5-B04C-F135F55E91D3}"/>
          </ac:spMkLst>
        </pc:spChg>
        <pc:spChg chg="add mod">
          <ac:chgData name="Le Zhang" userId="fc3ab5e0-fc55-4c2b-b58d-b73ad7cbd7d0" providerId="ADAL" clId="{E614B777-5D69-4B46-940E-A50988CF1D9A}" dt="2018-11-16T05:39:26.074" v="5327" actId="207"/>
          <ac:spMkLst>
            <pc:docMk/>
            <pc:sldMk cId="1195912133" sldId="2906"/>
            <ac:spMk id="15" creationId="{F7A53F0E-E5DD-4D18-82DF-34AC8D1E3FEB}"/>
          </ac:spMkLst>
        </pc:spChg>
        <pc:spChg chg="add mod">
          <ac:chgData name="Le Zhang" userId="fc3ab5e0-fc55-4c2b-b58d-b73ad7cbd7d0" providerId="ADAL" clId="{E614B777-5D69-4B46-940E-A50988CF1D9A}" dt="2018-11-16T05:39:36.597" v="5329" actId="1076"/>
          <ac:spMkLst>
            <pc:docMk/>
            <pc:sldMk cId="1195912133" sldId="2906"/>
            <ac:spMk id="16" creationId="{5839CB58-1B25-43C9-A757-EDA7D287D1EE}"/>
          </ac:spMkLst>
        </pc:spChg>
        <pc:spChg chg="add mod">
          <ac:chgData name="Le Zhang" userId="fc3ab5e0-fc55-4c2b-b58d-b73ad7cbd7d0" providerId="ADAL" clId="{E614B777-5D69-4B46-940E-A50988CF1D9A}" dt="2018-11-16T05:39:26.074" v="5327" actId="207"/>
          <ac:spMkLst>
            <pc:docMk/>
            <pc:sldMk cId="1195912133" sldId="2906"/>
            <ac:spMk id="17" creationId="{5849C115-BD7A-40FE-910A-E7135DBAC6A9}"/>
          </ac:spMkLst>
        </pc:spChg>
        <pc:cxnChg chg="add mod">
          <ac:chgData name="Le Zhang" userId="fc3ab5e0-fc55-4c2b-b58d-b73ad7cbd7d0" providerId="ADAL" clId="{E614B777-5D69-4B46-940E-A50988CF1D9A}" dt="2018-11-16T05:39:10.078" v="5325" actId="1076"/>
          <ac:cxnSpMkLst>
            <pc:docMk/>
            <pc:sldMk cId="1195912133" sldId="2906"/>
            <ac:cxnSpMk id="9" creationId="{6F067E2D-E941-4251-B90B-E523E510DFAC}"/>
          </ac:cxnSpMkLst>
        </pc:cxnChg>
        <pc:cxnChg chg="add mod">
          <ac:chgData name="Le Zhang" userId="fc3ab5e0-fc55-4c2b-b58d-b73ad7cbd7d0" providerId="ADAL" clId="{E614B777-5D69-4B46-940E-A50988CF1D9A}" dt="2018-11-16T05:39:10.078" v="5325" actId="1076"/>
          <ac:cxnSpMkLst>
            <pc:docMk/>
            <pc:sldMk cId="1195912133" sldId="2906"/>
            <ac:cxnSpMk id="10" creationId="{680C3315-717E-460F-8908-6C7918171E7B}"/>
          </ac:cxnSpMkLst>
        </pc:cxnChg>
        <pc:cxnChg chg="add mod">
          <ac:chgData name="Le Zhang" userId="fc3ab5e0-fc55-4c2b-b58d-b73ad7cbd7d0" providerId="ADAL" clId="{E614B777-5D69-4B46-940E-A50988CF1D9A}" dt="2018-11-16T05:39:10.078" v="5325" actId="1076"/>
          <ac:cxnSpMkLst>
            <pc:docMk/>
            <pc:sldMk cId="1195912133" sldId="2906"/>
            <ac:cxnSpMk id="11" creationId="{C501CE1D-1124-4AF4-B231-29A926B40FFD}"/>
          </ac:cxnSpMkLst>
        </pc:cxnChg>
        <pc:cxnChg chg="add mod">
          <ac:chgData name="Le Zhang" userId="fc3ab5e0-fc55-4c2b-b58d-b73ad7cbd7d0" providerId="ADAL" clId="{E614B777-5D69-4B46-940E-A50988CF1D9A}" dt="2018-11-16T05:39:16.941" v="5326" actId="208"/>
          <ac:cxnSpMkLst>
            <pc:docMk/>
            <pc:sldMk cId="1195912133" sldId="2906"/>
            <ac:cxnSpMk id="12" creationId="{818258D5-0B39-439B-A965-85A7F717CE51}"/>
          </ac:cxnSpMkLst>
        </pc:cxnChg>
        <pc:cxnChg chg="add mod">
          <ac:chgData name="Le Zhang" userId="fc3ab5e0-fc55-4c2b-b58d-b73ad7cbd7d0" providerId="ADAL" clId="{E614B777-5D69-4B46-940E-A50988CF1D9A}" dt="2018-11-16T05:39:16.941" v="5326" actId="208"/>
          <ac:cxnSpMkLst>
            <pc:docMk/>
            <pc:sldMk cId="1195912133" sldId="2906"/>
            <ac:cxnSpMk id="13" creationId="{295B1A57-7713-4948-B7DD-FF8694789476}"/>
          </ac:cxnSpMkLst>
        </pc:cxnChg>
        <pc:cxnChg chg="add mod">
          <ac:chgData name="Le Zhang" userId="fc3ab5e0-fc55-4c2b-b58d-b73ad7cbd7d0" providerId="ADAL" clId="{E614B777-5D69-4B46-940E-A50988CF1D9A}" dt="2018-11-16T05:39:16.941" v="5326" actId="208"/>
          <ac:cxnSpMkLst>
            <pc:docMk/>
            <pc:sldMk cId="1195912133" sldId="2906"/>
            <ac:cxnSpMk id="14" creationId="{0ADAEC5C-F045-48DA-844D-74C19A52DFEB}"/>
          </ac:cxnSpMkLst>
        </pc:cxnChg>
      </pc:sldChg>
      <pc:sldChg chg="addSp modSp add modTransition">
        <pc:chgData name="Le Zhang" userId="fc3ab5e0-fc55-4c2b-b58d-b73ad7cbd7d0" providerId="ADAL" clId="{E614B777-5D69-4B46-940E-A50988CF1D9A}" dt="2018-11-16T09:01:24.732" v="6472"/>
        <pc:sldMkLst>
          <pc:docMk/>
          <pc:sldMk cId="417954347" sldId="2907"/>
        </pc:sldMkLst>
        <pc:spChg chg="mod">
          <ac:chgData name="Le Zhang" userId="fc3ab5e0-fc55-4c2b-b58d-b73ad7cbd7d0" providerId="ADAL" clId="{E614B777-5D69-4B46-940E-A50988CF1D9A}" dt="2018-11-16T03:35:24.503" v="5120"/>
          <ac:spMkLst>
            <pc:docMk/>
            <pc:sldMk cId="417954347" sldId="2907"/>
            <ac:spMk id="2" creationId="{EB210F05-B57E-45B5-BE3A-8E9168CBC66E}"/>
          </ac:spMkLst>
        </pc:spChg>
        <pc:spChg chg="mod">
          <ac:chgData name="Le Zhang" userId="fc3ab5e0-fc55-4c2b-b58d-b73ad7cbd7d0" providerId="ADAL" clId="{E614B777-5D69-4B46-940E-A50988CF1D9A}" dt="2018-11-16T05:40:22.333" v="5384" actId="313"/>
          <ac:spMkLst>
            <pc:docMk/>
            <pc:sldMk cId="417954347" sldId="2907"/>
            <ac:spMk id="3" creationId="{4192F4CD-BA42-4331-8271-3855713E08EC}"/>
          </ac:spMkLst>
        </pc:spChg>
        <pc:spChg chg="add">
          <ac:chgData name="Le Zhang" userId="fc3ab5e0-fc55-4c2b-b58d-b73ad7cbd7d0" providerId="ADAL" clId="{E614B777-5D69-4B46-940E-A50988CF1D9A}" dt="2018-11-16T05:44:03.018" v="5390"/>
          <ac:spMkLst>
            <pc:docMk/>
            <pc:sldMk cId="417954347" sldId="2907"/>
            <ac:spMk id="6" creationId="{4E4FAA43-E2BB-4BE0-B88B-331E73B5A942}"/>
          </ac:spMkLst>
        </pc:spChg>
        <pc:picChg chg="add mod modCrop">
          <ac:chgData name="Le Zhang" userId="fc3ab5e0-fc55-4c2b-b58d-b73ad7cbd7d0" providerId="ADAL" clId="{E614B777-5D69-4B46-940E-A50988CF1D9A}" dt="2018-11-16T05:45:27.126" v="5393" actId="1076"/>
          <ac:picMkLst>
            <pc:docMk/>
            <pc:sldMk cId="417954347" sldId="2907"/>
            <ac:picMk id="5" creationId="{70EEC8E7-B15B-428A-BF1E-7F25F379D1B6}"/>
          </ac:picMkLst>
        </pc:picChg>
      </pc:sldChg>
      <pc:sldChg chg="addSp modSp add">
        <pc:chgData name="Le Zhang" userId="fc3ab5e0-fc55-4c2b-b58d-b73ad7cbd7d0" providerId="ADAL" clId="{E614B777-5D69-4B46-940E-A50988CF1D9A}" dt="2018-11-16T09:00:12.772" v="6468" actId="113"/>
        <pc:sldMkLst>
          <pc:docMk/>
          <pc:sldMk cId="3983405970" sldId="2908"/>
        </pc:sldMkLst>
        <pc:spChg chg="add mod">
          <ac:chgData name="Le Zhang" userId="fc3ab5e0-fc55-4c2b-b58d-b73ad7cbd7d0" providerId="ADAL" clId="{E614B777-5D69-4B46-940E-A50988CF1D9A}" dt="2018-11-16T09:00:12.772" v="6468" actId="113"/>
          <ac:spMkLst>
            <pc:docMk/>
            <pc:sldMk cId="3983405970" sldId="2908"/>
            <ac:spMk id="2" creationId="{6A5B04F6-11B7-4878-AE7A-9EAFC6C6FA7E}"/>
          </ac:spMkLst>
        </pc:spChg>
        <pc:spChg chg="add mod">
          <ac:chgData name="Le Zhang" userId="fc3ab5e0-fc55-4c2b-b58d-b73ad7cbd7d0" providerId="ADAL" clId="{E614B777-5D69-4B46-940E-A50988CF1D9A}" dt="2018-11-16T08:59:56.714" v="6463" actId="1076"/>
          <ac:spMkLst>
            <pc:docMk/>
            <pc:sldMk cId="3983405970" sldId="2908"/>
            <ac:spMk id="3" creationId="{B9D45462-6824-4F62-94A1-AB2E4E14DC84}"/>
          </ac:spMkLst>
        </pc:spChg>
      </pc:sldChg>
      <pc:sldMasterChg chg="delSldLayout">
        <pc:chgData name="Le Zhang" userId="fc3ab5e0-fc55-4c2b-b58d-b73ad7cbd7d0" providerId="ADAL" clId="{E614B777-5D69-4B46-940E-A50988CF1D9A}" dt="2018-11-05T12:26:58.048" v="1" actId="2696"/>
        <pc:sldMasterMkLst>
          <pc:docMk/>
          <pc:sldMasterMk cId="3041255165" sldId="2147485017"/>
        </pc:sldMasterMkLst>
        <pc:sldLayoutChg chg="del">
          <pc:chgData name="Le Zhang" userId="fc3ab5e0-fc55-4c2b-b58d-b73ad7cbd7d0" providerId="ADAL" clId="{E614B777-5D69-4B46-940E-A50988CF1D9A}" dt="2018-11-05T12:26:58.048" v="1" actId="2696"/>
          <pc:sldLayoutMkLst>
            <pc:docMk/>
            <pc:sldMasterMk cId="3041255165" sldId="2147485017"/>
            <pc:sldLayoutMk cId="193062704" sldId="2147485018"/>
          </pc:sldLayoutMkLst>
        </pc:sldLayoutChg>
      </pc:sldMasterChg>
      <pc:sldMasterChg chg="delSldLayout modSldLayout">
        <pc:chgData name="Le Zhang" userId="fc3ab5e0-fc55-4c2b-b58d-b73ad7cbd7d0" providerId="ADAL" clId="{E614B777-5D69-4B46-940E-A50988CF1D9A}" dt="2018-11-16T09:00:05.594" v="6465" actId="2696"/>
        <pc:sldMasterMkLst>
          <pc:docMk/>
          <pc:sldMasterMk cId="427892540" sldId="2147485033"/>
        </pc:sldMasterMkLst>
        <pc:sldLayoutChg chg="delSp">
          <pc:chgData name="Le Zhang" userId="fc3ab5e0-fc55-4c2b-b58d-b73ad7cbd7d0" providerId="ADAL" clId="{E614B777-5D69-4B46-940E-A50988CF1D9A}" dt="2018-11-16T08:58:48.063" v="6398" actId="478"/>
          <pc:sldLayoutMkLst>
            <pc:docMk/>
            <pc:sldMasterMk cId="427892540" sldId="2147485033"/>
            <pc:sldLayoutMk cId="1555049022" sldId="2147485034"/>
          </pc:sldLayoutMkLst>
          <pc:picChg chg="del">
            <ac:chgData name="Le Zhang" userId="fc3ab5e0-fc55-4c2b-b58d-b73ad7cbd7d0" providerId="ADAL" clId="{E614B777-5D69-4B46-940E-A50988CF1D9A}" dt="2018-11-16T08:58:48.063" v="6398" actId="478"/>
            <ac:picMkLst>
              <pc:docMk/>
              <pc:sldMasterMk cId="427892540" sldId="2147485033"/>
              <pc:sldLayoutMk cId="1555049022" sldId="2147485034"/>
              <ac:picMk id="17" creationId="{00000000-0000-0000-0000-000000000000}"/>
            </ac:picMkLst>
          </pc:picChg>
        </pc:sldLayoutChg>
        <pc:sldLayoutChg chg="delSp del">
          <pc:chgData name="Le Zhang" userId="fc3ab5e0-fc55-4c2b-b58d-b73ad7cbd7d0" providerId="ADAL" clId="{E614B777-5D69-4B46-940E-A50988CF1D9A}" dt="2018-11-16T09:00:05.594" v="6465" actId="2696"/>
          <pc:sldLayoutMkLst>
            <pc:docMk/>
            <pc:sldMasterMk cId="427892540" sldId="2147485033"/>
            <pc:sldLayoutMk cId="623249816" sldId="2147485052"/>
          </pc:sldLayoutMkLst>
          <pc:picChg chg="del">
            <ac:chgData name="Le Zhang" userId="fc3ab5e0-fc55-4c2b-b58d-b73ad7cbd7d0" providerId="ADAL" clId="{E614B777-5D69-4B46-940E-A50988CF1D9A}" dt="2018-11-16T08:59:03.105" v="6399" actId="478"/>
            <ac:picMkLst>
              <pc:docMk/>
              <pc:sldMasterMk cId="427892540" sldId="2147485033"/>
              <pc:sldLayoutMk cId="623249816" sldId="2147485052"/>
              <ac:picMk id="3" creationId="{00000000-0000-0000-0000-000000000000}"/>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767"/>
            <a:ext cx="3037840" cy="464820"/>
          </a:xfrm>
          <a:prstGeom prst="rect">
            <a:avLst/>
          </a:prstGeom>
        </p:spPr>
        <p:txBody>
          <a:bodyPr vert="horz" lIns="93177" tIns="46589" rIns="93177" bIns="46589"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1D0CB2F-F0BF-435A-A27A-2EC15087F634}" type="datetime8">
              <a:rPr lang="en-US" smtClean="0">
                <a:latin typeface="Segoe UI" pitchFamily="34" charset="0"/>
              </a:rPr>
              <a:t>8/3/2020 6:30 PM</a:t>
            </a:fld>
            <a:endParaRPr lang="en-US">
              <a:latin typeface="Segoe UI" pitchFamily="34" charset="0"/>
            </a:endParaRPr>
          </a:p>
        </p:txBody>
      </p:sp>
      <p:sp>
        <p:nvSpPr>
          <p:cNvPr id="8" name="Footer Placeholder 7"/>
          <p:cNvSpPr>
            <a:spLocks noGrp="1"/>
          </p:cNvSpPr>
          <p:nvPr>
            <p:ph type="ftr" sz="quarter" idx="2"/>
          </p:nvPr>
        </p:nvSpPr>
        <p:spPr>
          <a:xfrm>
            <a:off x="0" y="8829966"/>
            <a:ext cx="5923788" cy="337975"/>
          </a:xfrm>
          <a:prstGeom prst="rect">
            <a:avLst/>
          </a:prstGeom>
        </p:spPr>
        <p:txBody>
          <a:bodyPr vert="horz" lIns="93177" tIns="46589" rIns="93177" bIns="46589" rtlCol="0" anchor="b"/>
          <a:lstStyle>
            <a:lvl1pPr algn="l">
              <a:defRPr sz="1200"/>
            </a:lvl1pPr>
          </a:lstStyle>
          <a:p>
            <a:pPr marL="406034" defTabSz="931467"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912103" y="8829967"/>
            <a:ext cx="1096674" cy="464820"/>
          </a:xfrm>
          <a:prstGeom prst="rect">
            <a:avLst/>
          </a:prstGeom>
        </p:spPr>
        <p:txBody>
          <a:bodyPr vert="horz" lIns="93177" tIns="46589" rIns="93177" bIns="46589"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10" name="Footer Placeholder 9"/>
          <p:cNvSpPr>
            <a:spLocks noGrp="1"/>
          </p:cNvSpPr>
          <p:nvPr>
            <p:ph type="ftr" sz="quarter" idx="4"/>
          </p:nvPr>
        </p:nvSpPr>
        <p:spPr>
          <a:xfrm>
            <a:off x="0" y="8831580"/>
            <a:ext cx="6052312" cy="361897"/>
          </a:xfrm>
          <a:prstGeom prst="rect">
            <a:avLst/>
          </a:prstGeom>
        </p:spPr>
        <p:txBody>
          <a:bodyPr vert="horz" lIns="93177" tIns="46589" rIns="93177" bIns="46589" rtlCol="0" anchor="b"/>
          <a:lstStyle>
            <a:lvl1pPr marL="582359" indent="0" algn="l">
              <a:defRPr sz="1200"/>
            </a:lvl1p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Segoe UI" pitchFamily="34" charset="0"/>
              </a:defRPr>
            </a:lvl1pPr>
          </a:lstStyle>
          <a:p>
            <a:fld id="{D18B56EA-E28F-4F92-9F16-7A6F2501B303}" type="datetime8">
              <a:rPr lang="en-US" smtClean="0"/>
              <a:t>8/3/2020 6:30 PM</a:t>
            </a:fld>
            <a:endParaRPr lang="en-US"/>
          </a:p>
        </p:txBody>
      </p:sp>
      <p:sp>
        <p:nvSpPr>
          <p:cNvPr id="12" name="Notes Placeholder 11"/>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7" tIns="46589" rIns="93177" bIns="46589"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7787" marR="0" lvl="0" indent="0" algn="l" defTabSz="92415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8/3/2020 6:30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53667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a:solidFill>
                  <a:schemeClr val="tx1"/>
                </a:solidFill>
                <a:effectLst/>
                <a:latin typeface="+mn-lt"/>
                <a:ea typeface="+mn-ea"/>
                <a:cs typeface="+mn-cs"/>
              </a:rPr>
              <a:t>The AI transformation </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Making AI real for customers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How does AI help you? How can you use AI to enable your business today? We have 3 core scenarios that our customers are using today to transform their businesses with AI. </a:t>
            </a:r>
          </a:p>
          <a:p>
            <a:r>
              <a:rPr lang="en-US" sz="1200" b="1" kern="1200">
                <a:solidFill>
                  <a:schemeClr val="tx1"/>
                </a:solidFill>
                <a:effectLst/>
                <a:latin typeface="+mn-lt"/>
                <a:ea typeface="+mn-ea"/>
                <a:cs typeface="+mn-cs"/>
              </a:rPr>
              <a:t>First</a:t>
            </a:r>
            <a:r>
              <a:rPr lang="en-US" sz="1200" kern="1200">
                <a:solidFill>
                  <a:schemeClr val="tx1"/>
                </a:solidFill>
                <a:effectLst/>
                <a:latin typeface="+mn-lt"/>
                <a:ea typeface="+mn-ea"/>
                <a:cs typeface="+mn-cs"/>
              </a:rPr>
              <a:t>, we have conversational or digital agents. By 2025, 95% of customer interactions will take place via bots. Bots are a crucial customer engagement tool to build customer loyalty and a competitive advantage for businesses. </a:t>
            </a:r>
          </a:p>
          <a:p>
            <a:r>
              <a:rPr lang="en-US" sz="1200" b="1" kern="1200">
                <a:solidFill>
                  <a:schemeClr val="tx1"/>
                </a:solidFill>
                <a:effectLst/>
                <a:latin typeface="+mn-lt"/>
                <a:ea typeface="+mn-ea"/>
                <a:cs typeface="+mn-cs"/>
              </a:rPr>
              <a:t>Second</a:t>
            </a:r>
            <a:r>
              <a:rPr lang="en-US" sz="1200" kern="1200">
                <a:solidFill>
                  <a:schemeClr val="tx1"/>
                </a:solidFill>
                <a:effectLst/>
                <a:latin typeface="+mn-lt"/>
                <a:ea typeface="+mn-ea"/>
                <a:cs typeface="+mn-cs"/>
              </a:rPr>
              <a:t>, we have intelligent apps. Intelligent Apps is about the massive shift around developers and enterprises creating the business apps of the future built around intelligence and data. 75% of apps will be infused with AI by end of 2018.</a:t>
            </a:r>
          </a:p>
          <a:p>
            <a:r>
              <a:rPr lang="en-US" sz="1200" kern="1200">
                <a:solidFill>
                  <a:schemeClr val="tx1"/>
                </a:solidFill>
                <a:effectLst/>
                <a:latin typeface="+mn-lt"/>
                <a:ea typeface="+mn-ea"/>
                <a:cs typeface="+mn-cs"/>
              </a:rPr>
              <a:t>Third is about transforming core business processes with AI. Every business process in every industry will be transformed by AI. Just as software became the key competitive advantage for companies across industries – the use of AI to get smarter, more agile, and get to market faster will be critical.</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D3B629-ABE3-4545-9E80-4ED2B88B106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481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a:solidFill>
                  <a:schemeClr val="tx1"/>
                </a:solidFill>
                <a:effectLst/>
                <a:latin typeface="+mn-lt"/>
                <a:ea typeface="+mn-ea"/>
                <a:cs typeface="+mn-cs"/>
              </a:rPr>
              <a:t>The AI transformation </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Making AI real for customers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How does AI help you? How can you use AI to enable your business today? We have 3 core scenarios that our customers are using today to transform their businesses with AI. </a:t>
            </a:r>
          </a:p>
          <a:p>
            <a:r>
              <a:rPr lang="en-US" sz="1200" b="1" kern="1200">
                <a:solidFill>
                  <a:schemeClr val="tx1"/>
                </a:solidFill>
                <a:effectLst/>
                <a:latin typeface="+mn-lt"/>
                <a:ea typeface="+mn-ea"/>
                <a:cs typeface="+mn-cs"/>
              </a:rPr>
              <a:t>First</a:t>
            </a:r>
            <a:r>
              <a:rPr lang="en-US" sz="1200" kern="1200">
                <a:solidFill>
                  <a:schemeClr val="tx1"/>
                </a:solidFill>
                <a:effectLst/>
                <a:latin typeface="+mn-lt"/>
                <a:ea typeface="+mn-ea"/>
                <a:cs typeface="+mn-cs"/>
              </a:rPr>
              <a:t>, we have conversational or digital agents. By 2025, 95% of customer interactions will take place via bots. Bots are a crucial customer engagement tool to build customer loyalty and a competitive advantage for businesses. </a:t>
            </a:r>
          </a:p>
          <a:p>
            <a:r>
              <a:rPr lang="en-US" sz="1200" b="1" kern="1200">
                <a:solidFill>
                  <a:schemeClr val="tx1"/>
                </a:solidFill>
                <a:effectLst/>
                <a:latin typeface="+mn-lt"/>
                <a:ea typeface="+mn-ea"/>
                <a:cs typeface="+mn-cs"/>
              </a:rPr>
              <a:t>Second</a:t>
            </a:r>
            <a:r>
              <a:rPr lang="en-US" sz="1200" kern="1200">
                <a:solidFill>
                  <a:schemeClr val="tx1"/>
                </a:solidFill>
                <a:effectLst/>
                <a:latin typeface="+mn-lt"/>
                <a:ea typeface="+mn-ea"/>
                <a:cs typeface="+mn-cs"/>
              </a:rPr>
              <a:t>, we have intelligent apps. Intelligent Apps is about the massive shift around developers and enterprises creating the business apps of the future built around intelligence and data. 75% of apps will be infused with AI by end of 2018.</a:t>
            </a:r>
          </a:p>
          <a:p>
            <a:r>
              <a:rPr lang="en-US" sz="1200" kern="1200">
                <a:solidFill>
                  <a:schemeClr val="tx1"/>
                </a:solidFill>
                <a:effectLst/>
                <a:latin typeface="+mn-lt"/>
                <a:ea typeface="+mn-ea"/>
                <a:cs typeface="+mn-cs"/>
              </a:rPr>
              <a:t>Third is about transforming core business processes with AI. Every business process in every industry will be transformed by AI. Just as software became the key competitive advantage for companies across industries – the use of AI to get smarter, more agile, and get to market faster will be critical.</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D3B629-ABE3-4545-9E80-4ED2B88B106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585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133071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Section">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68440" y="3207651"/>
            <a:ext cx="3354447" cy="718469"/>
          </a:xfrm>
          <a:prstGeom prst="rect">
            <a:avLst/>
          </a:prstGeom>
        </p:spPr>
      </p:pic>
      <p:sp>
        <p:nvSpPr>
          <p:cNvPr id="4" name="TextBox 3"/>
          <p:cNvSpPr txBox="1">
            <a:spLocks noChangeArrowheads="1"/>
          </p:cNvSpPr>
          <p:nvPr userDrawn="1"/>
        </p:nvSpPr>
        <p:spPr bwMode="auto">
          <a:xfrm>
            <a:off x="271464" y="5935319"/>
            <a:ext cx="11893550" cy="9063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28" tIns="146264" rIns="182828" bIns="146264"/>
          <a:lstStyle>
            <a:lvl1pPr>
              <a:defRPr>
                <a:solidFill>
                  <a:schemeClr val="tx1"/>
                </a:solidFill>
                <a:latin typeface="Segoe UI" charset="0"/>
                <a:ea typeface="ＭＳ Ｐゴシック" charset="0"/>
                <a:cs typeface="ＭＳ Ｐゴシック" charset="0"/>
              </a:defRPr>
            </a:lvl1pPr>
            <a:lvl2pPr marL="742950" indent="-285750">
              <a:defRPr>
                <a:solidFill>
                  <a:schemeClr val="tx1"/>
                </a:solidFill>
                <a:latin typeface="Segoe UI" charset="0"/>
                <a:ea typeface="ＭＳ Ｐゴシック" charset="0"/>
              </a:defRPr>
            </a:lvl2pPr>
            <a:lvl3pPr marL="1143000" indent="-228600">
              <a:defRPr>
                <a:solidFill>
                  <a:schemeClr val="tx1"/>
                </a:solidFill>
                <a:latin typeface="Segoe UI" charset="0"/>
                <a:ea typeface="ＭＳ Ｐゴシック" charset="0"/>
              </a:defRPr>
            </a:lvl3pPr>
            <a:lvl4pPr marL="1600200" indent="-228600">
              <a:defRPr>
                <a:solidFill>
                  <a:schemeClr val="tx1"/>
                </a:solidFill>
                <a:latin typeface="Segoe UI" charset="0"/>
                <a:ea typeface="ＭＳ Ｐゴシック" charset="0"/>
              </a:defRPr>
            </a:lvl4pPr>
            <a:lvl5pPr marL="2057400" indent="-228600">
              <a:defRPr>
                <a:solidFill>
                  <a:schemeClr val="tx1"/>
                </a:solidFill>
                <a:latin typeface="Segoe UI" charset="0"/>
                <a:ea typeface="ＭＳ Ｐゴシック" charset="0"/>
              </a:defRPr>
            </a:lvl5pPr>
            <a:lvl6pPr marL="2514600" indent="-228600" defTabSz="931863" fontAlgn="base">
              <a:spcBef>
                <a:spcPct val="0"/>
              </a:spcBef>
              <a:spcAft>
                <a:spcPct val="0"/>
              </a:spcAft>
              <a:defRPr>
                <a:solidFill>
                  <a:schemeClr val="tx1"/>
                </a:solidFill>
                <a:latin typeface="Segoe UI" charset="0"/>
                <a:ea typeface="ＭＳ Ｐゴシック" charset="0"/>
              </a:defRPr>
            </a:lvl6pPr>
            <a:lvl7pPr marL="2971800" indent="-228600" defTabSz="931863" fontAlgn="base">
              <a:spcBef>
                <a:spcPct val="0"/>
              </a:spcBef>
              <a:spcAft>
                <a:spcPct val="0"/>
              </a:spcAft>
              <a:defRPr>
                <a:solidFill>
                  <a:schemeClr val="tx1"/>
                </a:solidFill>
                <a:latin typeface="Segoe UI" charset="0"/>
                <a:ea typeface="ＭＳ Ｐゴシック" charset="0"/>
              </a:defRPr>
            </a:lvl7pPr>
            <a:lvl8pPr marL="3429000" indent="-228600" defTabSz="931863" fontAlgn="base">
              <a:spcBef>
                <a:spcPct val="0"/>
              </a:spcBef>
              <a:spcAft>
                <a:spcPct val="0"/>
              </a:spcAft>
              <a:defRPr>
                <a:solidFill>
                  <a:schemeClr val="tx1"/>
                </a:solidFill>
                <a:latin typeface="Segoe UI" charset="0"/>
                <a:ea typeface="ＭＳ Ｐゴシック" charset="0"/>
              </a:defRPr>
            </a:lvl8pPr>
            <a:lvl9pPr marL="3886200" indent="-228600" defTabSz="931863" fontAlgn="base">
              <a:spcBef>
                <a:spcPct val="0"/>
              </a:spcBef>
              <a:spcAft>
                <a:spcPct val="0"/>
              </a:spcAft>
              <a:defRPr>
                <a:solidFill>
                  <a:schemeClr val="tx1"/>
                </a:solidFill>
                <a:latin typeface="Segoe UI" charset="0"/>
                <a:ea typeface="ＭＳ Ｐゴシック" charset="0"/>
              </a:defRPr>
            </a:lvl9pPr>
          </a:lstStyle>
          <a:p>
            <a:pPr defTabSz="931505" fontAlgn="base">
              <a:lnSpc>
                <a:spcPts val="1198"/>
              </a:lnSpc>
              <a:spcBef>
                <a:spcPct val="0"/>
              </a:spcBef>
              <a:spcAft>
                <a:spcPct val="0"/>
              </a:spcAft>
            </a:pPr>
            <a:r>
              <a:rPr lang="en-US" sz="1000">
                <a:solidFill>
                  <a:srgbClr val="FFFFFF"/>
                </a:solidFill>
              </a:rPr>
              <a:t>© 2017 Microsoft Corporation. All rights reserved. Microsoft, Windows, and other product names are or may be registered trademarks and/or trademarks in the U.S. and/or other countries.</a:t>
            </a:r>
          </a:p>
          <a:p>
            <a:pPr defTabSz="931505" fontAlgn="base">
              <a:lnSpc>
                <a:spcPts val="1198"/>
              </a:lnSpc>
              <a:spcBef>
                <a:spcPct val="0"/>
              </a:spcBef>
              <a:spcAft>
                <a:spcPct val="0"/>
              </a:spcAft>
            </a:pPr>
            <a:r>
              <a:rPr lang="en-US" sz="1000">
                <a:solidFill>
                  <a:srgbClr val="FFFFFF"/>
                </a:solidFill>
              </a:rPr>
              <a:t>The information herein is for informational purposes only and represents the current view of Microsoft Corporation as of the date of this presentation. Because Microsoft must respond to changing market</a:t>
            </a:r>
          </a:p>
          <a:p>
            <a:pPr defTabSz="931505" fontAlgn="base">
              <a:lnSpc>
                <a:spcPts val="1198"/>
              </a:lnSpc>
              <a:spcBef>
                <a:spcPct val="0"/>
              </a:spcBef>
              <a:spcAft>
                <a:spcPct val="0"/>
              </a:spcAft>
            </a:pPr>
            <a:r>
              <a:rPr lang="en-US" sz="1000">
                <a:solidFill>
                  <a:srgbClr val="FFFFFF"/>
                </a:solidFill>
              </a:rPr>
              <a:t>conditions, it should not be interpreted to be a commitment on the part of Microsoft, and Microsoft cannot guarantee the accuracy of any information provided after the date of this presentation.</a:t>
            </a:r>
          </a:p>
          <a:p>
            <a:pPr defTabSz="931505" fontAlgn="base">
              <a:lnSpc>
                <a:spcPts val="1198"/>
              </a:lnSpc>
              <a:spcBef>
                <a:spcPct val="0"/>
              </a:spcBef>
              <a:spcAft>
                <a:spcPct val="0"/>
              </a:spcAft>
            </a:pPr>
            <a:r>
              <a:rPr lang="en-US" sz="1000">
                <a:solidFill>
                  <a:srgbClr val="FFFFFF"/>
                </a:solidFill>
              </a:rPr>
              <a:t>MICROSOFT MAKES NO WARRANTIES, EXPRESS, IMPLIED OR STATUTORY, AS TO THE INFORMATION IN THIS PRESENTATION.</a:t>
            </a:r>
          </a:p>
        </p:txBody>
      </p:sp>
    </p:spTree>
    <p:extLst>
      <p:ext uri="{BB962C8B-B14F-4D97-AF65-F5344CB8AC3E}">
        <p14:creationId xmlns:p14="http://schemas.microsoft.com/office/powerpoint/2010/main" val="1371619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0C94F-1259-450E-A2FB-CDFA65871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DA7F0F-005A-4E77-8820-BDC7F0FE8BB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B5BA4-0228-46E6-AEBC-8073409C91D2}"/>
              </a:ext>
            </a:extLst>
          </p:cNvPr>
          <p:cNvSpPr>
            <a:spLocks noGrp="1"/>
          </p:cNvSpPr>
          <p:nvPr>
            <p:ph type="dt" sz="half" idx="10"/>
          </p:nvPr>
        </p:nvSpPr>
        <p:spPr/>
        <p:txBody>
          <a:bodyPr/>
          <a:lstStyle/>
          <a:p>
            <a:fld id="{161E683B-D0BA-4AEA-A692-3BC8AF04B1B6}" type="datetimeFigureOut">
              <a:rPr lang="en-US" smtClean="0"/>
              <a:t>8/3/2020</a:t>
            </a:fld>
            <a:endParaRPr lang="en-US"/>
          </a:p>
        </p:txBody>
      </p:sp>
      <p:sp>
        <p:nvSpPr>
          <p:cNvPr id="5" name="Footer Placeholder 4">
            <a:extLst>
              <a:ext uri="{FF2B5EF4-FFF2-40B4-BE49-F238E27FC236}">
                <a16:creationId xmlns:a16="http://schemas.microsoft.com/office/drawing/2014/main" id="{2FFF1D5E-E4CA-48F3-B8F9-7308E937B5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58700-C8C7-4830-9388-9CF476063250}"/>
              </a:ext>
            </a:extLst>
          </p:cNvPr>
          <p:cNvSpPr>
            <a:spLocks noGrp="1"/>
          </p:cNvSpPr>
          <p:nvPr>
            <p:ph type="sldNum" sz="quarter" idx="12"/>
          </p:nvPr>
        </p:nvSpPr>
        <p:spPr/>
        <p:txBody>
          <a:bodyPr/>
          <a:lstStyle/>
          <a:p>
            <a:fld id="{FEDA0736-1E34-444F-9E1E-0A0E5280D310}" type="slidenum">
              <a:rPr lang="en-US" smtClean="0"/>
              <a:t>‹#›</a:t>
            </a:fld>
            <a:endParaRPr lang="en-US"/>
          </a:p>
        </p:txBody>
      </p:sp>
    </p:spTree>
    <p:extLst>
      <p:ext uri="{BB962C8B-B14F-4D97-AF65-F5344CB8AC3E}">
        <p14:creationId xmlns:p14="http://schemas.microsoft.com/office/powerpoint/2010/main" val="1581120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6F410-0753-4747-9E9E-6AA580FEAFE6}"/>
              </a:ext>
            </a:extLst>
          </p:cNvPr>
          <p:cNvSpPr>
            <a:spLocks noGrp="1"/>
          </p:cNvSpPr>
          <p:nvPr>
            <p:ph type="dt" sz="half" idx="10"/>
          </p:nvPr>
        </p:nvSpPr>
        <p:spPr/>
        <p:txBody>
          <a:bodyPr/>
          <a:lstStyle/>
          <a:p>
            <a:fld id="{177B7EDD-5412-44E2-82D5-8DB2C1DDD529}" type="datetimeFigureOut">
              <a:rPr lang="en-AU" smtClean="0"/>
              <a:t>3/08/2020</a:t>
            </a:fld>
            <a:endParaRPr lang="en-AU"/>
          </a:p>
        </p:txBody>
      </p:sp>
      <p:sp>
        <p:nvSpPr>
          <p:cNvPr id="3" name="Footer Placeholder 2">
            <a:extLst>
              <a:ext uri="{FF2B5EF4-FFF2-40B4-BE49-F238E27FC236}">
                <a16:creationId xmlns:a16="http://schemas.microsoft.com/office/drawing/2014/main" id="{638CB8DB-2ED0-4F38-B846-9C99C362D24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B0F8773-3640-4975-9606-1FC29E4E5D8A}"/>
              </a:ext>
            </a:extLst>
          </p:cNvPr>
          <p:cNvSpPr>
            <a:spLocks noGrp="1"/>
          </p:cNvSpPr>
          <p:nvPr>
            <p:ph type="sldNum" sz="quarter" idx="12"/>
          </p:nvPr>
        </p:nvSpPr>
        <p:spPr/>
        <p:txBody>
          <a:bodyPr/>
          <a:lstStyle/>
          <a:p>
            <a:fld id="{F8129C57-88C5-406A-BD9B-A9B09AE07C49}" type="slidenum">
              <a:rPr lang="en-AU" smtClean="0"/>
              <a:t>‹#›</a:t>
            </a:fld>
            <a:endParaRPr lang="en-AU"/>
          </a:p>
        </p:txBody>
      </p:sp>
    </p:spTree>
    <p:extLst>
      <p:ext uri="{BB962C8B-B14F-4D97-AF65-F5344CB8AC3E}">
        <p14:creationId xmlns:p14="http://schemas.microsoft.com/office/powerpoint/2010/main" val="1625068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Walk-In">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436475" cy="6994527"/>
          </a:xfrm>
          <a:prstGeom prst="rect">
            <a:avLst/>
          </a:prstGeom>
        </p:spPr>
      </p:pic>
      <p:sp>
        <p:nvSpPr>
          <p:cNvPr id="4" name="Rectangle 3"/>
          <p:cNvSpPr/>
          <p:nvPr userDrawn="1"/>
        </p:nvSpPr>
        <p:spPr bwMode="auto">
          <a:xfrm>
            <a:off x="1" y="0"/>
            <a:ext cx="11970326" cy="6994525"/>
          </a:xfrm>
          <a:prstGeom prst="rect">
            <a:avLst/>
          </a:prstGeom>
          <a:gradFill flip="none" rotWithShape="1">
            <a:gsLst>
              <a:gs pos="84066">
                <a:schemeClr val="bg1">
                  <a:alpha val="0"/>
                </a:schemeClr>
              </a:gs>
              <a:gs pos="31000">
                <a:schemeClr val="bg1">
                  <a:alpha val="6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3" name="Title 1"/>
          <p:cNvSpPr>
            <a:spLocks noGrp="1"/>
          </p:cNvSpPr>
          <p:nvPr>
            <p:ph type="title" hasCustomPrompt="1"/>
          </p:nvPr>
        </p:nvSpPr>
        <p:spPr bwMode="auto">
          <a:xfrm>
            <a:off x="263951" y="2088065"/>
            <a:ext cx="11908574" cy="1807811"/>
          </a:xfrm>
          <a:noFill/>
        </p:spPr>
        <p:txBody>
          <a:bodyPr vert="horz" wrap="square" lIns="146304" tIns="91440" rIns="146304" bIns="0" rtlCol="0" anchor="b" anchorCtr="0">
            <a:noAutofit/>
          </a:bodyPr>
          <a:lstStyle>
            <a:lvl1pPr>
              <a:defRPr lang="en-US" sz="6599" spc="-100" dirty="0">
                <a:gradFill>
                  <a:gsLst>
                    <a:gs pos="84066">
                      <a:schemeClr val="tx1"/>
                    </a:gs>
                    <a:gs pos="57576">
                      <a:schemeClr val="tx1"/>
                    </a:gs>
                  </a:gsLst>
                  <a:lin ang="5400000" scaled="0"/>
                </a:gradFill>
                <a:latin typeface="+mj-lt"/>
                <a:cs typeface="Segoe UI Semilight" panose="020B0402040204020203" pitchFamily="34" charset="0"/>
              </a:defRPr>
            </a:lvl1pPr>
          </a:lstStyle>
          <a:p>
            <a:pPr lvl="0"/>
            <a:r>
              <a:rPr lang="en-US"/>
              <a:t>Presentation title</a:t>
            </a:r>
          </a:p>
        </p:txBody>
      </p:sp>
      <p:sp>
        <p:nvSpPr>
          <p:cNvPr id="64" name="Text Placeholder 2"/>
          <p:cNvSpPr>
            <a:spLocks noGrp="1"/>
          </p:cNvSpPr>
          <p:nvPr>
            <p:ph type="body" sz="quarter" idx="14" hasCustomPrompt="1"/>
          </p:nvPr>
        </p:nvSpPr>
        <p:spPr bwMode="auto">
          <a:xfrm>
            <a:off x="263951" y="3905403"/>
            <a:ext cx="11908574" cy="638008"/>
          </a:xfrm>
        </p:spPr>
        <p:txBody>
          <a:bodyPr lIns="182880" tIns="109728" bIns="109728">
            <a:noAutofit/>
          </a:bodyPr>
          <a:lstStyle>
            <a:lvl1pPr marL="0" indent="0">
              <a:spcBef>
                <a:spcPts val="0"/>
              </a:spcBef>
              <a:buNone/>
              <a:defRPr sz="2800" b="0" baseline="0">
                <a:gradFill>
                  <a:gsLst>
                    <a:gs pos="84066">
                      <a:schemeClr val="tx1"/>
                    </a:gs>
                    <a:gs pos="57576">
                      <a:schemeClr val="tx1"/>
                    </a:gs>
                  </a:gsLst>
                  <a:lin ang="5400000" scaled="0"/>
                </a:gradFill>
                <a:latin typeface="Segoe UI" panose="020B0502040204020203" pitchFamily="34" charset="0"/>
                <a:cs typeface="Segoe UI" panose="020B0502040204020203" pitchFamily="34" charset="0"/>
              </a:defRPr>
            </a:lvl1pPr>
          </a:lstStyle>
          <a:p>
            <a:pPr lvl="0"/>
            <a:r>
              <a:rPr lang="en-US"/>
              <a:t>Presenter | Date</a:t>
            </a:r>
          </a:p>
        </p:txBody>
      </p:sp>
    </p:spTree>
    <p:extLst>
      <p:ext uri="{BB962C8B-B14F-4D97-AF65-F5344CB8AC3E}">
        <p14:creationId xmlns:p14="http://schemas.microsoft.com/office/powerpoint/2010/main" val="155504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Walk-in_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flipH="1">
            <a:off x="-5" y="-30645"/>
            <a:ext cx="12436480" cy="7025171"/>
          </a:xfrm>
          <a:prstGeom prst="rect">
            <a:avLst/>
          </a:prstGeom>
        </p:spPr>
      </p:pic>
      <p:grpSp>
        <p:nvGrpSpPr>
          <p:cNvPr id="7" name="Group 6"/>
          <p:cNvGrpSpPr/>
          <p:nvPr userDrawn="1"/>
        </p:nvGrpSpPr>
        <p:grpSpPr>
          <a:xfrm>
            <a:off x="-5" y="0"/>
            <a:ext cx="12436480" cy="6994525"/>
            <a:chOff x="0" y="-50610"/>
            <a:chExt cx="10972695" cy="6806327"/>
          </a:xfrm>
        </p:grpSpPr>
        <p:sp>
          <p:nvSpPr>
            <p:cNvPr id="30" name="Rectangle 29"/>
            <p:cNvSpPr/>
            <p:nvPr userDrawn="1"/>
          </p:nvSpPr>
          <p:spPr bwMode="auto">
            <a:xfrm flipH="1">
              <a:off x="0" y="296014"/>
              <a:ext cx="10972695" cy="6459702"/>
            </a:xfrm>
            <a:prstGeom prst="rect">
              <a:avLst/>
            </a:prstGeom>
            <a:gradFill flip="none" rotWithShape="1">
              <a:gsLst>
                <a:gs pos="44000">
                  <a:srgbClr val="000000">
                    <a:alpha val="0"/>
                  </a:srgbClr>
                </a:gs>
                <a:gs pos="9000">
                  <a:srgbClr val="000000">
                    <a:alpha val="81000"/>
                  </a:srgbClr>
                </a:gs>
                <a:gs pos="40000">
                  <a:srgbClr val="000000">
                    <a:alpha val="36000"/>
                  </a:srgbClr>
                </a:gs>
              </a:gsLst>
              <a:lin ang="159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t" anchorCtr="0" forceAA="0" compatLnSpc="1">
              <a:prstTxWarp prst="textNoShape">
                <a:avLst/>
              </a:prstTxWarp>
              <a:noAutofit/>
            </a:bodyPr>
            <a:lstStyle/>
            <a:p>
              <a:pPr algn="ctr" defTabSz="822518" fontAlgn="base">
                <a:lnSpc>
                  <a:spcPct val="90000"/>
                </a:lnSpc>
                <a:spcBef>
                  <a:spcPct val="0"/>
                </a:spcBef>
                <a:spcAft>
                  <a:spcPct val="0"/>
                </a:spcAft>
              </a:pPr>
              <a:endParaRPr lang="en-US" sz="2117" err="1">
                <a:gradFill>
                  <a:gsLst>
                    <a:gs pos="0">
                      <a:srgbClr val="FFFFFF"/>
                    </a:gs>
                    <a:gs pos="100000">
                      <a:srgbClr val="FFFFFF"/>
                    </a:gs>
                  </a:gsLst>
                  <a:lin ang="5400000" scaled="0"/>
                </a:gradFill>
                <a:ea typeface="Segoe UI" pitchFamily="34" charset="0"/>
                <a:cs typeface="Segoe UI" pitchFamily="34" charset="0"/>
              </a:endParaRPr>
            </a:p>
          </p:txBody>
        </p:sp>
        <p:sp>
          <p:nvSpPr>
            <p:cNvPr id="33" name="Rectangle 32"/>
            <p:cNvSpPr/>
            <p:nvPr userDrawn="1"/>
          </p:nvSpPr>
          <p:spPr bwMode="auto">
            <a:xfrm rot="5400000" flipV="1">
              <a:off x="-1572791" y="1522181"/>
              <a:ext cx="6806327" cy="3660746"/>
            </a:xfrm>
            <a:prstGeom prst="rect">
              <a:avLst/>
            </a:prstGeom>
            <a:gradFill flip="none" rotWithShape="1">
              <a:gsLst>
                <a:gs pos="44000">
                  <a:srgbClr val="000000">
                    <a:alpha val="0"/>
                  </a:srgbClr>
                </a:gs>
                <a:gs pos="3000">
                  <a:srgbClr val="000000">
                    <a:alpha val="46000"/>
                  </a:srgbClr>
                </a:gs>
                <a:gs pos="19000">
                  <a:srgbClr val="000000">
                    <a:alpha val="36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t" anchorCtr="0" forceAA="0" compatLnSpc="1">
              <a:prstTxWarp prst="textNoShape">
                <a:avLst/>
              </a:prstTxWarp>
              <a:noAutofit/>
            </a:bodyPr>
            <a:lstStyle/>
            <a:p>
              <a:pPr algn="ctr" defTabSz="822518" fontAlgn="base">
                <a:lnSpc>
                  <a:spcPct val="90000"/>
                </a:lnSpc>
                <a:spcBef>
                  <a:spcPct val="0"/>
                </a:spcBef>
                <a:spcAft>
                  <a:spcPct val="0"/>
                </a:spcAft>
              </a:pPr>
              <a:endParaRPr lang="en-US" sz="2117" err="1">
                <a:gradFill>
                  <a:gsLst>
                    <a:gs pos="0">
                      <a:srgbClr val="FFFFFF"/>
                    </a:gs>
                    <a:gs pos="100000">
                      <a:srgbClr val="FFFFFF"/>
                    </a:gs>
                  </a:gsLst>
                  <a:lin ang="5400000" scaled="0"/>
                </a:gradFill>
                <a:ea typeface="Segoe UI" pitchFamily="34" charset="0"/>
                <a:cs typeface="Segoe UI" pitchFamily="34" charset="0"/>
              </a:endParaRPr>
            </a:p>
          </p:txBody>
        </p:sp>
        <p:sp>
          <p:nvSpPr>
            <p:cNvPr id="62" name="Rectangle 61"/>
            <p:cNvSpPr/>
            <p:nvPr userDrawn="1"/>
          </p:nvSpPr>
          <p:spPr bwMode="auto">
            <a:xfrm>
              <a:off x="3179866" y="3727979"/>
              <a:ext cx="6976556"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 name="Group 1"/>
          <p:cNvGrpSpPr/>
          <p:nvPr userDrawn="1"/>
        </p:nvGrpSpPr>
        <p:grpSpPr>
          <a:xfrm>
            <a:off x="468134" y="393320"/>
            <a:ext cx="1629404" cy="349813"/>
            <a:chOff x="468133" y="404930"/>
            <a:chExt cx="1670574" cy="358652"/>
          </a:xfrm>
        </p:grpSpPr>
        <p:pic>
          <p:nvPicPr>
            <p:cNvPr id="65" name="Picture 6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468133" y="404930"/>
              <a:ext cx="358652" cy="358652"/>
            </a:xfrm>
            <a:prstGeom prst="rect">
              <a:avLst/>
            </a:prstGeom>
          </p:spPr>
        </p:pic>
        <p:sp>
          <p:nvSpPr>
            <p:cNvPr id="66" name="Freeform 12"/>
            <p:cNvSpPr>
              <a:spLocks noEditPoints="1"/>
            </p:cNvSpPr>
            <p:nvPr userDrawn="1"/>
          </p:nvSpPr>
          <p:spPr bwMode="black">
            <a:xfrm>
              <a:off x="931559" y="460452"/>
              <a:ext cx="1207148" cy="23623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800"/>
            </a:p>
          </p:txBody>
        </p:sp>
      </p:grpSp>
      <p:sp>
        <p:nvSpPr>
          <p:cNvPr id="63" name="Title 1"/>
          <p:cNvSpPr>
            <a:spLocks noGrp="1"/>
          </p:cNvSpPr>
          <p:nvPr>
            <p:ph type="title" hasCustomPrompt="1"/>
          </p:nvPr>
        </p:nvSpPr>
        <p:spPr bwMode="auto">
          <a:xfrm>
            <a:off x="263951" y="3923739"/>
            <a:ext cx="11908574" cy="1807811"/>
          </a:xfrm>
          <a:noFill/>
        </p:spPr>
        <p:txBody>
          <a:bodyPr vert="horz" wrap="square" lIns="146304" tIns="91440" rIns="146304" bIns="0" rtlCol="0" anchor="b" anchorCtr="0">
            <a:noAutofit/>
          </a:bodyPr>
          <a:lstStyle>
            <a:lvl1pPr>
              <a:defRPr lang="en-US" sz="6599" spc="-100" dirty="0">
                <a:gradFill>
                  <a:gsLst>
                    <a:gs pos="84066">
                      <a:srgbClr val="FFFFFF"/>
                    </a:gs>
                    <a:gs pos="57576">
                      <a:srgbClr val="FFFFFF"/>
                    </a:gs>
                  </a:gsLst>
                  <a:lin ang="5400000" scaled="0"/>
                </a:gradFill>
                <a:latin typeface="+mj-lt"/>
                <a:cs typeface="Segoe UI Semilight" panose="020B0402040204020203" pitchFamily="34" charset="0"/>
              </a:defRPr>
            </a:lvl1pPr>
          </a:lstStyle>
          <a:p>
            <a:pPr lvl="0"/>
            <a:r>
              <a:rPr lang="en-US"/>
              <a:t>Presentation title</a:t>
            </a:r>
          </a:p>
        </p:txBody>
      </p:sp>
      <p:sp>
        <p:nvSpPr>
          <p:cNvPr id="64" name="Text Placeholder 2"/>
          <p:cNvSpPr>
            <a:spLocks noGrp="1"/>
          </p:cNvSpPr>
          <p:nvPr>
            <p:ph type="body" sz="quarter" idx="14" hasCustomPrompt="1"/>
          </p:nvPr>
        </p:nvSpPr>
        <p:spPr bwMode="auto">
          <a:xfrm>
            <a:off x="263951" y="5741077"/>
            <a:ext cx="11908574" cy="638008"/>
          </a:xfrm>
        </p:spPr>
        <p:txBody>
          <a:bodyPr lIns="182880" tIns="109728" bIns="109728">
            <a:noAutofit/>
          </a:bodyPr>
          <a:lstStyle>
            <a:lvl1pPr marL="0" indent="0">
              <a:spcBef>
                <a:spcPts val="0"/>
              </a:spcBef>
              <a:buNone/>
              <a:defRPr sz="2800" b="0" baseline="0">
                <a:gradFill>
                  <a:gsLst>
                    <a:gs pos="84066">
                      <a:srgbClr val="FFFFFF"/>
                    </a:gs>
                    <a:gs pos="57576">
                      <a:srgbClr val="FFFFFF"/>
                    </a:gs>
                  </a:gsLst>
                  <a:lin ang="5400000" scaled="0"/>
                </a:gradFill>
                <a:latin typeface="Segoe UI" panose="020B0502040204020203" pitchFamily="34" charset="0"/>
                <a:cs typeface="Segoe UI" panose="020B0502040204020203" pitchFamily="34" charset="0"/>
              </a:defRPr>
            </a:lvl1pPr>
          </a:lstStyle>
          <a:p>
            <a:pPr lvl="0"/>
            <a:r>
              <a:rPr lang="en-US"/>
              <a:t>Presenter | Date</a:t>
            </a:r>
          </a:p>
        </p:txBody>
      </p:sp>
    </p:spTree>
    <p:extLst>
      <p:ext uri="{BB962C8B-B14F-4D97-AF65-F5344CB8AC3E}">
        <p14:creationId xmlns:p14="http://schemas.microsoft.com/office/powerpoint/2010/main" val="117997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Title_Photo_1">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10083" y="1"/>
            <a:ext cx="12446558" cy="6994523"/>
            <a:chOff x="-4" y="1"/>
            <a:chExt cx="12446558" cy="6994523"/>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1"/>
              <a:ext cx="12446555" cy="6994523"/>
            </a:xfrm>
            <a:prstGeom prst="rect">
              <a:avLst/>
            </a:prstGeom>
          </p:spPr>
        </p:pic>
        <p:sp>
          <p:nvSpPr>
            <p:cNvPr id="8" name="Rectangle 7"/>
            <p:cNvSpPr/>
            <p:nvPr userDrawn="1"/>
          </p:nvSpPr>
          <p:spPr bwMode="auto">
            <a:xfrm flipH="1">
              <a:off x="-4" y="1"/>
              <a:ext cx="12446555" cy="6994523"/>
            </a:xfrm>
            <a:prstGeom prst="rect">
              <a:avLst/>
            </a:prstGeom>
            <a:gradFill flip="none" rotWithShape="1">
              <a:gsLst>
                <a:gs pos="60000">
                  <a:srgbClr val="000000">
                    <a:alpha val="0"/>
                  </a:srgbClr>
                </a:gs>
                <a:gs pos="0">
                  <a:srgbClr val="000000">
                    <a:alpha val="66000"/>
                  </a:srgbClr>
                </a:gs>
                <a:gs pos="29000">
                  <a:srgbClr val="000000">
                    <a:alpha val="54000"/>
                  </a:srgbClr>
                </a:gs>
              </a:gsLst>
              <a:lin ang="15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t" anchorCtr="0" forceAA="0" compatLnSpc="1">
              <a:prstTxWarp prst="textNoShape">
                <a:avLst/>
              </a:prstTxWarp>
              <a:noAutofit/>
            </a:bodyPr>
            <a:lstStyle/>
            <a:p>
              <a:pPr lvl="0" algn="ctr" defTabSz="822518" fontAlgn="base">
                <a:lnSpc>
                  <a:spcPct val="90000"/>
                </a:lnSpc>
                <a:spcBef>
                  <a:spcPct val="0"/>
                </a:spcBef>
                <a:spcAft>
                  <a:spcPct val="0"/>
                </a:spcAft>
              </a:pPr>
              <a:endParaRPr lang="en-US" sz="2117" err="1">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p:cNvSpPr>
            <a:spLocks noGrp="1"/>
          </p:cNvSpPr>
          <p:nvPr>
            <p:ph type="title" hasCustomPrompt="1"/>
          </p:nvPr>
        </p:nvSpPr>
        <p:spPr>
          <a:xfrm>
            <a:off x="266815" y="3923739"/>
            <a:ext cx="11902848" cy="1807811"/>
          </a:xfrm>
          <a:noFill/>
        </p:spPr>
        <p:txBody>
          <a:bodyPr vert="horz" wrap="square" lIns="146304" tIns="91440" rIns="146304" bIns="0" rtlCol="0" anchor="b" anchorCtr="0">
            <a:noAutofit/>
          </a:bodyPr>
          <a:lstStyle>
            <a:lvl1pPr>
              <a:defRPr lang="en-US" sz="6599" spc="-100" dirty="0">
                <a:gradFill>
                  <a:gsLst>
                    <a:gs pos="84066">
                      <a:srgbClr val="FFFFFF"/>
                    </a:gs>
                    <a:gs pos="57576">
                      <a:srgbClr val="FFFFFF"/>
                    </a:gs>
                  </a:gsLst>
                  <a:lin ang="5400000" scaled="0"/>
                </a:gradFill>
                <a:cs typeface="Segoe UI Semilight" panose="020B0402040204020203" pitchFamily="34" charset="0"/>
              </a:defRPr>
            </a:lvl1pPr>
          </a:lstStyle>
          <a:p>
            <a:pPr marL="0" lvl="0"/>
            <a:r>
              <a:rPr lang="en-US"/>
              <a:t>Section title</a:t>
            </a:r>
          </a:p>
        </p:txBody>
      </p:sp>
    </p:spTree>
    <p:extLst>
      <p:ext uri="{BB962C8B-B14F-4D97-AF65-F5344CB8AC3E}">
        <p14:creationId xmlns:p14="http://schemas.microsoft.com/office/powerpoint/2010/main" val="37265663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Title_Photo_2">
    <p:bg>
      <p:bgPr>
        <a:solidFill>
          <a:schemeClr val="accent2"/>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10081" y="1"/>
            <a:ext cx="12446557" cy="6994524"/>
            <a:chOff x="-10082" y="0"/>
            <a:chExt cx="12446557" cy="6994524"/>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0"/>
              <a:ext cx="12436476" cy="6994524"/>
            </a:xfrm>
            <a:prstGeom prst="rect">
              <a:avLst/>
            </a:prstGeom>
          </p:spPr>
        </p:pic>
        <p:sp>
          <p:nvSpPr>
            <p:cNvPr id="11" name="Rectangle 10"/>
            <p:cNvSpPr/>
            <p:nvPr userDrawn="1"/>
          </p:nvSpPr>
          <p:spPr bwMode="auto">
            <a:xfrm flipH="1">
              <a:off x="-10082" y="464456"/>
              <a:ext cx="12446555" cy="6530067"/>
            </a:xfrm>
            <a:prstGeom prst="rect">
              <a:avLst/>
            </a:prstGeom>
            <a:gradFill flip="none" rotWithShape="1">
              <a:gsLst>
                <a:gs pos="60000">
                  <a:srgbClr val="000000">
                    <a:alpha val="0"/>
                  </a:srgbClr>
                </a:gs>
                <a:gs pos="0">
                  <a:srgbClr val="000000">
                    <a:alpha val="66000"/>
                  </a:srgbClr>
                </a:gs>
                <a:gs pos="29000">
                  <a:srgbClr val="000000">
                    <a:alpha val="54000"/>
                  </a:srgbClr>
                </a:gs>
              </a:gsLst>
              <a:lin ang="15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t" anchorCtr="0" forceAA="0" compatLnSpc="1">
              <a:prstTxWarp prst="textNoShape">
                <a:avLst/>
              </a:prstTxWarp>
              <a:noAutofit/>
            </a:bodyPr>
            <a:lstStyle/>
            <a:p>
              <a:pPr lvl="0" algn="ctr" defTabSz="822518" fontAlgn="base">
                <a:lnSpc>
                  <a:spcPct val="90000"/>
                </a:lnSpc>
                <a:spcBef>
                  <a:spcPct val="0"/>
                </a:spcBef>
                <a:spcAft>
                  <a:spcPct val="0"/>
                </a:spcAft>
              </a:pPr>
              <a:endParaRPr lang="en-US" sz="2117" err="1">
                <a:gradFill>
                  <a:gsLst>
                    <a:gs pos="0">
                      <a:srgbClr val="FFFFFF"/>
                    </a:gs>
                    <a:gs pos="100000">
                      <a:srgbClr val="FFFFFF"/>
                    </a:gs>
                  </a:gsLst>
                  <a:lin ang="5400000" scaled="0"/>
                </a:gradFill>
                <a:ea typeface="Segoe UI" pitchFamily="34" charset="0"/>
                <a:cs typeface="Segoe UI" pitchFamily="34" charset="0"/>
              </a:endParaRPr>
            </a:p>
          </p:txBody>
        </p:sp>
      </p:grpSp>
      <p:sp>
        <p:nvSpPr>
          <p:cNvPr id="15" name="Title 1"/>
          <p:cNvSpPr>
            <a:spLocks noGrp="1"/>
          </p:cNvSpPr>
          <p:nvPr>
            <p:ph type="title" hasCustomPrompt="1"/>
          </p:nvPr>
        </p:nvSpPr>
        <p:spPr>
          <a:xfrm>
            <a:off x="266815" y="3923739"/>
            <a:ext cx="11902848" cy="1807811"/>
          </a:xfrm>
          <a:noFill/>
        </p:spPr>
        <p:txBody>
          <a:bodyPr vert="horz" wrap="square" lIns="146304" tIns="91440" rIns="146304" bIns="0" rtlCol="0" anchor="b" anchorCtr="0">
            <a:noAutofit/>
          </a:bodyPr>
          <a:lstStyle>
            <a:lvl1pPr>
              <a:defRPr lang="en-US" sz="6599" spc="-100" dirty="0">
                <a:gradFill>
                  <a:gsLst>
                    <a:gs pos="84066">
                      <a:srgbClr val="FFFFFF"/>
                    </a:gs>
                    <a:gs pos="57576">
                      <a:srgbClr val="FFFFFF"/>
                    </a:gs>
                  </a:gsLst>
                  <a:lin ang="5400000" scaled="0"/>
                </a:gradFill>
                <a:cs typeface="Segoe UI Semilight" panose="020B0402040204020203" pitchFamily="34" charset="0"/>
              </a:defRPr>
            </a:lvl1pPr>
          </a:lstStyle>
          <a:p>
            <a:pPr marL="0" lvl="0"/>
            <a:r>
              <a:rPr lang="en-US"/>
              <a:t>Section title</a:t>
            </a:r>
          </a:p>
        </p:txBody>
      </p:sp>
      <p:sp>
        <p:nvSpPr>
          <p:cNvPr id="7" name="TextBox 6"/>
          <p:cNvSpPr txBox="1"/>
          <p:nvPr userDrawn="1"/>
        </p:nvSpPr>
        <p:spPr>
          <a:xfrm>
            <a:off x="263952" y="6272408"/>
            <a:ext cx="2647176" cy="577937"/>
          </a:xfrm>
          <a:prstGeom prst="rect">
            <a:avLst/>
          </a:prstGeom>
          <a:noFill/>
        </p:spPr>
        <p:txBody>
          <a:bodyPr wrap="none" lIns="182854" tIns="146283" rIns="91427" bIns="146283" rtlCol="0">
            <a:spAutoFit/>
          </a:bodyPr>
          <a:lstStyle/>
          <a:p>
            <a:pPr>
              <a:lnSpc>
                <a:spcPct val="90000"/>
              </a:lnSpc>
              <a:spcAft>
                <a:spcPts val="600"/>
              </a:spcAft>
            </a:pPr>
            <a:r>
              <a:rPr lang="en-US" sz="2000" b="0">
                <a:gradFill>
                  <a:gsLst>
                    <a:gs pos="2917">
                      <a:srgbClr val="D7D7D7"/>
                    </a:gs>
                    <a:gs pos="100000">
                      <a:srgbClr val="D7D7D7"/>
                    </a:gs>
                  </a:gsLst>
                  <a:lin ang="5400000" scaled="0"/>
                </a:gradFill>
                <a:latin typeface="+mj-lt"/>
                <a:cs typeface="Segoe UI Semibold" panose="020B0702040204020203" pitchFamily="34" charset="0"/>
              </a:rPr>
              <a:t>Digital</a:t>
            </a:r>
            <a:r>
              <a:rPr lang="en-US" sz="2000" b="0" baseline="0">
                <a:gradFill>
                  <a:gsLst>
                    <a:gs pos="2917">
                      <a:srgbClr val="D7D7D7"/>
                    </a:gs>
                    <a:gs pos="100000">
                      <a:srgbClr val="D7D7D7"/>
                    </a:gs>
                  </a:gsLst>
                  <a:lin ang="5400000" scaled="0"/>
                </a:gradFill>
                <a:latin typeface="+mj-lt"/>
                <a:cs typeface="Segoe UI Semibold" panose="020B0702040204020203" pitchFamily="34" charset="0"/>
              </a:rPr>
              <a:t> transformation</a:t>
            </a:r>
            <a:endParaRPr lang="en-US" sz="2000" b="0">
              <a:gradFill>
                <a:gsLst>
                  <a:gs pos="2917">
                    <a:srgbClr val="D7D7D7"/>
                  </a:gs>
                  <a:gs pos="100000">
                    <a:srgbClr val="D7D7D7"/>
                  </a:gs>
                </a:gsLst>
                <a:lin ang="5400000" scaled="0"/>
              </a:gradFill>
              <a:latin typeface="+mj-lt"/>
            </a:endParaRPr>
          </a:p>
        </p:txBody>
      </p:sp>
    </p:spTree>
    <p:extLst>
      <p:ext uri="{BB962C8B-B14F-4D97-AF65-F5344CB8AC3E}">
        <p14:creationId xmlns:p14="http://schemas.microsoft.com/office/powerpoint/2010/main" val="2779238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Title_Photo_3">
    <p:bg>
      <p:bgPr>
        <a:solidFill>
          <a:schemeClr val="tx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10091" y="-1"/>
            <a:ext cx="12446562" cy="6994526"/>
            <a:chOff x="-10091" y="-1"/>
            <a:chExt cx="12446562" cy="6994526"/>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val="0"/>
                </a:ext>
              </a:extLst>
            </a:blip>
            <a:srcRect t="-1"/>
            <a:stretch/>
          </p:blipFill>
          <p:spPr>
            <a:xfrm flipH="1">
              <a:off x="-4" y="-1"/>
              <a:ext cx="12436475" cy="6994525"/>
            </a:xfrm>
            <a:prstGeom prst="rect">
              <a:avLst/>
            </a:prstGeom>
          </p:spPr>
        </p:pic>
        <p:sp>
          <p:nvSpPr>
            <p:cNvPr id="11" name="Rectangle 10"/>
            <p:cNvSpPr/>
            <p:nvPr userDrawn="1"/>
          </p:nvSpPr>
          <p:spPr bwMode="auto">
            <a:xfrm flipH="1">
              <a:off x="-10091" y="169817"/>
              <a:ext cx="12446559" cy="6824708"/>
            </a:xfrm>
            <a:prstGeom prst="rect">
              <a:avLst/>
            </a:prstGeom>
            <a:gradFill flip="none" rotWithShape="1">
              <a:gsLst>
                <a:gs pos="60000">
                  <a:srgbClr val="000000">
                    <a:alpha val="0"/>
                  </a:srgbClr>
                </a:gs>
                <a:gs pos="0">
                  <a:srgbClr val="000000">
                    <a:alpha val="66000"/>
                  </a:srgbClr>
                </a:gs>
                <a:gs pos="29000">
                  <a:srgbClr val="000000">
                    <a:alpha val="54000"/>
                  </a:srgbClr>
                </a:gs>
              </a:gsLst>
              <a:lin ang="15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t" anchorCtr="0" forceAA="0" compatLnSpc="1">
              <a:prstTxWarp prst="textNoShape">
                <a:avLst/>
              </a:prstTxWarp>
              <a:noAutofit/>
            </a:bodyPr>
            <a:lstStyle/>
            <a:p>
              <a:pPr lvl="0" algn="ctr" defTabSz="822518" fontAlgn="base">
                <a:lnSpc>
                  <a:spcPct val="90000"/>
                </a:lnSpc>
                <a:spcBef>
                  <a:spcPct val="0"/>
                </a:spcBef>
                <a:spcAft>
                  <a:spcPct val="0"/>
                </a:spcAft>
              </a:pPr>
              <a:endParaRPr lang="en-US" sz="2117" err="1">
                <a:gradFill>
                  <a:gsLst>
                    <a:gs pos="0">
                      <a:srgbClr val="FFFFFF"/>
                    </a:gs>
                    <a:gs pos="100000">
                      <a:srgbClr val="FFFFFF"/>
                    </a:gs>
                  </a:gsLst>
                  <a:lin ang="5400000" scaled="0"/>
                </a:gradFill>
                <a:ea typeface="Segoe UI" pitchFamily="34" charset="0"/>
                <a:cs typeface="Segoe UI" pitchFamily="34" charset="0"/>
              </a:endParaRPr>
            </a:p>
          </p:txBody>
        </p:sp>
      </p:grpSp>
      <p:sp>
        <p:nvSpPr>
          <p:cNvPr id="12" name="Title 1"/>
          <p:cNvSpPr>
            <a:spLocks noGrp="1"/>
          </p:cNvSpPr>
          <p:nvPr>
            <p:ph type="title" hasCustomPrompt="1"/>
          </p:nvPr>
        </p:nvSpPr>
        <p:spPr>
          <a:xfrm>
            <a:off x="266815" y="3923739"/>
            <a:ext cx="11902848" cy="1807811"/>
          </a:xfrm>
          <a:noFill/>
        </p:spPr>
        <p:txBody>
          <a:bodyPr vert="horz" wrap="square" lIns="146304" tIns="91440" rIns="146304" bIns="0" rtlCol="0" anchor="b" anchorCtr="0">
            <a:noAutofit/>
          </a:bodyPr>
          <a:lstStyle>
            <a:lvl1pPr>
              <a:defRPr lang="en-US" sz="6599" spc="-100" dirty="0">
                <a:gradFill>
                  <a:gsLst>
                    <a:gs pos="84066">
                      <a:srgbClr val="FFFFFF"/>
                    </a:gs>
                    <a:gs pos="57576">
                      <a:srgbClr val="FFFFFF"/>
                    </a:gs>
                  </a:gsLst>
                  <a:lin ang="5400000" scaled="0"/>
                </a:gradFill>
                <a:cs typeface="Segoe UI Semilight" panose="020B0402040204020203" pitchFamily="34" charset="0"/>
              </a:defRPr>
            </a:lvl1pPr>
          </a:lstStyle>
          <a:p>
            <a:pPr marL="0" lvl="0"/>
            <a:r>
              <a:rPr lang="en-US"/>
              <a:t>Section title</a:t>
            </a:r>
          </a:p>
        </p:txBody>
      </p:sp>
    </p:spTree>
    <p:extLst>
      <p:ext uri="{BB962C8B-B14F-4D97-AF65-F5344CB8AC3E}">
        <p14:creationId xmlns:p14="http://schemas.microsoft.com/office/powerpoint/2010/main" val="30761140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Section Title_Photo_4">
    <p:bg>
      <p:bgPr>
        <a:solidFill>
          <a:schemeClr val="tx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10089" y="-13063"/>
            <a:ext cx="12472303" cy="7007589"/>
            <a:chOff x="-10090" y="-13064"/>
            <a:chExt cx="12472303" cy="7007589"/>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3064"/>
              <a:ext cx="12462213" cy="7007589"/>
            </a:xfrm>
            <a:prstGeom prst="rect">
              <a:avLst/>
            </a:prstGeom>
          </p:spPr>
        </p:pic>
        <p:sp>
          <p:nvSpPr>
            <p:cNvPr id="11" name="Rectangle 10"/>
            <p:cNvSpPr/>
            <p:nvPr userDrawn="1"/>
          </p:nvSpPr>
          <p:spPr bwMode="auto">
            <a:xfrm flipH="1">
              <a:off x="-10090" y="261257"/>
              <a:ext cx="12472302" cy="6733268"/>
            </a:xfrm>
            <a:prstGeom prst="rect">
              <a:avLst/>
            </a:prstGeom>
            <a:gradFill flip="none" rotWithShape="1">
              <a:gsLst>
                <a:gs pos="52000">
                  <a:srgbClr val="000000">
                    <a:alpha val="0"/>
                  </a:srgbClr>
                </a:gs>
                <a:gs pos="0">
                  <a:srgbClr val="000000">
                    <a:alpha val="66000"/>
                  </a:srgbClr>
                </a:gs>
                <a:gs pos="29000">
                  <a:srgbClr val="000000">
                    <a:alpha val="54000"/>
                  </a:srgbClr>
                </a:gs>
              </a:gsLst>
              <a:lin ang="15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t" anchorCtr="0" forceAA="0" compatLnSpc="1">
              <a:prstTxWarp prst="textNoShape">
                <a:avLst/>
              </a:prstTxWarp>
              <a:noAutofit/>
            </a:bodyPr>
            <a:lstStyle/>
            <a:p>
              <a:pPr algn="ctr" defTabSz="822518" fontAlgn="base">
                <a:lnSpc>
                  <a:spcPct val="90000"/>
                </a:lnSpc>
                <a:spcBef>
                  <a:spcPct val="0"/>
                </a:spcBef>
                <a:spcAft>
                  <a:spcPct val="0"/>
                </a:spcAft>
              </a:pPr>
              <a:endParaRPr lang="en-US" sz="2117" err="1">
                <a:gradFill>
                  <a:gsLst>
                    <a:gs pos="0">
                      <a:srgbClr val="FFFFFF"/>
                    </a:gs>
                    <a:gs pos="100000">
                      <a:srgbClr val="FFFFFF"/>
                    </a:gs>
                  </a:gsLst>
                  <a:lin ang="5400000" scaled="0"/>
                </a:gradFill>
                <a:ea typeface="Segoe UI" pitchFamily="34" charset="0"/>
                <a:cs typeface="Segoe UI" pitchFamily="34" charset="0"/>
              </a:endParaRPr>
            </a:p>
          </p:txBody>
        </p:sp>
      </p:grpSp>
      <p:sp>
        <p:nvSpPr>
          <p:cNvPr id="12" name="Title 1"/>
          <p:cNvSpPr>
            <a:spLocks noGrp="1"/>
          </p:cNvSpPr>
          <p:nvPr>
            <p:ph type="title" hasCustomPrompt="1"/>
          </p:nvPr>
        </p:nvSpPr>
        <p:spPr>
          <a:xfrm>
            <a:off x="266815" y="3923739"/>
            <a:ext cx="11902848" cy="1807811"/>
          </a:xfrm>
          <a:noFill/>
        </p:spPr>
        <p:txBody>
          <a:bodyPr vert="horz" wrap="square" lIns="146304" tIns="91440" rIns="146304" bIns="0" rtlCol="0" anchor="b" anchorCtr="0">
            <a:noAutofit/>
          </a:bodyPr>
          <a:lstStyle>
            <a:lvl1pPr>
              <a:defRPr lang="en-US" sz="6599" spc="-100" dirty="0">
                <a:gradFill>
                  <a:gsLst>
                    <a:gs pos="84066">
                      <a:srgbClr val="FFFFFF"/>
                    </a:gs>
                    <a:gs pos="57576">
                      <a:srgbClr val="FFFFFF"/>
                    </a:gs>
                  </a:gsLst>
                  <a:lin ang="5400000" scaled="0"/>
                </a:gradFill>
                <a:cs typeface="Segoe UI Semilight" panose="020B0402040204020203" pitchFamily="34" charset="0"/>
              </a:defRPr>
            </a:lvl1pPr>
          </a:lstStyle>
          <a:p>
            <a:pPr marL="0" lvl="0"/>
            <a:r>
              <a:rPr lang="en-US"/>
              <a:t>Section title</a:t>
            </a:r>
          </a:p>
        </p:txBody>
      </p:sp>
    </p:spTree>
    <p:extLst>
      <p:ext uri="{BB962C8B-B14F-4D97-AF65-F5344CB8AC3E}">
        <p14:creationId xmlns:p14="http://schemas.microsoft.com/office/powerpoint/2010/main" val="28230878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Section Title_Accent Color_1">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66815" y="3923739"/>
            <a:ext cx="11902848" cy="1807811"/>
          </a:xfrm>
          <a:noFill/>
        </p:spPr>
        <p:txBody>
          <a:bodyPr vert="horz" wrap="square" lIns="146304" tIns="91440" rIns="146304" bIns="0" rtlCol="0" anchor="b" anchorCtr="0">
            <a:noAutofit/>
          </a:bodyPr>
          <a:lstStyle>
            <a:lvl1pPr>
              <a:defRPr lang="en-US" sz="6599" spc="-100" dirty="0">
                <a:gradFill>
                  <a:gsLst>
                    <a:gs pos="84066">
                      <a:srgbClr val="FFFFFF"/>
                    </a:gs>
                    <a:gs pos="57576">
                      <a:srgbClr val="FFFFFF"/>
                    </a:gs>
                  </a:gsLst>
                  <a:lin ang="5400000" scaled="0"/>
                </a:gradFill>
                <a:cs typeface="Segoe UI Semilight" panose="020B0402040204020203" pitchFamily="34" charset="0"/>
              </a:defRPr>
            </a:lvl1pPr>
          </a:lstStyle>
          <a:p>
            <a:pPr marL="0" lvl="0"/>
            <a:r>
              <a:rPr lang="en-US"/>
              <a:t>Section title</a:t>
            </a:r>
          </a:p>
        </p:txBody>
      </p:sp>
    </p:spTree>
    <p:extLst>
      <p:ext uri="{BB962C8B-B14F-4D97-AF65-F5344CB8AC3E}">
        <p14:creationId xmlns:p14="http://schemas.microsoft.com/office/powerpoint/2010/main" val="16575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 blue">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lgn="ctr">
              <a:defRPr kumimoji="0" lang="en-US" sz="2448" b="0" i="0" u="none" strike="noStrike" kern="1200" cap="all" spc="816" normalizeH="0" baseline="0" dirty="0">
                <a:ln w="3175">
                  <a:noFill/>
                </a:ln>
                <a:solidFill>
                  <a:srgbClr val="0078D7"/>
                </a:solidFill>
                <a:effectLst/>
                <a:uLnTx/>
                <a:uFillTx/>
                <a:latin typeface="Segoe UI Light" charset="0"/>
                <a:ea typeface="+mn-ea"/>
                <a:cs typeface="Segoe UI Light" charset="0"/>
              </a:defRPr>
            </a:lvl1pPr>
          </a:lstStyle>
          <a:p>
            <a:r>
              <a:rPr lang="en-US"/>
              <a:t>Click to edit Master title style</a:t>
            </a:r>
          </a:p>
        </p:txBody>
      </p:sp>
    </p:spTree>
    <p:extLst>
      <p:ext uri="{BB962C8B-B14F-4D97-AF65-F5344CB8AC3E}">
        <p14:creationId xmlns:p14="http://schemas.microsoft.com/office/powerpoint/2010/main" val="355969574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Section Title_Accent Color_2">
    <p:bg>
      <p:bgPr>
        <a:solidFill>
          <a:schemeClr val="accent2"/>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66815" y="3923739"/>
            <a:ext cx="11902848" cy="1807811"/>
          </a:xfrm>
          <a:noFill/>
        </p:spPr>
        <p:txBody>
          <a:bodyPr vert="horz" wrap="square" lIns="146304" tIns="91440" rIns="146304" bIns="0" rtlCol="0" anchor="b" anchorCtr="0">
            <a:noAutofit/>
          </a:bodyPr>
          <a:lstStyle>
            <a:lvl1pPr>
              <a:defRPr lang="en-US" sz="6599" spc="-100" dirty="0">
                <a:gradFill>
                  <a:gsLst>
                    <a:gs pos="84066">
                      <a:srgbClr val="FFFFFF"/>
                    </a:gs>
                    <a:gs pos="57576">
                      <a:srgbClr val="FFFFFF"/>
                    </a:gs>
                  </a:gsLst>
                  <a:lin ang="5400000" scaled="0"/>
                </a:gradFill>
                <a:cs typeface="Segoe UI Semilight" panose="020B0402040204020203" pitchFamily="34" charset="0"/>
              </a:defRPr>
            </a:lvl1pPr>
          </a:lstStyle>
          <a:p>
            <a:pPr marL="0" lvl="0"/>
            <a:r>
              <a:rPr lang="en-US"/>
              <a:t>Section title</a:t>
            </a:r>
          </a:p>
        </p:txBody>
      </p:sp>
    </p:spTree>
    <p:extLst>
      <p:ext uri="{BB962C8B-B14F-4D97-AF65-F5344CB8AC3E}">
        <p14:creationId xmlns:p14="http://schemas.microsoft.com/office/powerpoint/2010/main" val="42929149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Section Title_Accent Color_3">
    <p:bg>
      <p:bgPr>
        <a:solidFill>
          <a:schemeClr val="accent3"/>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66815" y="3923739"/>
            <a:ext cx="11902848" cy="1807811"/>
          </a:xfrm>
          <a:noFill/>
        </p:spPr>
        <p:txBody>
          <a:bodyPr vert="horz" wrap="square" lIns="146304" tIns="91440" rIns="146304" bIns="0" rtlCol="0" anchor="b" anchorCtr="0">
            <a:noAutofit/>
          </a:bodyPr>
          <a:lstStyle>
            <a:lvl1pPr>
              <a:defRPr lang="en-US" sz="6599" spc="-100" dirty="0">
                <a:gradFill>
                  <a:gsLst>
                    <a:gs pos="84066">
                      <a:srgbClr val="FFFFFF"/>
                    </a:gs>
                    <a:gs pos="57576">
                      <a:srgbClr val="FFFFFF"/>
                    </a:gs>
                  </a:gsLst>
                  <a:lin ang="5400000" scaled="0"/>
                </a:gradFill>
                <a:cs typeface="Segoe UI Semilight" panose="020B0402040204020203" pitchFamily="34" charset="0"/>
              </a:defRPr>
            </a:lvl1pPr>
          </a:lstStyle>
          <a:p>
            <a:pPr marL="0" lvl="0"/>
            <a:r>
              <a:rPr lang="en-US"/>
              <a:t>Section title</a:t>
            </a:r>
          </a:p>
        </p:txBody>
      </p:sp>
    </p:spTree>
    <p:extLst>
      <p:ext uri="{BB962C8B-B14F-4D97-AF65-F5344CB8AC3E}">
        <p14:creationId xmlns:p14="http://schemas.microsoft.com/office/powerpoint/2010/main" val="18757701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_and_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F3F3F"/>
                </a:solidFill>
              </a:defRPr>
            </a:lvl1pPr>
          </a:lstStyle>
          <a:p>
            <a:r>
              <a:rPr lang="en-US"/>
              <a:t>Click to edit Master title style</a:t>
            </a:r>
          </a:p>
        </p:txBody>
      </p:sp>
      <p:sp>
        <p:nvSpPr>
          <p:cNvPr id="6" name="Text Placeholder 5"/>
          <p:cNvSpPr>
            <a:spLocks noGrp="1"/>
          </p:cNvSpPr>
          <p:nvPr>
            <p:ph type="body" sz="quarter" idx="10"/>
          </p:nvPr>
        </p:nvSpPr>
        <p:spPr>
          <a:xfrm>
            <a:off x="274639" y="1212851"/>
            <a:ext cx="11887200" cy="2025170"/>
          </a:xfrm>
        </p:spPr>
        <p:txBody>
          <a:bodyPr lIns="182880"/>
          <a:lstStyle>
            <a:lvl1pPr marL="0" indent="0">
              <a:buNone/>
              <a:defRPr sz="3999">
                <a:gradFill>
                  <a:gsLst>
                    <a:gs pos="1250">
                      <a:schemeClr val="tx2"/>
                    </a:gs>
                    <a:gs pos="99000">
                      <a:schemeClr val="tx2"/>
                    </a:gs>
                  </a:gsLst>
                  <a:lin ang="5400000" scaled="0"/>
                </a:gradFill>
                <a:latin typeface="Segoe UI Light" panose="020B0502040204020203" pitchFamily="34" charset="0"/>
                <a:cs typeface="Segoe UI Light" panose="020B0502040204020203" pitchFamily="34" charset="0"/>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2"/>
          <p:cNvSpPr>
            <a:spLocks noGrp="1"/>
          </p:cNvSpPr>
          <p:nvPr>
            <p:ph type="sldNum" sz="quarter" idx="4"/>
          </p:nvPr>
        </p:nvSpPr>
        <p:spPr>
          <a:xfrm>
            <a:off x="9364663" y="6372903"/>
            <a:ext cx="2797175" cy="371475"/>
          </a:xfrm>
          <a:prstGeom prst="rect">
            <a:avLst/>
          </a:prstGeom>
        </p:spPr>
        <p:txBody>
          <a:bodyPr vert="horz" lIns="91440" tIns="45720" rIns="146304" bIns="45720" rtlCol="0" anchor="ctr"/>
          <a:lstStyle>
            <a:lvl1pPr marL="0" algn="r" defTabSz="932563" rtl="0" eaLnBrk="1" latinLnBrk="0" hangingPunct="1">
              <a:lnSpc>
                <a:spcPct val="90000"/>
              </a:lnSpc>
              <a:spcAft>
                <a:spcPts val="600"/>
              </a:spcAft>
              <a:defRPr lang="en-US" sz="2000" kern="1200" smtClean="0">
                <a:gradFill>
                  <a:gsLst>
                    <a:gs pos="2917">
                      <a:srgbClr val="D7D7D7"/>
                    </a:gs>
                    <a:gs pos="100000">
                      <a:srgbClr val="D7D7D7"/>
                    </a:gs>
                  </a:gsLst>
                  <a:lin ang="5400000" scaled="0"/>
                </a:gradFill>
                <a:latin typeface="Segoe UI Light" panose="020B0502040204020203" pitchFamily="34" charset="0"/>
                <a:ea typeface="+mn-ea"/>
                <a:cs typeface="Segoe UI Light" panose="020B0502040204020203" pitchFamily="34" charset="0"/>
              </a:defRPr>
            </a:lvl1pPr>
          </a:lstStyle>
          <a:p>
            <a:fld id="{461BA605-C888-4326-8417-118ADDBFD3D5}" type="slidenum">
              <a:rPr lang="en-US" smtClean="0"/>
              <a:pPr/>
              <a:t>‹#›</a:t>
            </a:fld>
            <a:endParaRPr lang="en-US"/>
          </a:p>
        </p:txBody>
      </p:sp>
    </p:spTree>
    <p:extLst>
      <p:ext uri="{BB962C8B-B14F-4D97-AF65-F5344CB8AC3E}">
        <p14:creationId xmlns:p14="http://schemas.microsoft.com/office/powerpoint/2010/main" val="315091427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Title_and_Text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F3F3F"/>
                </a:solidFill>
              </a:defRPr>
            </a:lvl1pPr>
          </a:lstStyle>
          <a:p>
            <a:r>
              <a:rPr lang="en-US"/>
              <a:t>Click to edit Master title style</a:t>
            </a:r>
          </a:p>
        </p:txBody>
      </p:sp>
      <p:sp>
        <p:nvSpPr>
          <p:cNvPr id="6" name="Text Placeholder 5"/>
          <p:cNvSpPr>
            <a:spLocks noGrp="1"/>
          </p:cNvSpPr>
          <p:nvPr>
            <p:ph type="body" sz="quarter" idx="10"/>
          </p:nvPr>
        </p:nvSpPr>
        <p:spPr>
          <a:xfrm>
            <a:off x="274639" y="1212851"/>
            <a:ext cx="11887200" cy="2065355"/>
          </a:xfrm>
        </p:spPr>
        <p:txBody>
          <a:bodyPr lIns="182880"/>
          <a:lstStyle>
            <a:lvl1pPr marL="0" indent="0">
              <a:buNone/>
              <a:defRPr lang="en-US" sz="3999" kern="1200" spc="0" baseline="0" dirty="0" smtClean="0">
                <a:gradFill>
                  <a:gsLst>
                    <a:gs pos="1250">
                      <a:schemeClr val="tx2"/>
                    </a:gs>
                    <a:gs pos="99000">
                      <a:schemeClr val="tx2"/>
                    </a:gs>
                  </a:gsLst>
                  <a:lin ang="5400000" scaled="0"/>
                </a:gradFill>
                <a:latin typeface="Segoe UI Light" panose="020B0502040204020203" pitchFamily="34" charset="0"/>
                <a:ea typeface="+mn-ea"/>
                <a:cs typeface="Segoe UI Light" panose="020B0502040204020203" pitchFamily="34" charset="0"/>
              </a:defRPr>
            </a:lvl1pPr>
            <a:lvl2pPr marL="0" indent="0">
              <a:buFontTx/>
              <a:buNone/>
              <a:defRPr sz="2000"/>
            </a:lvl2pPr>
            <a:lvl3pPr marL="228557" indent="0">
              <a:buNone/>
              <a:defRPr/>
            </a:lvl3pPr>
            <a:lvl4pPr marL="457112" indent="0">
              <a:buNone/>
              <a:defRPr/>
            </a:lvl4pPr>
            <a:lvl5pPr marL="685669" indent="0">
              <a:buNone/>
              <a:defRPr/>
            </a:lvl5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a:t>Fifth level</a:t>
            </a:r>
          </a:p>
        </p:txBody>
      </p:sp>
      <p:sp>
        <p:nvSpPr>
          <p:cNvPr id="7" name="Slide Number Placeholder 12"/>
          <p:cNvSpPr>
            <a:spLocks noGrp="1"/>
          </p:cNvSpPr>
          <p:nvPr>
            <p:ph type="sldNum" sz="quarter" idx="4"/>
          </p:nvPr>
        </p:nvSpPr>
        <p:spPr>
          <a:xfrm>
            <a:off x="9364663" y="6372903"/>
            <a:ext cx="2797175" cy="371475"/>
          </a:xfrm>
          <a:prstGeom prst="rect">
            <a:avLst/>
          </a:prstGeom>
        </p:spPr>
        <p:txBody>
          <a:bodyPr vert="horz" lIns="91440" tIns="45720" rIns="146304" bIns="45720" rtlCol="0" anchor="ctr"/>
          <a:lstStyle>
            <a:lvl1pPr marL="0" algn="r" defTabSz="932563" rtl="0" eaLnBrk="1" latinLnBrk="0" hangingPunct="1">
              <a:lnSpc>
                <a:spcPct val="90000"/>
              </a:lnSpc>
              <a:spcAft>
                <a:spcPts val="600"/>
              </a:spcAft>
              <a:defRPr lang="en-US" sz="2000" kern="1200" smtClean="0">
                <a:gradFill>
                  <a:gsLst>
                    <a:gs pos="2917">
                      <a:srgbClr val="D7D7D7"/>
                    </a:gs>
                    <a:gs pos="100000">
                      <a:srgbClr val="D7D7D7"/>
                    </a:gs>
                  </a:gsLst>
                  <a:lin ang="5400000" scaled="0"/>
                </a:gradFill>
                <a:latin typeface="Segoe UI Light" panose="020B0502040204020203" pitchFamily="34" charset="0"/>
                <a:ea typeface="+mn-ea"/>
                <a:cs typeface="Segoe UI Light" panose="020B0502040204020203" pitchFamily="34" charset="0"/>
              </a:defRPr>
            </a:lvl1pPr>
          </a:lstStyle>
          <a:p>
            <a:fld id="{461BA605-C888-4326-8417-118ADDBFD3D5}" type="slidenum">
              <a:rPr lang="en-US" smtClean="0"/>
              <a:pPr/>
              <a:t>‹#›</a:t>
            </a:fld>
            <a:endParaRPr lang="en-US"/>
          </a:p>
        </p:txBody>
      </p:sp>
    </p:spTree>
    <p:extLst>
      <p:ext uri="{BB962C8B-B14F-4D97-AF65-F5344CB8AC3E}">
        <p14:creationId xmlns:p14="http://schemas.microsoft.com/office/powerpoint/2010/main" val="47584379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F3F3F"/>
                </a:solidFill>
              </a:defRPr>
            </a:lvl1pPr>
          </a:lstStyle>
          <a:p>
            <a:r>
              <a:rPr lang="en-US"/>
              <a:t>Click to edit Master title style</a:t>
            </a:r>
          </a:p>
        </p:txBody>
      </p:sp>
      <p:sp>
        <p:nvSpPr>
          <p:cNvPr id="5" name="Slide Number Placeholder 12"/>
          <p:cNvSpPr>
            <a:spLocks noGrp="1"/>
          </p:cNvSpPr>
          <p:nvPr>
            <p:ph type="sldNum" sz="quarter" idx="4"/>
          </p:nvPr>
        </p:nvSpPr>
        <p:spPr>
          <a:xfrm>
            <a:off x="9364663" y="6372903"/>
            <a:ext cx="2797175" cy="371475"/>
          </a:xfrm>
          <a:prstGeom prst="rect">
            <a:avLst/>
          </a:prstGeom>
        </p:spPr>
        <p:txBody>
          <a:bodyPr vert="horz" lIns="91440" tIns="45720" rIns="146304" bIns="45720" rtlCol="0" anchor="ctr"/>
          <a:lstStyle>
            <a:lvl1pPr marL="0" algn="r" defTabSz="932563" rtl="0" eaLnBrk="1" latinLnBrk="0" hangingPunct="1">
              <a:lnSpc>
                <a:spcPct val="90000"/>
              </a:lnSpc>
              <a:spcAft>
                <a:spcPts val="600"/>
              </a:spcAft>
              <a:defRPr lang="en-US" sz="2000" kern="1200" smtClean="0">
                <a:gradFill>
                  <a:gsLst>
                    <a:gs pos="2917">
                      <a:srgbClr val="D7D7D7"/>
                    </a:gs>
                    <a:gs pos="100000">
                      <a:srgbClr val="D7D7D7"/>
                    </a:gs>
                  </a:gsLst>
                  <a:lin ang="5400000" scaled="0"/>
                </a:gradFill>
                <a:latin typeface="Segoe UI Light" panose="020B0502040204020203" pitchFamily="34" charset="0"/>
                <a:ea typeface="+mn-ea"/>
                <a:cs typeface="Segoe UI Light" panose="020B0502040204020203" pitchFamily="34" charset="0"/>
              </a:defRPr>
            </a:lvl1pPr>
          </a:lstStyle>
          <a:p>
            <a:fld id="{461BA605-C888-4326-8417-118ADDBFD3D5}" type="slidenum">
              <a:rPr lang="en-US" smtClean="0"/>
              <a:pPr/>
              <a:t>‹#›</a:t>
            </a:fld>
            <a:endParaRPr lang="en-US"/>
          </a:p>
        </p:txBody>
      </p:sp>
    </p:spTree>
    <p:extLst>
      <p:ext uri="{BB962C8B-B14F-4D97-AF65-F5344CB8AC3E}">
        <p14:creationId xmlns:p14="http://schemas.microsoft.com/office/powerpoint/2010/main" val="346818572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Blank_1">
    <p:spTree>
      <p:nvGrpSpPr>
        <p:cNvPr id="1" name=""/>
        <p:cNvGrpSpPr/>
        <p:nvPr/>
      </p:nvGrpSpPr>
      <p:grpSpPr>
        <a:xfrm>
          <a:off x="0" y="0"/>
          <a:ext cx="0" cy="0"/>
          <a:chOff x="0" y="0"/>
          <a:chExt cx="0" cy="0"/>
        </a:xfrm>
      </p:grpSpPr>
      <p:sp>
        <p:nvSpPr>
          <p:cNvPr id="4" name="Slide Number Placeholder 12"/>
          <p:cNvSpPr>
            <a:spLocks noGrp="1"/>
          </p:cNvSpPr>
          <p:nvPr>
            <p:ph type="sldNum" sz="quarter" idx="4"/>
          </p:nvPr>
        </p:nvSpPr>
        <p:spPr>
          <a:xfrm>
            <a:off x="9364663" y="6372903"/>
            <a:ext cx="2797175" cy="371475"/>
          </a:xfrm>
          <a:prstGeom prst="rect">
            <a:avLst/>
          </a:prstGeom>
        </p:spPr>
        <p:txBody>
          <a:bodyPr vert="horz" lIns="91440" tIns="45720" rIns="146304" bIns="45720" rtlCol="0" anchor="ctr"/>
          <a:lstStyle>
            <a:lvl1pPr marL="0" algn="r" defTabSz="932563" rtl="0" eaLnBrk="1" latinLnBrk="0" hangingPunct="1">
              <a:lnSpc>
                <a:spcPct val="90000"/>
              </a:lnSpc>
              <a:spcAft>
                <a:spcPts val="600"/>
              </a:spcAft>
              <a:defRPr lang="en-US" sz="2000" kern="1200" smtClean="0">
                <a:gradFill>
                  <a:gsLst>
                    <a:gs pos="2917">
                      <a:srgbClr val="D7D7D7"/>
                    </a:gs>
                    <a:gs pos="100000">
                      <a:srgbClr val="D7D7D7"/>
                    </a:gs>
                  </a:gsLst>
                  <a:lin ang="5400000" scaled="0"/>
                </a:gradFill>
                <a:latin typeface="Segoe UI Light" panose="020B0502040204020203" pitchFamily="34" charset="0"/>
                <a:ea typeface="+mn-ea"/>
                <a:cs typeface="Segoe UI Light" panose="020B0502040204020203" pitchFamily="34" charset="0"/>
              </a:defRPr>
            </a:lvl1pPr>
          </a:lstStyle>
          <a:p>
            <a:fld id="{461BA605-C888-4326-8417-118ADDBFD3D5}" type="slidenum">
              <a:rPr lang="en-US" smtClean="0"/>
              <a:pPr/>
              <a:t>‹#›</a:t>
            </a:fld>
            <a:endParaRPr lang="en-US"/>
          </a:p>
        </p:txBody>
      </p:sp>
    </p:spTree>
    <p:extLst>
      <p:ext uri="{BB962C8B-B14F-4D97-AF65-F5344CB8AC3E}">
        <p14:creationId xmlns:p14="http://schemas.microsoft.com/office/powerpoint/2010/main" val="377852938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Blank_2">
    <p:bg>
      <p:bgPr>
        <a:solidFill>
          <a:schemeClr val="accent1"/>
        </a:solidFill>
        <a:effectLst/>
      </p:bgPr>
    </p:bg>
    <p:spTree>
      <p:nvGrpSpPr>
        <p:cNvPr id="1" name=""/>
        <p:cNvGrpSpPr/>
        <p:nvPr/>
      </p:nvGrpSpPr>
      <p:grpSpPr>
        <a:xfrm>
          <a:off x="0" y="0"/>
          <a:ext cx="0" cy="0"/>
          <a:chOff x="0" y="0"/>
          <a:chExt cx="0" cy="0"/>
        </a:xfrm>
      </p:grpSpPr>
      <p:sp>
        <p:nvSpPr>
          <p:cNvPr id="5" name="Slide Number Placeholder 12"/>
          <p:cNvSpPr>
            <a:spLocks noGrp="1"/>
          </p:cNvSpPr>
          <p:nvPr>
            <p:ph type="sldNum" sz="quarter" idx="4"/>
          </p:nvPr>
        </p:nvSpPr>
        <p:spPr>
          <a:xfrm>
            <a:off x="9364663" y="6372903"/>
            <a:ext cx="2797175" cy="371475"/>
          </a:xfrm>
          <a:prstGeom prst="rect">
            <a:avLst/>
          </a:prstGeom>
        </p:spPr>
        <p:txBody>
          <a:bodyPr vert="horz" lIns="91440" tIns="45720" rIns="146304" bIns="45720" rtlCol="0" anchor="ctr"/>
          <a:lstStyle>
            <a:lvl1pPr marL="0" algn="r" defTabSz="932563" rtl="0" eaLnBrk="1" latinLnBrk="0" hangingPunct="1">
              <a:lnSpc>
                <a:spcPct val="90000"/>
              </a:lnSpc>
              <a:spcAft>
                <a:spcPts val="600"/>
              </a:spcAft>
              <a:defRPr lang="en-US" sz="2000" kern="1200" smtClean="0">
                <a:gradFill>
                  <a:gsLst>
                    <a:gs pos="2917">
                      <a:schemeClr val="bg1"/>
                    </a:gs>
                    <a:gs pos="100000">
                      <a:schemeClr val="bg1"/>
                    </a:gs>
                  </a:gsLst>
                  <a:lin ang="5400000" scaled="0"/>
                </a:gradFill>
                <a:latin typeface="Segoe UI Light" panose="020B0502040204020203" pitchFamily="34" charset="0"/>
                <a:ea typeface="+mn-ea"/>
                <a:cs typeface="Segoe UI Light" panose="020B0502040204020203" pitchFamily="34" charset="0"/>
              </a:defRPr>
            </a:lvl1pPr>
          </a:lstStyle>
          <a:p>
            <a:fld id="{461BA605-C888-4326-8417-118ADDBFD3D5}" type="slidenum">
              <a:rPr lang="en-US" smtClean="0"/>
              <a:pPr/>
              <a:t>‹#›</a:t>
            </a:fld>
            <a:endParaRPr lang="en-US"/>
          </a:p>
        </p:txBody>
      </p:sp>
    </p:spTree>
    <p:extLst>
      <p:ext uri="{BB962C8B-B14F-4D97-AF65-F5344CB8AC3E}">
        <p14:creationId xmlns:p14="http://schemas.microsoft.com/office/powerpoint/2010/main" val="207075305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losing_Slide_1">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black">
          <a:xfrm>
            <a:off x="459231" y="3145040"/>
            <a:ext cx="3291840" cy="705834"/>
          </a:xfrm>
          <a:prstGeom prst="rect">
            <a:avLst/>
          </a:prstGeom>
        </p:spPr>
      </p:pic>
    </p:spTree>
    <p:extLst>
      <p:ext uri="{BB962C8B-B14F-4D97-AF65-F5344CB8AC3E}">
        <p14:creationId xmlns:p14="http://schemas.microsoft.com/office/powerpoint/2010/main" val="11654510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Closing_Slide_1">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black">
          <a:xfrm>
            <a:off x="459233" y="3145040"/>
            <a:ext cx="3291840" cy="705836"/>
          </a:xfrm>
          <a:prstGeom prst="rect">
            <a:avLst/>
          </a:prstGeom>
        </p:spPr>
      </p:pic>
    </p:spTree>
    <p:extLst>
      <p:ext uri="{BB962C8B-B14F-4D97-AF65-F5344CB8AC3E}">
        <p14:creationId xmlns:p14="http://schemas.microsoft.com/office/powerpoint/2010/main" val="29978524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2017 Microsoft Corporation. All rights reserved. </a:t>
            </a:r>
          </a:p>
        </p:txBody>
      </p:sp>
      <p:pic>
        <p:nvPicPr>
          <p:cNvPr id="8" name="Picture 7"/>
          <p:cNvPicPr>
            <a:picLocks noChangeAspect="1"/>
          </p:cNvPicPr>
          <p:nvPr userDrawn="1"/>
        </p:nvPicPr>
        <p:blipFill>
          <a:blip r:embed="rId2"/>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9326814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st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0DDC16-BBB9-486F-A6F2-9C2AED9A5532}"/>
              </a:ext>
            </a:extLst>
          </p:cNvPr>
          <p:cNvSpPr/>
          <p:nvPr userDrawn="1"/>
        </p:nvSpPr>
        <p:spPr>
          <a:xfrm>
            <a:off x="-1" y="-7938"/>
            <a:ext cx="6218238" cy="7002463"/>
          </a:xfrm>
          <a:prstGeom prst="rect">
            <a:avLst/>
          </a:prstGeom>
          <a:solidFill>
            <a:schemeClr val="tx2">
              <a:alpha val="7000"/>
            </a:schemeClr>
          </a:solidFill>
          <a:ln w="12700" cap="flat" cmpd="sng" algn="ctr">
            <a:noFill/>
            <a:prstDash val="solid"/>
            <a:miter lim="800000"/>
          </a:ln>
          <a:effectLst/>
        </p:spPr>
        <p:txBody>
          <a:bodyPr rtlCol="0" anchor="ctr"/>
          <a:lstStyle/>
          <a:p>
            <a:pPr algn="ctr" defTabSz="932597">
              <a:defRPr/>
            </a:pPr>
            <a:endParaRPr lang="en-US" sz="1836" kern="0">
              <a:solidFill>
                <a:prstClr val="white"/>
              </a:solidFill>
              <a:latin typeface="Segoe UI"/>
            </a:endParaRPr>
          </a:p>
        </p:txBody>
      </p:sp>
      <p:sp>
        <p:nvSpPr>
          <p:cNvPr id="2" name="Title 1"/>
          <p:cNvSpPr>
            <a:spLocks noGrp="1"/>
          </p:cNvSpPr>
          <p:nvPr>
            <p:ph type="title"/>
          </p:nvPr>
        </p:nvSpPr>
        <p:spPr>
          <a:xfrm>
            <a:off x="274639" y="295276"/>
            <a:ext cx="5714998" cy="917575"/>
          </a:xfrm>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418876775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Hidden_Notes_Slide">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5203937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8762205"/>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AEC1168-A0A4-46A4-9795-88987B31181A}"/>
              </a:ext>
            </a:extLst>
          </p:cNvPr>
          <p:cNvSpPr>
            <a:spLocks noGrp="1"/>
          </p:cNvSpPr>
          <p:nvPr>
            <p:ph type="body" sz="quarter" idx="10"/>
          </p:nvPr>
        </p:nvSpPr>
        <p:spPr>
          <a:xfrm>
            <a:off x="274639" y="1246279"/>
            <a:ext cx="11889564" cy="1375761"/>
          </a:xfrm>
        </p:spPr>
        <p:txBody>
          <a:bodyPr vert="horz" wrap="square" lIns="146304" tIns="91440" rIns="146304" bIns="91440" rtlCol="0">
            <a:spAutoFit/>
          </a:bodyPr>
          <a:lstStyle>
            <a:lvl1pPr>
              <a:defRPr lang="en-US" sz="2000" smtClean="0"/>
            </a:lvl1pPr>
            <a:lvl2pPr>
              <a:defRPr lang="en-US" sz="1600" smtClean="0"/>
            </a:lvl2pPr>
            <a:lvl3pPr>
              <a:defRPr lang="en-US" sz="1400" smtClean="0"/>
            </a:lvl3pPr>
            <a:lvl4pPr>
              <a:defRPr lang="en-US" sz="1200" smtClean="0"/>
            </a:lvl4pPr>
            <a:lvl5pPr>
              <a:defRPr lang="en-US" sz="1200"/>
            </a:lvl5pPr>
          </a:lstStyle>
          <a:p>
            <a:pPr lvl="0">
              <a:buClr>
                <a:schemeClr val="tx2"/>
              </a:buClr>
            </a:pPr>
            <a:r>
              <a:rPr lang="en-US"/>
              <a:t>Edit Master text styles</a:t>
            </a:r>
          </a:p>
          <a:p>
            <a:pPr lvl="1">
              <a:buClr>
                <a:schemeClr val="tx2"/>
              </a:buClr>
            </a:pPr>
            <a:r>
              <a:rPr lang="en-US"/>
              <a:t>Second level</a:t>
            </a:r>
          </a:p>
          <a:p>
            <a:pPr lvl="2">
              <a:buClr>
                <a:schemeClr val="tx2"/>
              </a:buClr>
            </a:pPr>
            <a:r>
              <a:rPr lang="en-US"/>
              <a:t>Third level</a:t>
            </a:r>
          </a:p>
          <a:p>
            <a:pPr lvl="3">
              <a:buClr>
                <a:schemeClr val="tx2"/>
              </a:buClr>
            </a:pPr>
            <a:r>
              <a:rPr lang="en-US"/>
              <a:t>Fourth level</a:t>
            </a:r>
          </a:p>
          <a:p>
            <a:pPr lvl="4">
              <a:buClr>
                <a:schemeClr val="tx2"/>
              </a:buClr>
            </a:pPr>
            <a:r>
              <a:rPr lang="en-US"/>
              <a:t>Fifth level</a:t>
            </a:r>
          </a:p>
        </p:txBody>
      </p:sp>
      <p:sp>
        <p:nvSpPr>
          <p:cNvPr id="3" name="Title 2">
            <a:extLst>
              <a:ext uri="{FF2B5EF4-FFF2-40B4-BE49-F238E27FC236}">
                <a16:creationId xmlns:a16="http://schemas.microsoft.com/office/drawing/2014/main" id="{38B3623B-BAF3-4EA6-AEDA-9BA28ACF9B1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681962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51C7F-EDB0-43D4-AC00-C35AC221C05C}"/>
              </a:ext>
            </a:extLst>
          </p:cNvPr>
          <p:cNvSpPr>
            <a:spLocks noGrp="1"/>
          </p:cNvSpPr>
          <p:nvPr>
            <p:ph type="title"/>
          </p:nvPr>
        </p:nvSpPr>
        <p:spPr>
          <a:xfrm>
            <a:off x="711259" y="2355680"/>
            <a:ext cx="5218274" cy="1161705"/>
          </a:xfrm>
        </p:spPr>
        <p:txBody>
          <a:bodyPr wrap="square" lIns="91440" rIns="91440" anchor="b" anchorCtr="0">
            <a:spAutoFit/>
          </a:bodyPr>
          <a:lstStyle>
            <a:lvl1pPr>
              <a:defRPr lang="en-US" sz="3264" kern="0" spc="50">
                <a:solidFill>
                  <a:srgbClr val="0078D7"/>
                </a:solidFill>
                <a:latin typeface="Segoe UI Semilight" charset="0"/>
                <a:ea typeface="Segoe UI Semilight" charset="0"/>
                <a:cs typeface="Segoe UI Semilight" charset="0"/>
              </a:defRPr>
            </a:lvl1pPr>
          </a:lstStyle>
          <a:p>
            <a:pPr marL="0" lvl="0" defTabSz="932293" fontAlgn="base">
              <a:lnSpc>
                <a:spcPct val="95000"/>
              </a:lnSpc>
              <a:spcAft>
                <a:spcPct val="0"/>
              </a:spcAft>
            </a:pPr>
            <a:r>
              <a:rPr lang="en-US"/>
              <a:t>Click to edit Master title style</a:t>
            </a:r>
          </a:p>
        </p:txBody>
      </p:sp>
      <p:cxnSp>
        <p:nvCxnSpPr>
          <p:cNvPr id="6" name="Straight Connector 5">
            <a:extLst>
              <a:ext uri="{FF2B5EF4-FFF2-40B4-BE49-F238E27FC236}">
                <a16:creationId xmlns:a16="http://schemas.microsoft.com/office/drawing/2014/main" id="{8A778CC4-406A-442C-8E86-E42BCD000C36}"/>
              </a:ext>
            </a:extLst>
          </p:cNvPr>
          <p:cNvCxnSpPr/>
          <p:nvPr userDrawn="1"/>
        </p:nvCxnSpPr>
        <p:spPr>
          <a:xfrm flipH="1">
            <a:off x="711260" y="3580347"/>
            <a:ext cx="4401166" cy="0"/>
          </a:xfrm>
          <a:prstGeom prst="line">
            <a:avLst/>
          </a:prstGeom>
          <a:ln>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FEC9E0D8-FE56-4E49-BC3A-B9AC9692609E}"/>
              </a:ext>
            </a:extLst>
          </p:cNvPr>
          <p:cNvSpPr>
            <a:spLocks noGrp="1"/>
          </p:cNvSpPr>
          <p:nvPr>
            <p:ph type="pic" sz="quarter" idx="10"/>
          </p:nvPr>
        </p:nvSpPr>
        <p:spPr>
          <a:xfrm>
            <a:off x="6239481" y="0"/>
            <a:ext cx="6196995" cy="6994525"/>
          </a:xfrm>
        </p:spPr>
        <p:txBody>
          <a:bodyPr/>
          <a:lstStyle/>
          <a:p>
            <a:endParaRPr lang="en-US"/>
          </a:p>
        </p:txBody>
      </p:sp>
      <p:sp>
        <p:nvSpPr>
          <p:cNvPr id="10" name="Text Placeholder 9">
            <a:extLst>
              <a:ext uri="{FF2B5EF4-FFF2-40B4-BE49-F238E27FC236}">
                <a16:creationId xmlns:a16="http://schemas.microsoft.com/office/drawing/2014/main" id="{1C5D8C4F-E2E3-496B-A612-EEDE8B4214BC}"/>
              </a:ext>
            </a:extLst>
          </p:cNvPr>
          <p:cNvSpPr>
            <a:spLocks noGrp="1"/>
          </p:cNvSpPr>
          <p:nvPr>
            <p:ph type="body" sz="quarter" idx="11"/>
          </p:nvPr>
        </p:nvSpPr>
        <p:spPr>
          <a:xfrm>
            <a:off x="711259" y="3769235"/>
            <a:ext cx="4401167" cy="1343508"/>
          </a:xfrm>
        </p:spPr>
        <p:txBody>
          <a:bodyPr lIns="91440" rIns="91440"/>
          <a:lstStyle>
            <a:lvl1pPr>
              <a:spcBef>
                <a:spcPts val="204"/>
              </a:spcBef>
              <a:spcAft>
                <a:spcPts val="1224"/>
              </a:spcAft>
              <a:defRPr lang="en-US" sz="1224" b="1" kern="1200" spc="173" dirty="0" smtClean="0">
                <a:solidFill>
                  <a:srgbClr val="505050"/>
                </a:solidFill>
                <a:latin typeface="Segoe UI Semibold" charset="0"/>
                <a:ea typeface="Segoe UI Semibold" charset="0"/>
                <a:cs typeface="Segoe UI Semibold" charset="0"/>
              </a:defRPr>
            </a:lvl1pPr>
            <a:lvl2pPr>
              <a:defRPr lang="en-US" sz="1224" b="1" kern="1200" spc="173" dirty="0" smtClean="0">
                <a:solidFill>
                  <a:srgbClr val="505050"/>
                </a:solidFill>
                <a:latin typeface="Segoe UI Semibold" charset="0"/>
                <a:ea typeface="Segoe UI Semibold" charset="0"/>
                <a:cs typeface="Segoe UI Semibold" charset="0"/>
              </a:defRPr>
            </a:lvl2pPr>
            <a:lvl3pPr>
              <a:defRPr lang="en-US" sz="1224" b="1" kern="1200" spc="173" dirty="0" smtClean="0">
                <a:solidFill>
                  <a:srgbClr val="505050"/>
                </a:solidFill>
                <a:latin typeface="Segoe UI Semibold" charset="0"/>
                <a:ea typeface="Segoe UI Semibold" charset="0"/>
                <a:cs typeface="Segoe UI Semibold" charset="0"/>
              </a:defRPr>
            </a:lvl3pPr>
            <a:lvl4pPr>
              <a:defRPr lang="en-US" sz="1224" b="1" kern="1200" spc="173" dirty="0" smtClean="0">
                <a:solidFill>
                  <a:srgbClr val="505050"/>
                </a:solidFill>
                <a:latin typeface="Segoe UI Semibold" charset="0"/>
                <a:ea typeface="Segoe UI Semibold" charset="0"/>
                <a:cs typeface="Segoe UI Semibold" charset="0"/>
              </a:defRPr>
            </a:lvl4pPr>
            <a:lvl5pPr>
              <a:defRPr lang="en-US" sz="1224" b="1" kern="1200" spc="173" dirty="0">
                <a:solidFill>
                  <a:srgbClr val="505050"/>
                </a:solidFill>
                <a:latin typeface="Segoe UI Semibold" charset="0"/>
                <a:ea typeface="Segoe UI Semibold" charset="0"/>
                <a:cs typeface="Segoe UI Semibold"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089764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E9C9A30-AF21-4061-AAF7-F1550C0E2120}"/>
              </a:ext>
            </a:extLst>
          </p:cNvPr>
          <p:cNvSpPr>
            <a:spLocks noGrp="1"/>
          </p:cNvSpPr>
          <p:nvPr>
            <p:ph type="pic" sz="quarter" idx="10"/>
          </p:nvPr>
        </p:nvSpPr>
        <p:spPr>
          <a:xfrm>
            <a:off x="1" y="-3897"/>
            <a:ext cx="6218236" cy="6998422"/>
          </a:xfrm>
        </p:spPr>
        <p:txBody>
          <a:bodyPr/>
          <a:lstStyle/>
          <a:p>
            <a:endParaRPr lang="en-US"/>
          </a:p>
        </p:txBody>
      </p:sp>
      <p:sp>
        <p:nvSpPr>
          <p:cNvPr id="9" name="Text Placeholder 8">
            <a:extLst>
              <a:ext uri="{FF2B5EF4-FFF2-40B4-BE49-F238E27FC236}">
                <a16:creationId xmlns:a16="http://schemas.microsoft.com/office/drawing/2014/main" id="{852BF53E-A85C-4215-A542-5CFED282A83B}"/>
              </a:ext>
            </a:extLst>
          </p:cNvPr>
          <p:cNvSpPr>
            <a:spLocks noGrp="1"/>
          </p:cNvSpPr>
          <p:nvPr>
            <p:ph type="body" sz="quarter" idx="11"/>
          </p:nvPr>
        </p:nvSpPr>
        <p:spPr>
          <a:xfrm>
            <a:off x="6461965" y="2086383"/>
            <a:ext cx="4858747" cy="1456512"/>
          </a:xfrm>
        </p:spPr>
        <p:txBody>
          <a:bodyPr/>
          <a:lstStyle>
            <a:lvl1pPr marL="0" indent="0">
              <a:lnSpc>
                <a:spcPct val="100000"/>
              </a:lnSpc>
              <a:buNone/>
              <a:defRPr lang="en-US" sz="1632" b="1" kern="1200" dirty="0" smtClean="0">
                <a:ln w="3175">
                  <a:noFill/>
                </a:ln>
                <a:solidFill>
                  <a:srgbClr val="0078D7"/>
                </a:solidFill>
                <a:latin typeface="Segoe UI Semibold" charset="0"/>
                <a:ea typeface="+mn-ea"/>
                <a:cs typeface="Segoe UI Semibold" charset="0"/>
              </a:defRPr>
            </a:lvl1pPr>
            <a:lvl2pPr marL="293056" indent="-291436">
              <a:lnSpc>
                <a:spcPct val="100000"/>
              </a:lnSpc>
              <a:buClr>
                <a:schemeClr val="tx2"/>
              </a:buClr>
              <a:buFont typeface="Arial" panose="020B0604020202020204" pitchFamily="34" charset="0"/>
              <a:buChar char="•"/>
              <a:defRPr lang="en-US" sz="1632" kern="1200" dirty="0" smtClean="0">
                <a:solidFill>
                  <a:srgbClr val="505050"/>
                </a:solidFill>
                <a:latin typeface="+mj-lt"/>
                <a:ea typeface="+mn-ea"/>
                <a:cs typeface="Segoe UI" panose="020B0502040204020203" pitchFamily="34" charset="0"/>
              </a:defRPr>
            </a:lvl2pPr>
            <a:lvl3pPr marL="581254" indent="-228292">
              <a:lnSpc>
                <a:spcPct val="100000"/>
              </a:lnSpc>
              <a:buClr>
                <a:schemeClr val="tx2"/>
              </a:buClr>
              <a:defRPr sz="1428"/>
            </a:lvl3pPr>
            <a:lvl4pPr marL="932597" indent="-228292">
              <a:lnSpc>
                <a:spcPct val="100000"/>
              </a:lnSpc>
              <a:buClr>
                <a:schemeClr val="tx2"/>
              </a:buClr>
              <a:defRPr sz="1224"/>
            </a:lvl4pPr>
            <a:lvl5pPr>
              <a:lnSpc>
                <a:spcPct val="100000"/>
              </a:lnSpc>
              <a:buClr>
                <a:schemeClr val="tx2"/>
              </a:buClr>
              <a:defRPr sz="1224"/>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a:extLst>
              <a:ext uri="{FF2B5EF4-FFF2-40B4-BE49-F238E27FC236}">
                <a16:creationId xmlns:a16="http://schemas.microsoft.com/office/drawing/2014/main" id="{FC24F05B-D917-43E9-8B6D-60449CCE91CD}"/>
              </a:ext>
            </a:extLst>
          </p:cNvPr>
          <p:cNvSpPr>
            <a:spLocks noGrp="1"/>
          </p:cNvSpPr>
          <p:nvPr>
            <p:ph type="title"/>
          </p:nvPr>
        </p:nvSpPr>
        <p:spPr>
          <a:xfrm>
            <a:off x="6461964" y="295275"/>
            <a:ext cx="5693802" cy="917575"/>
          </a:xfrm>
        </p:spPr>
        <p:txBody>
          <a:bodyPr/>
          <a:lstStyle>
            <a:lvl1pPr>
              <a:defRPr lang="en-US" sz="3264" b="0" kern="0" cap="none" spc="50" baseline="0" dirty="0">
                <a:ln w="3175">
                  <a:noFill/>
                </a:ln>
                <a:solidFill>
                  <a:srgbClr val="0078D7"/>
                </a:solidFill>
                <a:effectLst/>
                <a:latin typeface="Segoe UI Semilight" charset="0"/>
                <a:ea typeface="Segoe UI Semilight" charset="0"/>
                <a:cs typeface="Segoe UI Semilight" charset="0"/>
              </a:defRPr>
            </a:lvl1pPr>
          </a:lstStyle>
          <a:p>
            <a:r>
              <a:rPr lang="en-US"/>
              <a:t>Click to edit Master title style</a:t>
            </a:r>
          </a:p>
        </p:txBody>
      </p:sp>
    </p:spTree>
    <p:extLst>
      <p:ext uri="{BB962C8B-B14F-4D97-AF65-F5344CB8AC3E}">
        <p14:creationId xmlns:p14="http://schemas.microsoft.com/office/powerpoint/2010/main" val="373496067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659062"/>
            <a:ext cx="11506198" cy="1181862"/>
          </a:xfrm>
          <a:noFill/>
        </p:spPr>
        <p:txBody>
          <a:bodyPr wrap="square"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Section title</a:t>
            </a:r>
          </a:p>
        </p:txBody>
      </p:sp>
    </p:spTree>
    <p:extLst>
      <p:ext uri="{BB962C8B-B14F-4D97-AF65-F5344CB8AC3E}">
        <p14:creationId xmlns:p14="http://schemas.microsoft.com/office/powerpoint/2010/main" val="24555915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grpSp>
        <p:nvGrpSpPr>
          <p:cNvPr id="1820" name="Group 1819">
            <a:extLst>
              <a:ext uri="{FF2B5EF4-FFF2-40B4-BE49-F238E27FC236}">
                <a16:creationId xmlns:a16="http://schemas.microsoft.com/office/drawing/2014/main" id="{869BE5D7-E829-4961-B1B7-41D71CE1884E}"/>
              </a:ext>
            </a:extLst>
          </p:cNvPr>
          <p:cNvGrpSpPr/>
          <p:nvPr userDrawn="1"/>
        </p:nvGrpSpPr>
        <p:grpSpPr>
          <a:xfrm>
            <a:off x="85341" y="2681483"/>
            <a:ext cx="12250686" cy="180153"/>
            <a:chOff x="83663" y="2532000"/>
            <a:chExt cx="12009863" cy="176637"/>
          </a:xfrm>
        </p:grpSpPr>
        <p:sp>
          <p:nvSpPr>
            <p:cNvPr id="95" name="Freeform 29">
              <a:extLst>
                <a:ext uri="{FF2B5EF4-FFF2-40B4-BE49-F238E27FC236}">
                  <a16:creationId xmlns:a16="http://schemas.microsoft.com/office/drawing/2014/main" id="{CCBD172E-16C3-403C-9368-0328FC2671A5}"/>
                </a:ext>
              </a:extLst>
            </p:cNvPr>
            <p:cNvSpPr>
              <a:spLocks/>
            </p:cNvSpPr>
            <p:nvPr/>
          </p:nvSpPr>
          <p:spPr bwMode="auto">
            <a:xfrm>
              <a:off x="305196"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6" name="Freeform 30">
              <a:extLst>
                <a:ext uri="{FF2B5EF4-FFF2-40B4-BE49-F238E27FC236}">
                  <a16:creationId xmlns:a16="http://schemas.microsoft.com/office/drawing/2014/main" id="{84166227-46D8-4126-BE4E-CF716C37373A}"/>
                </a:ext>
              </a:extLst>
            </p:cNvPr>
            <p:cNvSpPr>
              <a:spLocks/>
            </p:cNvSpPr>
            <p:nvPr/>
          </p:nvSpPr>
          <p:spPr bwMode="auto">
            <a:xfrm>
              <a:off x="63133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7" name="Freeform 31">
              <a:extLst>
                <a:ext uri="{FF2B5EF4-FFF2-40B4-BE49-F238E27FC236}">
                  <a16:creationId xmlns:a16="http://schemas.microsoft.com/office/drawing/2014/main" id="{F496A010-B395-4C51-9623-DA6CD1623178}"/>
                </a:ext>
              </a:extLst>
            </p:cNvPr>
            <p:cNvSpPr>
              <a:spLocks/>
            </p:cNvSpPr>
            <p:nvPr/>
          </p:nvSpPr>
          <p:spPr bwMode="auto">
            <a:xfrm>
              <a:off x="83663"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8" name="Freeform 32">
              <a:extLst>
                <a:ext uri="{FF2B5EF4-FFF2-40B4-BE49-F238E27FC236}">
                  <a16:creationId xmlns:a16="http://schemas.microsoft.com/office/drawing/2014/main" id="{5916D425-6CDB-41B5-8E77-75822A85FDCA}"/>
                </a:ext>
              </a:extLst>
            </p:cNvPr>
            <p:cNvSpPr>
              <a:spLocks/>
            </p:cNvSpPr>
            <p:nvPr/>
          </p:nvSpPr>
          <p:spPr bwMode="auto">
            <a:xfrm>
              <a:off x="412290"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9" name="Freeform 29">
              <a:extLst>
                <a:ext uri="{FF2B5EF4-FFF2-40B4-BE49-F238E27FC236}">
                  <a16:creationId xmlns:a16="http://schemas.microsoft.com/office/drawing/2014/main" id="{012D95EC-09AB-4721-B118-9BA4766A7456}"/>
                </a:ext>
              </a:extLst>
            </p:cNvPr>
            <p:cNvSpPr>
              <a:spLocks/>
            </p:cNvSpPr>
            <p:nvPr/>
          </p:nvSpPr>
          <p:spPr bwMode="auto">
            <a:xfrm>
              <a:off x="959966"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0" name="Freeform 30">
              <a:extLst>
                <a:ext uri="{FF2B5EF4-FFF2-40B4-BE49-F238E27FC236}">
                  <a16:creationId xmlns:a16="http://schemas.microsoft.com/office/drawing/2014/main" id="{60B0623A-5ABE-4597-85FE-45CE83A411E1}"/>
                </a:ext>
              </a:extLst>
            </p:cNvPr>
            <p:cNvSpPr>
              <a:spLocks/>
            </p:cNvSpPr>
            <p:nvPr/>
          </p:nvSpPr>
          <p:spPr bwMode="auto">
            <a:xfrm>
              <a:off x="1286106"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1" name="Freeform 31">
              <a:extLst>
                <a:ext uri="{FF2B5EF4-FFF2-40B4-BE49-F238E27FC236}">
                  <a16:creationId xmlns:a16="http://schemas.microsoft.com/office/drawing/2014/main" id="{291EE3F5-F099-4209-940E-84AC8C171651}"/>
                </a:ext>
              </a:extLst>
            </p:cNvPr>
            <p:cNvSpPr>
              <a:spLocks/>
            </p:cNvSpPr>
            <p:nvPr/>
          </p:nvSpPr>
          <p:spPr bwMode="auto">
            <a:xfrm>
              <a:off x="738432"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2" name="Freeform 32">
              <a:extLst>
                <a:ext uri="{FF2B5EF4-FFF2-40B4-BE49-F238E27FC236}">
                  <a16:creationId xmlns:a16="http://schemas.microsoft.com/office/drawing/2014/main" id="{18A93BB8-784F-40C4-939D-AFCAF7AD88E5}"/>
                </a:ext>
              </a:extLst>
            </p:cNvPr>
            <p:cNvSpPr>
              <a:spLocks/>
            </p:cNvSpPr>
            <p:nvPr/>
          </p:nvSpPr>
          <p:spPr bwMode="auto">
            <a:xfrm>
              <a:off x="1067060"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3" name="Freeform 29">
              <a:extLst>
                <a:ext uri="{FF2B5EF4-FFF2-40B4-BE49-F238E27FC236}">
                  <a16:creationId xmlns:a16="http://schemas.microsoft.com/office/drawing/2014/main" id="{108DA4D1-7460-47F0-A30E-54A8DCEC1293}"/>
                </a:ext>
              </a:extLst>
            </p:cNvPr>
            <p:cNvSpPr>
              <a:spLocks/>
            </p:cNvSpPr>
            <p:nvPr/>
          </p:nvSpPr>
          <p:spPr bwMode="auto">
            <a:xfrm>
              <a:off x="1614734"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4" name="Freeform 30">
              <a:extLst>
                <a:ext uri="{FF2B5EF4-FFF2-40B4-BE49-F238E27FC236}">
                  <a16:creationId xmlns:a16="http://schemas.microsoft.com/office/drawing/2014/main" id="{F522BDAA-9591-4786-94F5-82E3C052D0BC}"/>
                </a:ext>
              </a:extLst>
            </p:cNvPr>
            <p:cNvSpPr>
              <a:spLocks/>
            </p:cNvSpPr>
            <p:nvPr/>
          </p:nvSpPr>
          <p:spPr bwMode="auto">
            <a:xfrm>
              <a:off x="194087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5" name="Freeform 31">
              <a:extLst>
                <a:ext uri="{FF2B5EF4-FFF2-40B4-BE49-F238E27FC236}">
                  <a16:creationId xmlns:a16="http://schemas.microsoft.com/office/drawing/2014/main" id="{5F9C50EC-F569-443B-85EF-7C5E1EA56ADE}"/>
                </a:ext>
              </a:extLst>
            </p:cNvPr>
            <p:cNvSpPr>
              <a:spLocks/>
            </p:cNvSpPr>
            <p:nvPr/>
          </p:nvSpPr>
          <p:spPr bwMode="auto">
            <a:xfrm>
              <a:off x="1393201"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6" name="Freeform 32">
              <a:extLst>
                <a:ext uri="{FF2B5EF4-FFF2-40B4-BE49-F238E27FC236}">
                  <a16:creationId xmlns:a16="http://schemas.microsoft.com/office/drawing/2014/main" id="{11618BDE-C8F1-4FDF-BCF5-6A2DD760E0E4}"/>
                </a:ext>
              </a:extLst>
            </p:cNvPr>
            <p:cNvSpPr>
              <a:spLocks/>
            </p:cNvSpPr>
            <p:nvPr/>
          </p:nvSpPr>
          <p:spPr bwMode="auto">
            <a:xfrm>
              <a:off x="1721829"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7" name="Freeform 29">
              <a:extLst>
                <a:ext uri="{FF2B5EF4-FFF2-40B4-BE49-F238E27FC236}">
                  <a16:creationId xmlns:a16="http://schemas.microsoft.com/office/drawing/2014/main" id="{0D88A09E-CACD-44DB-B6EB-EAB7D76C3722}"/>
                </a:ext>
              </a:extLst>
            </p:cNvPr>
            <p:cNvSpPr>
              <a:spLocks/>
            </p:cNvSpPr>
            <p:nvPr/>
          </p:nvSpPr>
          <p:spPr bwMode="auto">
            <a:xfrm>
              <a:off x="2269503"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8" name="Freeform 30">
              <a:extLst>
                <a:ext uri="{FF2B5EF4-FFF2-40B4-BE49-F238E27FC236}">
                  <a16:creationId xmlns:a16="http://schemas.microsoft.com/office/drawing/2014/main" id="{7F6ACAEE-E6E1-44B7-B6F8-227B118F24B2}"/>
                </a:ext>
              </a:extLst>
            </p:cNvPr>
            <p:cNvSpPr>
              <a:spLocks/>
            </p:cNvSpPr>
            <p:nvPr/>
          </p:nvSpPr>
          <p:spPr bwMode="auto">
            <a:xfrm>
              <a:off x="2595644"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9" name="Freeform 31">
              <a:extLst>
                <a:ext uri="{FF2B5EF4-FFF2-40B4-BE49-F238E27FC236}">
                  <a16:creationId xmlns:a16="http://schemas.microsoft.com/office/drawing/2014/main" id="{65A89059-0D60-4DEE-9B08-00CDB0C3E031}"/>
                </a:ext>
              </a:extLst>
            </p:cNvPr>
            <p:cNvSpPr>
              <a:spLocks/>
            </p:cNvSpPr>
            <p:nvPr/>
          </p:nvSpPr>
          <p:spPr bwMode="auto">
            <a:xfrm>
              <a:off x="2047969"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0" name="Freeform 32">
              <a:extLst>
                <a:ext uri="{FF2B5EF4-FFF2-40B4-BE49-F238E27FC236}">
                  <a16:creationId xmlns:a16="http://schemas.microsoft.com/office/drawing/2014/main" id="{066CF743-D39B-4687-8FC2-DF849C855364}"/>
                </a:ext>
              </a:extLst>
            </p:cNvPr>
            <p:cNvSpPr>
              <a:spLocks/>
            </p:cNvSpPr>
            <p:nvPr/>
          </p:nvSpPr>
          <p:spPr bwMode="auto">
            <a:xfrm>
              <a:off x="2376598"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1" name="Freeform 477">
              <a:extLst>
                <a:ext uri="{FF2B5EF4-FFF2-40B4-BE49-F238E27FC236}">
                  <a16:creationId xmlns:a16="http://schemas.microsoft.com/office/drawing/2014/main" id="{CBACD5E4-8FF3-4456-B84A-4E3D9628C59F}"/>
                </a:ext>
              </a:extLst>
            </p:cNvPr>
            <p:cNvSpPr>
              <a:spLocks/>
            </p:cNvSpPr>
            <p:nvPr/>
          </p:nvSpPr>
          <p:spPr bwMode="auto">
            <a:xfrm>
              <a:off x="292427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2" name="Freeform 478">
              <a:extLst>
                <a:ext uri="{FF2B5EF4-FFF2-40B4-BE49-F238E27FC236}">
                  <a16:creationId xmlns:a16="http://schemas.microsoft.com/office/drawing/2014/main" id="{E44D2C0F-4D6E-4A3B-8922-E8FBDED993AD}"/>
                </a:ext>
              </a:extLst>
            </p:cNvPr>
            <p:cNvSpPr>
              <a:spLocks/>
            </p:cNvSpPr>
            <p:nvPr/>
          </p:nvSpPr>
          <p:spPr bwMode="auto">
            <a:xfrm>
              <a:off x="3250413"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3" name="Freeform 479">
              <a:extLst>
                <a:ext uri="{FF2B5EF4-FFF2-40B4-BE49-F238E27FC236}">
                  <a16:creationId xmlns:a16="http://schemas.microsoft.com/office/drawing/2014/main" id="{93E94D2F-3E31-4530-B785-FE1E593A356F}"/>
                </a:ext>
              </a:extLst>
            </p:cNvPr>
            <p:cNvSpPr>
              <a:spLocks/>
            </p:cNvSpPr>
            <p:nvPr/>
          </p:nvSpPr>
          <p:spPr bwMode="auto">
            <a:xfrm>
              <a:off x="2702739"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4" name="Freeform 480">
              <a:extLst>
                <a:ext uri="{FF2B5EF4-FFF2-40B4-BE49-F238E27FC236}">
                  <a16:creationId xmlns:a16="http://schemas.microsoft.com/office/drawing/2014/main" id="{E9FA8B68-98B1-4358-BBCA-6B19E7A11544}"/>
                </a:ext>
              </a:extLst>
            </p:cNvPr>
            <p:cNvSpPr>
              <a:spLocks/>
            </p:cNvSpPr>
            <p:nvPr/>
          </p:nvSpPr>
          <p:spPr bwMode="auto">
            <a:xfrm>
              <a:off x="3031366"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5" name="Freeform 29">
              <a:extLst>
                <a:ext uri="{FF2B5EF4-FFF2-40B4-BE49-F238E27FC236}">
                  <a16:creationId xmlns:a16="http://schemas.microsoft.com/office/drawing/2014/main" id="{415C3169-48A8-4AC5-A000-A7127C39DD53}"/>
                </a:ext>
              </a:extLst>
            </p:cNvPr>
            <p:cNvSpPr>
              <a:spLocks/>
            </p:cNvSpPr>
            <p:nvPr/>
          </p:nvSpPr>
          <p:spPr bwMode="auto">
            <a:xfrm>
              <a:off x="357904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6" name="Freeform 31">
              <a:extLst>
                <a:ext uri="{FF2B5EF4-FFF2-40B4-BE49-F238E27FC236}">
                  <a16:creationId xmlns:a16="http://schemas.microsoft.com/office/drawing/2014/main" id="{2A4F40AE-C31A-4D77-9C89-75874B35209C}"/>
                </a:ext>
              </a:extLst>
            </p:cNvPr>
            <p:cNvSpPr>
              <a:spLocks/>
            </p:cNvSpPr>
            <p:nvPr/>
          </p:nvSpPr>
          <p:spPr bwMode="auto">
            <a:xfrm>
              <a:off x="3357508"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7" name="Freeform 29">
              <a:extLst>
                <a:ext uri="{FF2B5EF4-FFF2-40B4-BE49-F238E27FC236}">
                  <a16:creationId xmlns:a16="http://schemas.microsoft.com/office/drawing/2014/main" id="{5142232A-1C77-4605-965B-70AD28366523}"/>
                </a:ext>
              </a:extLst>
            </p:cNvPr>
            <p:cNvSpPr>
              <a:spLocks/>
            </p:cNvSpPr>
            <p:nvPr/>
          </p:nvSpPr>
          <p:spPr bwMode="auto">
            <a:xfrm>
              <a:off x="390767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8" name="Freeform 30">
              <a:extLst>
                <a:ext uri="{FF2B5EF4-FFF2-40B4-BE49-F238E27FC236}">
                  <a16:creationId xmlns:a16="http://schemas.microsoft.com/office/drawing/2014/main" id="{D45B0B9A-BF71-4870-9246-CEECA898B64F}"/>
                </a:ext>
              </a:extLst>
            </p:cNvPr>
            <p:cNvSpPr>
              <a:spLocks/>
            </p:cNvSpPr>
            <p:nvPr/>
          </p:nvSpPr>
          <p:spPr bwMode="auto">
            <a:xfrm>
              <a:off x="4233811"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9" name="Freeform 31">
              <a:extLst>
                <a:ext uri="{FF2B5EF4-FFF2-40B4-BE49-F238E27FC236}">
                  <a16:creationId xmlns:a16="http://schemas.microsoft.com/office/drawing/2014/main" id="{11B583FD-5FBE-4729-9126-00D9ADCBDCF2}"/>
                </a:ext>
              </a:extLst>
            </p:cNvPr>
            <p:cNvSpPr>
              <a:spLocks/>
            </p:cNvSpPr>
            <p:nvPr/>
          </p:nvSpPr>
          <p:spPr bwMode="auto">
            <a:xfrm>
              <a:off x="3686136"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0" name="Freeform 32">
              <a:extLst>
                <a:ext uri="{FF2B5EF4-FFF2-40B4-BE49-F238E27FC236}">
                  <a16:creationId xmlns:a16="http://schemas.microsoft.com/office/drawing/2014/main" id="{024EF891-8DDC-4FA4-8A0E-75CBDF3BDEDA}"/>
                </a:ext>
              </a:extLst>
            </p:cNvPr>
            <p:cNvSpPr>
              <a:spLocks/>
            </p:cNvSpPr>
            <p:nvPr/>
          </p:nvSpPr>
          <p:spPr bwMode="auto">
            <a:xfrm>
              <a:off x="4014764"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1" name="Freeform 29">
              <a:extLst>
                <a:ext uri="{FF2B5EF4-FFF2-40B4-BE49-F238E27FC236}">
                  <a16:creationId xmlns:a16="http://schemas.microsoft.com/office/drawing/2014/main" id="{ED799D22-D0AC-4014-AA84-E85E3C4A05B4}"/>
                </a:ext>
              </a:extLst>
            </p:cNvPr>
            <p:cNvSpPr>
              <a:spLocks/>
            </p:cNvSpPr>
            <p:nvPr/>
          </p:nvSpPr>
          <p:spPr bwMode="auto">
            <a:xfrm>
              <a:off x="4562439"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2" name="Freeform 30">
              <a:extLst>
                <a:ext uri="{FF2B5EF4-FFF2-40B4-BE49-F238E27FC236}">
                  <a16:creationId xmlns:a16="http://schemas.microsoft.com/office/drawing/2014/main" id="{C97C26A2-4463-4835-9537-7D2159CF75B2}"/>
                </a:ext>
              </a:extLst>
            </p:cNvPr>
            <p:cNvSpPr>
              <a:spLocks/>
            </p:cNvSpPr>
            <p:nvPr/>
          </p:nvSpPr>
          <p:spPr bwMode="auto">
            <a:xfrm>
              <a:off x="488858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3" name="Freeform 31">
              <a:extLst>
                <a:ext uri="{FF2B5EF4-FFF2-40B4-BE49-F238E27FC236}">
                  <a16:creationId xmlns:a16="http://schemas.microsoft.com/office/drawing/2014/main" id="{8E1EEBB4-DACF-49D9-BF85-8078CC861A97}"/>
                </a:ext>
              </a:extLst>
            </p:cNvPr>
            <p:cNvSpPr>
              <a:spLocks/>
            </p:cNvSpPr>
            <p:nvPr/>
          </p:nvSpPr>
          <p:spPr bwMode="auto">
            <a:xfrm>
              <a:off x="4340905"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4" name="Freeform 32">
              <a:extLst>
                <a:ext uri="{FF2B5EF4-FFF2-40B4-BE49-F238E27FC236}">
                  <a16:creationId xmlns:a16="http://schemas.microsoft.com/office/drawing/2014/main" id="{06B51FDA-6279-43D8-A952-E0699AC46A39}"/>
                </a:ext>
              </a:extLst>
            </p:cNvPr>
            <p:cNvSpPr>
              <a:spLocks/>
            </p:cNvSpPr>
            <p:nvPr/>
          </p:nvSpPr>
          <p:spPr bwMode="auto">
            <a:xfrm>
              <a:off x="4669534"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5" name="Freeform 29">
              <a:extLst>
                <a:ext uri="{FF2B5EF4-FFF2-40B4-BE49-F238E27FC236}">
                  <a16:creationId xmlns:a16="http://schemas.microsoft.com/office/drawing/2014/main" id="{518708C8-E6CE-4A36-AFCA-2C25AEA5D5D4}"/>
                </a:ext>
              </a:extLst>
            </p:cNvPr>
            <p:cNvSpPr>
              <a:spLocks/>
            </p:cNvSpPr>
            <p:nvPr/>
          </p:nvSpPr>
          <p:spPr bwMode="auto">
            <a:xfrm>
              <a:off x="5217208"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6" name="Freeform 30">
              <a:extLst>
                <a:ext uri="{FF2B5EF4-FFF2-40B4-BE49-F238E27FC236}">
                  <a16:creationId xmlns:a16="http://schemas.microsoft.com/office/drawing/2014/main" id="{75492816-856E-43B2-ADF9-DC9B9E29BAE8}"/>
                </a:ext>
              </a:extLst>
            </p:cNvPr>
            <p:cNvSpPr>
              <a:spLocks/>
            </p:cNvSpPr>
            <p:nvPr/>
          </p:nvSpPr>
          <p:spPr bwMode="auto">
            <a:xfrm>
              <a:off x="5543348"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7" name="Freeform 31">
              <a:extLst>
                <a:ext uri="{FF2B5EF4-FFF2-40B4-BE49-F238E27FC236}">
                  <a16:creationId xmlns:a16="http://schemas.microsoft.com/office/drawing/2014/main" id="{5BF10B53-E727-48B6-BD89-92DA47E252C2}"/>
                </a:ext>
              </a:extLst>
            </p:cNvPr>
            <p:cNvSpPr>
              <a:spLocks/>
            </p:cNvSpPr>
            <p:nvPr/>
          </p:nvSpPr>
          <p:spPr bwMode="auto">
            <a:xfrm>
              <a:off x="4995674"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8" name="Freeform 32">
              <a:extLst>
                <a:ext uri="{FF2B5EF4-FFF2-40B4-BE49-F238E27FC236}">
                  <a16:creationId xmlns:a16="http://schemas.microsoft.com/office/drawing/2014/main" id="{F0D56552-E5A7-43CF-8DEA-2FCB0F10905A}"/>
                </a:ext>
              </a:extLst>
            </p:cNvPr>
            <p:cNvSpPr>
              <a:spLocks/>
            </p:cNvSpPr>
            <p:nvPr/>
          </p:nvSpPr>
          <p:spPr bwMode="auto">
            <a:xfrm>
              <a:off x="5324302"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9" name="Freeform 29">
              <a:extLst>
                <a:ext uri="{FF2B5EF4-FFF2-40B4-BE49-F238E27FC236}">
                  <a16:creationId xmlns:a16="http://schemas.microsoft.com/office/drawing/2014/main" id="{2E108B6F-B79F-4BAC-9160-22525B59FBF5}"/>
                </a:ext>
              </a:extLst>
            </p:cNvPr>
            <p:cNvSpPr>
              <a:spLocks/>
            </p:cNvSpPr>
            <p:nvPr/>
          </p:nvSpPr>
          <p:spPr bwMode="auto">
            <a:xfrm>
              <a:off x="587197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0" name="Freeform 30">
              <a:extLst>
                <a:ext uri="{FF2B5EF4-FFF2-40B4-BE49-F238E27FC236}">
                  <a16:creationId xmlns:a16="http://schemas.microsoft.com/office/drawing/2014/main" id="{4A741E74-F57F-438F-A7AA-9BF8056EDF29}"/>
                </a:ext>
              </a:extLst>
            </p:cNvPr>
            <p:cNvSpPr>
              <a:spLocks/>
            </p:cNvSpPr>
            <p:nvPr/>
          </p:nvSpPr>
          <p:spPr bwMode="auto">
            <a:xfrm>
              <a:off x="6198118"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1" name="Freeform 31">
              <a:extLst>
                <a:ext uri="{FF2B5EF4-FFF2-40B4-BE49-F238E27FC236}">
                  <a16:creationId xmlns:a16="http://schemas.microsoft.com/office/drawing/2014/main" id="{AF9783B9-D24A-45A6-AB36-BE5F72179A39}"/>
                </a:ext>
              </a:extLst>
            </p:cNvPr>
            <p:cNvSpPr>
              <a:spLocks/>
            </p:cNvSpPr>
            <p:nvPr/>
          </p:nvSpPr>
          <p:spPr bwMode="auto">
            <a:xfrm>
              <a:off x="5650443"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2" name="Freeform 32">
              <a:extLst>
                <a:ext uri="{FF2B5EF4-FFF2-40B4-BE49-F238E27FC236}">
                  <a16:creationId xmlns:a16="http://schemas.microsoft.com/office/drawing/2014/main" id="{4C5E6AEC-0A32-49D8-AEBD-BE7BBB734041}"/>
                </a:ext>
              </a:extLst>
            </p:cNvPr>
            <p:cNvSpPr>
              <a:spLocks/>
            </p:cNvSpPr>
            <p:nvPr/>
          </p:nvSpPr>
          <p:spPr bwMode="auto">
            <a:xfrm>
              <a:off x="5979071"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3" name="Freeform 499">
              <a:extLst>
                <a:ext uri="{FF2B5EF4-FFF2-40B4-BE49-F238E27FC236}">
                  <a16:creationId xmlns:a16="http://schemas.microsoft.com/office/drawing/2014/main" id="{4F350EC0-231D-425B-83BC-083222A91D7A}"/>
                </a:ext>
              </a:extLst>
            </p:cNvPr>
            <p:cNvSpPr>
              <a:spLocks/>
            </p:cNvSpPr>
            <p:nvPr/>
          </p:nvSpPr>
          <p:spPr bwMode="auto">
            <a:xfrm>
              <a:off x="652674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4" name="Freeform 500">
              <a:extLst>
                <a:ext uri="{FF2B5EF4-FFF2-40B4-BE49-F238E27FC236}">
                  <a16:creationId xmlns:a16="http://schemas.microsoft.com/office/drawing/2014/main" id="{3CBA4DBC-2AB8-4107-84AE-839424F13CB7}"/>
                </a:ext>
              </a:extLst>
            </p:cNvPr>
            <p:cNvSpPr>
              <a:spLocks/>
            </p:cNvSpPr>
            <p:nvPr/>
          </p:nvSpPr>
          <p:spPr bwMode="auto">
            <a:xfrm>
              <a:off x="685288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5" name="Freeform 501">
              <a:extLst>
                <a:ext uri="{FF2B5EF4-FFF2-40B4-BE49-F238E27FC236}">
                  <a16:creationId xmlns:a16="http://schemas.microsoft.com/office/drawing/2014/main" id="{E53A1FBA-56C4-4BF2-B6DA-1216FFEF7505}"/>
                </a:ext>
              </a:extLst>
            </p:cNvPr>
            <p:cNvSpPr>
              <a:spLocks/>
            </p:cNvSpPr>
            <p:nvPr/>
          </p:nvSpPr>
          <p:spPr bwMode="auto">
            <a:xfrm>
              <a:off x="6305212"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6" name="Freeform 502">
              <a:extLst>
                <a:ext uri="{FF2B5EF4-FFF2-40B4-BE49-F238E27FC236}">
                  <a16:creationId xmlns:a16="http://schemas.microsoft.com/office/drawing/2014/main" id="{4F211093-459C-48AC-B7BB-2D49045B8131}"/>
                </a:ext>
              </a:extLst>
            </p:cNvPr>
            <p:cNvSpPr>
              <a:spLocks/>
            </p:cNvSpPr>
            <p:nvPr/>
          </p:nvSpPr>
          <p:spPr bwMode="auto">
            <a:xfrm>
              <a:off x="6633840"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7" name="Freeform 29">
              <a:extLst>
                <a:ext uri="{FF2B5EF4-FFF2-40B4-BE49-F238E27FC236}">
                  <a16:creationId xmlns:a16="http://schemas.microsoft.com/office/drawing/2014/main" id="{39B16233-3EBE-48D1-800E-BF3CB251974A}"/>
                </a:ext>
              </a:extLst>
            </p:cNvPr>
            <p:cNvSpPr>
              <a:spLocks/>
            </p:cNvSpPr>
            <p:nvPr/>
          </p:nvSpPr>
          <p:spPr bwMode="auto">
            <a:xfrm>
              <a:off x="718151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8" name="Freeform 31">
              <a:extLst>
                <a:ext uri="{FF2B5EF4-FFF2-40B4-BE49-F238E27FC236}">
                  <a16:creationId xmlns:a16="http://schemas.microsoft.com/office/drawing/2014/main" id="{7CC94C21-6884-4456-B340-96114274BB06}"/>
                </a:ext>
              </a:extLst>
            </p:cNvPr>
            <p:cNvSpPr>
              <a:spLocks/>
            </p:cNvSpPr>
            <p:nvPr/>
          </p:nvSpPr>
          <p:spPr bwMode="auto">
            <a:xfrm>
              <a:off x="6959981"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 name="Freeform 29">
              <a:extLst>
                <a:ext uri="{FF2B5EF4-FFF2-40B4-BE49-F238E27FC236}">
                  <a16:creationId xmlns:a16="http://schemas.microsoft.com/office/drawing/2014/main" id="{7F725FE8-8769-4D43-8EC0-E75FD958954A}"/>
                </a:ext>
              </a:extLst>
            </p:cNvPr>
            <p:cNvSpPr>
              <a:spLocks/>
            </p:cNvSpPr>
            <p:nvPr/>
          </p:nvSpPr>
          <p:spPr bwMode="auto">
            <a:xfrm>
              <a:off x="751014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 name="Freeform 30">
              <a:extLst>
                <a:ext uri="{FF2B5EF4-FFF2-40B4-BE49-F238E27FC236}">
                  <a16:creationId xmlns:a16="http://schemas.microsoft.com/office/drawing/2014/main" id="{306A062D-B9AA-4B2F-808D-1E38DB11C512}"/>
                </a:ext>
              </a:extLst>
            </p:cNvPr>
            <p:cNvSpPr>
              <a:spLocks/>
            </p:cNvSpPr>
            <p:nvPr/>
          </p:nvSpPr>
          <p:spPr bwMode="auto">
            <a:xfrm>
              <a:off x="7836283"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 name="Freeform 31">
              <a:extLst>
                <a:ext uri="{FF2B5EF4-FFF2-40B4-BE49-F238E27FC236}">
                  <a16:creationId xmlns:a16="http://schemas.microsoft.com/office/drawing/2014/main" id="{9ED87787-11CD-4341-88DC-D372868B4065}"/>
                </a:ext>
              </a:extLst>
            </p:cNvPr>
            <p:cNvSpPr>
              <a:spLocks/>
            </p:cNvSpPr>
            <p:nvPr/>
          </p:nvSpPr>
          <p:spPr bwMode="auto">
            <a:xfrm>
              <a:off x="7288609"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 name="Freeform 32">
              <a:extLst>
                <a:ext uri="{FF2B5EF4-FFF2-40B4-BE49-F238E27FC236}">
                  <a16:creationId xmlns:a16="http://schemas.microsoft.com/office/drawing/2014/main" id="{60FE8B75-05EC-45DD-B240-F50477883FA7}"/>
                </a:ext>
              </a:extLst>
            </p:cNvPr>
            <p:cNvSpPr>
              <a:spLocks/>
            </p:cNvSpPr>
            <p:nvPr/>
          </p:nvSpPr>
          <p:spPr bwMode="auto">
            <a:xfrm>
              <a:off x="7617237"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 name="Freeform 29">
              <a:extLst>
                <a:ext uri="{FF2B5EF4-FFF2-40B4-BE49-F238E27FC236}">
                  <a16:creationId xmlns:a16="http://schemas.microsoft.com/office/drawing/2014/main" id="{B29EDD4B-995B-4A76-8F4F-EEFF8977D1F9}"/>
                </a:ext>
              </a:extLst>
            </p:cNvPr>
            <p:cNvSpPr>
              <a:spLocks/>
            </p:cNvSpPr>
            <p:nvPr/>
          </p:nvSpPr>
          <p:spPr bwMode="auto">
            <a:xfrm>
              <a:off x="816491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 name="Freeform 30">
              <a:extLst>
                <a:ext uri="{FF2B5EF4-FFF2-40B4-BE49-F238E27FC236}">
                  <a16:creationId xmlns:a16="http://schemas.microsoft.com/office/drawing/2014/main" id="{D0B7A114-1E0F-42C0-A06F-002FAECA8B3C}"/>
                </a:ext>
              </a:extLst>
            </p:cNvPr>
            <p:cNvSpPr>
              <a:spLocks/>
            </p:cNvSpPr>
            <p:nvPr/>
          </p:nvSpPr>
          <p:spPr bwMode="auto">
            <a:xfrm>
              <a:off x="849105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 name="Freeform 31">
              <a:extLst>
                <a:ext uri="{FF2B5EF4-FFF2-40B4-BE49-F238E27FC236}">
                  <a16:creationId xmlns:a16="http://schemas.microsoft.com/office/drawing/2014/main" id="{C7E21293-CF99-4DE4-BC50-8C88B221528E}"/>
                </a:ext>
              </a:extLst>
            </p:cNvPr>
            <p:cNvSpPr>
              <a:spLocks/>
            </p:cNvSpPr>
            <p:nvPr/>
          </p:nvSpPr>
          <p:spPr bwMode="auto">
            <a:xfrm>
              <a:off x="7943378"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 name="Freeform 32">
              <a:extLst>
                <a:ext uri="{FF2B5EF4-FFF2-40B4-BE49-F238E27FC236}">
                  <a16:creationId xmlns:a16="http://schemas.microsoft.com/office/drawing/2014/main" id="{63E2689F-1B2E-407A-94DF-BCC715398F41}"/>
                </a:ext>
              </a:extLst>
            </p:cNvPr>
            <p:cNvSpPr>
              <a:spLocks/>
            </p:cNvSpPr>
            <p:nvPr/>
          </p:nvSpPr>
          <p:spPr bwMode="auto">
            <a:xfrm>
              <a:off x="8272007"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 name="Freeform 29">
              <a:extLst>
                <a:ext uri="{FF2B5EF4-FFF2-40B4-BE49-F238E27FC236}">
                  <a16:creationId xmlns:a16="http://schemas.microsoft.com/office/drawing/2014/main" id="{ACF08AAD-25CD-4EAD-88D5-DDCA62AFB1A6}"/>
                </a:ext>
              </a:extLst>
            </p:cNvPr>
            <p:cNvSpPr>
              <a:spLocks/>
            </p:cNvSpPr>
            <p:nvPr/>
          </p:nvSpPr>
          <p:spPr bwMode="auto">
            <a:xfrm>
              <a:off x="881968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 name="Freeform 30">
              <a:extLst>
                <a:ext uri="{FF2B5EF4-FFF2-40B4-BE49-F238E27FC236}">
                  <a16:creationId xmlns:a16="http://schemas.microsoft.com/office/drawing/2014/main" id="{53D227F5-24F5-4133-B688-1CE3CE4DCD38}"/>
                </a:ext>
              </a:extLst>
            </p:cNvPr>
            <p:cNvSpPr>
              <a:spLocks/>
            </p:cNvSpPr>
            <p:nvPr/>
          </p:nvSpPr>
          <p:spPr bwMode="auto">
            <a:xfrm>
              <a:off x="9145821"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 name="Freeform 31">
              <a:extLst>
                <a:ext uri="{FF2B5EF4-FFF2-40B4-BE49-F238E27FC236}">
                  <a16:creationId xmlns:a16="http://schemas.microsoft.com/office/drawing/2014/main" id="{8C36492D-136D-4944-8295-90556935D604}"/>
                </a:ext>
              </a:extLst>
            </p:cNvPr>
            <p:cNvSpPr>
              <a:spLocks/>
            </p:cNvSpPr>
            <p:nvPr/>
          </p:nvSpPr>
          <p:spPr bwMode="auto">
            <a:xfrm>
              <a:off x="8598147"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 name="Freeform 32">
              <a:extLst>
                <a:ext uri="{FF2B5EF4-FFF2-40B4-BE49-F238E27FC236}">
                  <a16:creationId xmlns:a16="http://schemas.microsoft.com/office/drawing/2014/main" id="{24894DC3-ED0E-4D69-BC29-9C80D94B7BF2}"/>
                </a:ext>
              </a:extLst>
            </p:cNvPr>
            <p:cNvSpPr>
              <a:spLocks/>
            </p:cNvSpPr>
            <p:nvPr/>
          </p:nvSpPr>
          <p:spPr bwMode="auto">
            <a:xfrm>
              <a:off x="8926774"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 name="Freeform 29">
              <a:extLst>
                <a:ext uri="{FF2B5EF4-FFF2-40B4-BE49-F238E27FC236}">
                  <a16:creationId xmlns:a16="http://schemas.microsoft.com/office/drawing/2014/main" id="{E9822D78-886C-45DE-964C-ED98826D0895}"/>
                </a:ext>
              </a:extLst>
            </p:cNvPr>
            <p:cNvSpPr>
              <a:spLocks/>
            </p:cNvSpPr>
            <p:nvPr/>
          </p:nvSpPr>
          <p:spPr bwMode="auto">
            <a:xfrm>
              <a:off x="947445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8" name="Freeform 30">
              <a:extLst>
                <a:ext uri="{FF2B5EF4-FFF2-40B4-BE49-F238E27FC236}">
                  <a16:creationId xmlns:a16="http://schemas.microsoft.com/office/drawing/2014/main" id="{EAFDE785-1593-4030-B8A3-E28F9B7925E3}"/>
                </a:ext>
              </a:extLst>
            </p:cNvPr>
            <p:cNvSpPr>
              <a:spLocks/>
            </p:cNvSpPr>
            <p:nvPr/>
          </p:nvSpPr>
          <p:spPr bwMode="auto">
            <a:xfrm>
              <a:off x="9800591"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9" name="Freeform 31">
              <a:extLst>
                <a:ext uri="{FF2B5EF4-FFF2-40B4-BE49-F238E27FC236}">
                  <a16:creationId xmlns:a16="http://schemas.microsoft.com/office/drawing/2014/main" id="{7ADB6A5E-4343-4DE6-B32F-425A4D7C2C91}"/>
                </a:ext>
              </a:extLst>
            </p:cNvPr>
            <p:cNvSpPr>
              <a:spLocks/>
            </p:cNvSpPr>
            <p:nvPr/>
          </p:nvSpPr>
          <p:spPr bwMode="auto">
            <a:xfrm>
              <a:off x="9252915"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0" name="Freeform 32">
              <a:extLst>
                <a:ext uri="{FF2B5EF4-FFF2-40B4-BE49-F238E27FC236}">
                  <a16:creationId xmlns:a16="http://schemas.microsoft.com/office/drawing/2014/main" id="{79349E14-3453-4AF4-91FF-41CBD0D17C93}"/>
                </a:ext>
              </a:extLst>
            </p:cNvPr>
            <p:cNvSpPr>
              <a:spLocks/>
            </p:cNvSpPr>
            <p:nvPr/>
          </p:nvSpPr>
          <p:spPr bwMode="auto">
            <a:xfrm>
              <a:off x="9581544"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1" name="Freeform 387">
              <a:extLst>
                <a:ext uri="{FF2B5EF4-FFF2-40B4-BE49-F238E27FC236}">
                  <a16:creationId xmlns:a16="http://schemas.microsoft.com/office/drawing/2014/main" id="{921140D9-4822-45E9-A60E-AED9160970A6}"/>
                </a:ext>
              </a:extLst>
            </p:cNvPr>
            <p:cNvSpPr>
              <a:spLocks/>
            </p:cNvSpPr>
            <p:nvPr/>
          </p:nvSpPr>
          <p:spPr bwMode="auto">
            <a:xfrm>
              <a:off x="10129218"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2" name="Freeform 388">
              <a:extLst>
                <a:ext uri="{FF2B5EF4-FFF2-40B4-BE49-F238E27FC236}">
                  <a16:creationId xmlns:a16="http://schemas.microsoft.com/office/drawing/2014/main" id="{FE3AD08C-AD3E-436B-BB97-FB7C33DE145E}"/>
                </a:ext>
              </a:extLst>
            </p:cNvPr>
            <p:cNvSpPr>
              <a:spLocks/>
            </p:cNvSpPr>
            <p:nvPr/>
          </p:nvSpPr>
          <p:spPr bwMode="auto">
            <a:xfrm>
              <a:off x="1045536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3" name="Freeform 389">
              <a:extLst>
                <a:ext uri="{FF2B5EF4-FFF2-40B4-BE49-F238E27FC236}">
                  <a16:creationId xmlns:a16="http://schemas.microsoft.com/office/drawing/2014/main" id="{39C0BAE7-EBBB-4CBF-BA1D-0D9A4A186FE6}"/>
                </a:ext>
              </a:extLst>
            </p:cNvPr>
            <p:cNvSpPr>
              <a:spLocks/>
            </p:cNvSpPr>
            <p:nvPr/>
          </p:nvSpPr>
          <p:spPr bwMode="auto">
            <a:xfrm>
              <a:off x="9907685"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4" name="Freeform 390">
              <a:extLst>
                <a:ext uri="{FF2B5EF4-FFF2-40B4-BE49-F238E27FC236}">
                  <a16:creationId xmlns:a16="http://schemas.microsoft.com/office/drawing/2014/main" id="{41F162C2-D61F-4066-AC29-E526004EC68F}"/>
                </a:ext>
              </a:extLst>
            </p:cNvPr>
            <p:cNvSpPr>
              <a:spLocks/>
            </p:cNvSpPr>
            <p:nvPr/>
          </p:nvSpPr>
          <p:spPr bwMode="auto">
            <a:xfrm>
              <a:off x="10236312"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5" name="Freeform 29">
              <a:extLst>
                <a:ext uri="{FF2B5EF4-FFF2-40B4-BE49-F238E27FC236}">
                  <a16:creationId xmlns:a16="http://schemas.microsoft.com/office/drawing/2014/main" id="{D3D8F3DE-DE89-4F1C-9EEA-BEC6A0837BCA}"/>
                </a:ext>
              </a:extLst>
            </p:cNvPr>
            <p:cNvSpPr>
              <a:spLocks/>
            </p:cNvSpPr>
            <p:nvPr/>
          </p:nvSpPr>
          <p:spPr bwMode="auto">
            <a:xfrm>
              <a:off x="1078398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6" name="Freeform 31">
              <a:extLst>
                <a:ext uri="{FF2B5EF4-FFF2-40B4-BE49-F238E27FC236}">
                  <a16:creationId xmlns:a16="http://schemas.microsoft.com/office/drawing/2014/main" id="{4033DAC1-3D0E-4F6B-A5A1-4E94E4638C8B}"/>
                </a:ext>
              </a:extLst>
            </p:cNvPr>
            <p:cNvSpPr>
              <a:spLocks/>
            </p:cNvSpPr>
            <p:nvPr/>
          </p:nvSpPr>
          <p:spPr bwMode="auto">
            <a:xfrm>
              <a:off x="10562454"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7" name="Freeform 29">
              <a:extLst>
                <a:ext uri="{FF2B5EF4-FFF2-40B4-BE49-F238E27FC236}">
                  <a16:creationId xmlns:a16="http://schemas.microsoft.com/office/drawing/2014/main" id="{75C22129-CB78-47BA-BAA6-293A233B6191}"/>
                </a:ext>
              </a:extLst>
            </p:cNvPr>
            <p:cNvSpPr>
              <a:spLocks/>
            </p:cNvSpPr>
            <p:nvPr/>
          </p:nvSpPr>
          <p:spPr bwMode="auto">
            <a:xfrm>
              <a:off x="1111261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8" name="Freeform 30">
              <a:extLst>
                <a:ext uri="{FF2B5EF4-FFF2-40B4-BE49-F238E27FC236}">
                  <a16:creationId xmlns:a16="http://schemas.microsoft.com/office/drawing/2014/main" id="{1A009602-8130-4467-B236-C31E56EDB286}"/>
                </a:ext>
              </a:extLst>
            </p:cNvPr>
            <p:cNvSpPr>
              <a:spLocks/>
            </p:cNvSpPr>
            <p:nvPr/>
          </p:nvSpPr>
          <p:spPr bwMode="auto">
            <a:xfrm>
              <a:off x="1143875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9" name="Freeform 31">
              <a:extLst>
                <a:ext uri="{FF2B5EF4-FFF2-40B4-BE49-F238E27FC236}">
                  <a16:creationId xmlns:a16="http://schemas.microsoft.com/office/drawing/2014/main" id="{201C9EC7-5F39-4BCC-931A-C7091A16B867}"/>
                </a:ext>
              </a:extLst>
            </p:cNvPr>
            <p:cNvSpPr>
              <a:spLocks/>
            </p:cNvSpPr>
            <p:nvPr/>
          </p:nvSpPr>
          <p:spPr bwMode="auto">
            <a:xfrm>
              <a:off x="10891083"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0" name="Freeform 32">
              <a:extLst>
                <a:ext uri="{FF2B5EF4-FFF2-40B4-BE49-F238E27FC236}">
                  <a16:creationId xmlns:a16="http://schemas.microsoft.com/office/drawing/2014/main" id="{9BEC48DA-611C-400E-908F-148AEBA749C1}"/>
                </a:ext>
              </a:extLst>
            </p:cNvPr>
            <p:cNvSpPr>
              <a:spLocks/>
            </p:cNvSpPr>
            <p:nvPr/>
          </p:nvSpPr>
          <p:spPr bwMode="auto">
            <a:xfrm>
              <a:off x="11219710"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1" name="Freeform 397">
              <a:extLst>
                <a:ext uri="{FF2B5EF4-FFF2-40B4-BE49-F238E27FC236}">
                  <a16:creationId xmlns:a16="http://schemas.microsoft.com/office/drawing/2014/main" id="{B6F78119-9F59-4A0C-8FB7-BC39DF0619D1}"/>
                </a:ext>
              </a:extLst>
            </p:cNvPr>
            <p:cNvSpPr>
              <a:spLocks/>
            </p:cNvSpPr>
            <p:nvPr/>
          </p:nvSpPr>
          <p:spPr bwMode="auto">
            <a:xfrm>
              <a:off x="1176738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2" name="Freeform 398">
              <a:extLst>
                <a:ext uri="{FF2B5EF4-FFF2-40B4-BE49-F238E27FC236}">
                  <a16:creationId xmlns:a16="http://schemas.microsoft.com/office/drawing/2014/main" id="{AE8ED7F9-EF3A-4FB0-B8A9-72264EB1D114}"/>
                </a:ext>
              </a:extLst>
            </p:cNvPr>
            <p:cNvSpPr>
              <a:spLocks/>
            </p:cNvSpPr>
            <p:nvPr/>
          </p:nvSpPr>
          <p:spPr bwMode="auto">
            <a:xfrm>
              <a:off x="12093526"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3" name="Freeform 399">
              <a:extLst>
                <a:ext uri="{FF2B5EF4-FFF2-40B4-BE49-F238E27FC236}">
                  <a16:creationId xmlns:a16="http://schemas.microsoft.com/office/drawing/2014/main" id="{4138168E-982E-4AFC-8C92-FF3DDB370B69}"/>
                </a:ext>
              </a:extLst>
            </p:cNvPr>
            <p:cNvSpPr>
              <a:spLocks/>
            </p:cNvSpPr>
            <p:nvPr/>
          </p:nvSpPr>
          <p:spPr bwMode="auto">
            <a:xfrm>
              <a:off x="11545852"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4" name="Freeform 400">
              <a:extLst>
                <a:ext uri="{FF2B5EF4-FFF2-40B4-BE49-F238E27FC236}">
                  <a16:creationId xmlns:a16="http://schemas.microsoft.com/office/drawing/2014/main" id="{98E761A4-1830-473A-BF95-0212FD10E909}"/>
                </a:ext>
              </a:extLst>
            </p:cNvPr>
            <p:cNvSpPr>
              <a:spLocks/>
            </p:cNvSpPr>
            <p:nvPr/>
          </p:nvSpPr>
          <p:spPr bwMode="auto">
            <a:xfrm>
              <a:off x="11874480"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grpSp>
        <p:nvGrpSpPr>
          <p:cNvPr id="1821" name="Group 1820">
            <a:extLst>
              <a:ext uri="{FF2B5EF4-FFF2-40B4-BE49-F238E27FC236}">
                <a16:creationId xmlns:a16="http://schemas.microsoft.com/office/drawing/2014/main" id="{541099ED-BB8B-4885-9A17-74E3BE69FE69}"/>
              </a:ext>
            </a:extLst>
          </p:cNvPr>
          <p:cNvGrpSpPr/>
          <p:nvPr userDrawn="1"/>
        </p:nvGrpSpPr>
        <p:grpSpPr>
          <a:xfrm>
            <a:off x="85341" y="2972191"/>
            <a:ext cx="12250687" cy="180153"/>
            <a:chOff x="83663" y="2829776"/>
            <a:chExt cx="12009864" cy="176637"/>
          </a:xfrm>
        </p:grpSpPr>
        <p:sp>
          <p:nvSpPr>
            <p:cNvPr id="139" name="Freeform 29">
              <a:extLst>
                <a:ext uri="{FF2B5EF4-FFF2-40B4-BE49-F238E27FC236}">
                  <a16:creationId xmlns:a16="http://schemas.microsoft.com/office/drawing/2014/main" id="{392D5171-716F-4E9C-BF22-4B7104D3B7CF}"/>
                </a:ext>
              </a:extLst>
            </p:cNvPr>
            <p:cNvSpPr>
              <a:spLocks/>
            </p:cNvSpPr>
            <p:nvPr/>
          </p:nvSpPr>
          <p:spPr bwMode="auto">
            <a:xfrm flipH="1">
              <a:off x="6959982"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0" name="Freeform 30">
              <a:extLst>
                <a:ext uri="{FF2B5EF4-FFF2-40B4-BE49-F238E27FC236}">
                  <a16:creationId xmlns:a16="http://schemas.microsoft.com/office/drawing/2014/main" id="{DCEDB26D-2B2C-4A79-84E8-29D5180F45BC}"/>
                </a:ext>
              </a:extLst>
            </p:cNvPr>
            <p:cNvSpPr>
              <a:spLocks/>
            </p:cNvSpPr>
            <p:nvPr/>
          </p:nvSpPr>
          <p:spPr bwMode="auto">
            <a:xfrm flipH="1">
              <a:off x="6633841"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1" name="Freeform 31">
              <a:extLst>
                <a:ext uri="{FF2B5EF4-FFF2-40B4-BE49-F238E27FC236}">
                  <a16:creationId xmlns:a16="http://schemas.microsoft.com/office/drawing/2014/main" id="{5FD3B6F3-7F10-4E81-8C9E-8260BAEAAEEB}"/>
                </a:ext>
              </a:extLst>
            </p:cNvPr>
            <p:cNvSpPr>
              <a:spLocks/>
            </p:cNvSpPr>
            <p:nvPr/>
          </p:nvSpPr>
          <p:spPr bwMode="auto">
            <a:xfrm flipH="1">
              <a:off x="7067076"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2" name="Freeform 32">
              <a:extLst>
                <a:ext uri="{FF2B5EF4-FFF2-40B4-BE49-F238E27FC236}">
                  <a16:creationId xmlns:a16="http://schemas.microsoft.com/office/drawing/2014/main" id="{079B1FCE-2F35-45CA-AD93-576F409DE121}"/>
                </a:ext>
              </a:extLst>
            </p:cNvPr>
            <p:cNvSpPr>
              <a:spLocks/>
            </p:cNvSpPr>
            <p:nvPr/>
          </p:nvSpPr>
          <p:spPr bwMode="auto">
            <a:xfrm flipH="1">
              <a:off x="6740936"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3" name="Freeform 29">
              <a:extLst>
                <a:ext uri="{FF2B5EF4-FFF2-40B4-BE49-F238E27FC236}">
                  <a16:creationId xmlns:a16="http://schemas.microsoft.com/office/drawing/2014/main" id="{8653C7C2-32D9-4ED5-9DAB-D5BB2263F48A}"/>
                </a:ext>
              </a:extLst>
            </p:cNvPr>
            <p:cNvSpPr>
              <a:spLocks/>
            </p:cNvSpPr>
            <p:nvPr/>
          </p:nvSpPr>
          <p:spPr bwMode="auto">
            <a:xfrm flipH="1">
              <a:off x="6305212"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4" name="Freeform 30">
              <a:extLst>
                <a:ext uri="{FF2B5EF4-FFF2-40B4-BE49-F238E27FC236}">
                  <a16:creationId xmlns:a16="http://schemas.microsoft.com/office/drawing/2014/main" id="{D00E0DE5-59F4-4E4F-A7BC-057006E01A8F}"/>
                </a:ext>
              </a:extLst>
            </p:cNvPr>
            <p:cNvSpPr>
              <a:spLocks/>
            </p:cNvSpPr>
            <p:nvPr/>
          </p:nvSpPr>
          <p:spPr bwMode="auto">
            <a:xfrm flipH="1">
              <a:off x="5979072"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5" name="Freeform 31">
              <a:extLst>
                <a:ext uri="{FF2B5EF4-FFF2-40B4-BE49-F238E27FC236}">
                  <a16:creationId xmlns:a16="http://schemas.microsoft.com/office/drawing/2014/main" id="{9C01E611-D666-425A-A43A-C43D23A9504C}"/>
                </a:ext>
              </a:extLst>
            </p:cNvPr>
            <p:cNvSpPr>
              <a:spLocks/>
            </p:cNvSpPr>
            <p:nvPr/>
          </p:nvSpPr>
          <p:spPr bwMode="auto">
            <a:xfrm flipH="1">
              <a:off x="6412307"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6" name="Freeform 32">
              <a:extLst>
                <a:ext uri="{FF2B5EF4-FFF2-40B4-BE49-F238E27FC236}">
                  <a16:creationId xmlns:a16="http://schemas.microsoft.com/office/drawing/2014/main" id="{97953A47-D89F-495A-AFB5-79DE3894208D}"/>
                </a:ext>
              </a:extLst>
            </p:cNvPr>
            <p:cNvSpPr>
              <a:spLocks/>
            </p:cNvSpPr>
            <p:nvPr/>
          </p:nvSpPr>
          <p:spPr bwMode="auto">
            <a:xfrm flipH="1">
              <a:off x="6086166"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7" name="Freeform 29">
              <a:extLst>
                <a:ext uri="{FF2B5EF4-FFF2-40B4-BE49-F238E27FC236}">
                  <a16:creationId xmlns:a16="http://schemas.microsoft.com/office/drawing/2014/main" id="{1CB10BF6-B594-4F75-B2B7-E7414DD119E9}"/>
                </a:ext>
              </a:extLst>
            </p:cNvPr>
            <p:cNvSpPr>
              <a:spLocks/>
            </p:cNvSpPr>
            <p:nvPr/>
          </p:nvSpPr>
          <p:spPr bwMode="auto">
            <a:xfrm flipH="1">
              <a:off x="5650444"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8" name="Freeform 30">
              <a:extLst>
                <a:ext uri="{FF2B5EF4-FFF2-40B4-BE49-F238E27FC236}">
                  <a16:creationId xmlns:a16="http://schemas.microsoft.com/office/drawing/2014/main" id="{C2ACE534-4295-4F9E-A562-6021A82C91A7}"/>
                </a:ext>
              </a:extLst>
            </p:cNvPr>
            <p:cNvSpPr>
              <a:spLocks/>
            </p:cNvSpPr>
            <p:nvPr/>
          </p:nvSpPr>
          <p:spPr bwMode="auto">
            <a:xfrm flipH="1">
              <a:off x="5324303"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9" name="Freeform 31">
              <a:extLst>
                <a:ext uri="{FF2B5EF4-FFF2-40B4-BE49-F238E27FC236}">
                  <a16:creationId xmlns:a16="http://schemas.microsoft.com/office/drawing/2014/main" id="{90A6E9B8-5D7F-43AE-899C-2365797E239C}"/>
                </a:ext>
              </a:extLst>
            </p:cNvPr>
            <p:cNvSpPr>
              <a:spLocks/>
            </p:cNvSpPr>
            <p:nvPr/>
          </p:nvSpPr>
          <p:spPr bwMode="auto">
            <a:xfrm flipH="1">
              <a:off x="5757538"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0" name="Freeform 32">
              <a:extLst>
                <a:ext uri="{FF2B5EF4-FFF2-40B4-BE49-F238E27FC236}">
                  <a16:creationId xmlns:a16="http://schemas.microsoft.com/office/drawing/2014/main" id="{3BA98D26-8488-4CC9-84A8-F3985D4F249A}"/>
                </a:ext>
              </a:extLst>
            </p:cNvPr>
            <p:cNvSpPr>
              <a:spLocks/>
            </p:cNvSpPr>
            <p:nvPr/>
          </p:nvSpPr>
          <p:spPr bwMode="auto">
            <a:xfrm flipH="1">
              <a:off x="5431398"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1" name="Freeform 29">
              <a:extLst>
                <a:ext uri="{FF2B5EF4-FFF2-40B4-BE49-F238E27FC236}">
                  <a16:creationId xmlns:a16="http://schemas.microsoft.com/office/drawing/2014/main" id="{FFA98111-E386-40D2-8E50-D76EDCD7025F}"/>
                </a:ext>
              </a:extLst>
            </p:cNvPr>
            <p:cNvSpPr>
              <a:spLocks/>
            </p:cNvSpPr>
            <p:nvPr/>
          </p:nvSpPr>
          <p:spPr bwMode="auto">
            <a:xfrm flipH="1">
              <a:off x="4995675"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2" name="Freeform 30">
              <a:extLst>
                <a:ext uri="{FF2B5EF4-FFF2-40B4-BE49-F238E27FC236}">
                  <a16:creationId xmlns:a16="http://schemas.microsoft.com/office/drawing/2014/main" id="{912729D7-A693-410D-9E9E-46EE3FB71C96}"/>
                </a:ext>
              </a:extLst>
            </p:cNvPr>
            <p:cNvSpPr>
              <a:spLocks/>
            </p:cNvSpPr>
            <p:nvPr/>
          </p:nvSpPr>
          <p:spPr bwMode="auto">
            <a:xfrm flipH="1">
              <a:off x="4669534"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3" name="Freeform 31">
              <a:extLst>
                <a:ext uri="{FF2B5EF4-FFF2-40B4-BE49-F238E27FC236}">
                  <a16:creationId xmlns:a16="http://schemas.microsoft.com/office/drawing/2014/main" id="{A4E052D0-5A95-4818-9A47-5D9961510823}"/>
                </a:ext>
              </a:extLst>
            </p:cNvPr>
            <p:cNvSpPr>
              <a:spLocks/>
            </p:cNvSpPr>
            <p:nvPr/>
          </p:nvSpPr>
          <p:spPr bwMode="auto">
            <a:xfrm flipH="1">
              <a:off x="5102769"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4" name="Freeform 32">
              <a:extLst>
                <a:ext uri="{FF2B5EF4-FFF2-40B4-BE49-F238E27FC236}">
                  <a16:creationId xmlns:a16="http://schemas.microsoft.com/office/drawing/2014/main" id="{21D30B51-3DD1-4A0B-AB27-1ADD452BEFA8}"/>
                </a:ext>
              </a:extLst>
            </p:cNvPr>
            <p:cNvSpPr>
              <a:spLocks/>
            </p:cNvSpPr>
            <p:nvPr/>
          </p:nvSpPr>
          <p:spPr bwMode="auto">
            <a:xfrm flipH="1">
              <a:off x="4776629"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5" name="Freeform 521">
              <a:extLst>
                <a:ext uri="{FF2B5EF4-FFF2-40B4-BE49-F238E27FC236}">
                  <a16:creationId xmlns:a16="http://schemas.microsoft.com/office/drawing/2014/main" id="{9E5973D7-880B-4444-8EF4-CBD4AE8F7D25}"/>
                </a:ext>
              </a:extLst>
            </p:cNvPr>
            <p:cNvSpPr>
              <a:spLocks/>
            </p:cNvSpPr>
            <p:nvPr/>
          </p:nvSpPr>
          <p:spPr bwMode="auto">
            <a:xfrm flipH="1">
              <a:off x="4340906"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6" name="Freeform 522">
              <a:extLst>
                <a:ext uri="{FF2B5EF4-FFF2-40B4-BE49-F238E27FC236}">
                  <a16:creationId xmlns:a16="http://schemas.microsoft.com/office/drawing/2014/main" id="{D315560E-A118-4E8F-828D-4107FAF7A1E7}"/>
                </a:ext>
              </a:extLst>
            </p:cNvPr>
            <p:cNvSpPr>
              <a:spLocks/>
            </p:cNvSpPr>
            <p:nvPr/>
          </p:nvSpPr>
          <p:spPr bwMode="auto">
            <a:xfrm flipH="1">
              <a:off x="4014765"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7" name="Freeform 523">
              <a:extLst>
                <a:ext uri="{FF2B5EF4-FFF2-40B4-BE49-F238E27FC236}">
                  <a16:creationId xmlns:a16="http://schemas.microsoft.com/office/drawing/2014/main" id="{00311F17-B541-4EFB-802A-4EA0D9EAD697}"/>
                </a:ext>
              </a:extLst>
            </p:cNvPr>
            <p:cNvSpPr>
              <a:spLocks/>
            </p:cNvSpPr>
            <p:nvPr/>
          </p:nvSpPr>
          <p:spPr bwMode="auto">
            <a:xfrm flipH="1">
              <a:off x="4447999"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8" name="Freeform 524">
              <a:extLst>
                <a:ext uri="{FF2B5EF4-FFF2-40B4-BE49-F238E27FC236}">
                  <a16:creationId xmlns:a16="http://schemas.microsoft.com/office/drawing/2014/main" id="{8F69C512-5E5D-47B6-9217-03280343810B}"/>
                </a:ext>
              </a:extLst>
            </p:cNvPr>
            <p:cNvSpPr>
              <a:spLocks/>
            </p:cNvSpPr>
            <p:nvPr/>
          </p:nvSpPr>
          <p:spPr bwMode="auto">
            <a:xfrm flipH="1">
              <a:off x="4121860"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9" name="Freeform 29">
              <a:extLst>
                <a:ext uri="{FF2B5EF4-FFF2-40B4-BE49-F238E27FC236}">
                  <a16:creationId xmlns:a16="http://schemas.microsoft.com/office/drawing/2014/main" id="{6FEA9CBB-0677-4F45-95EC-E422E354E83E}"/>
                </a:ext>
              </a:extLst>
            </p:cNvPr>
            <p:cNvSpPr>
              <a:spLocks/>
            </p:cNvSpPr>
            <p:nvPr/>
          </p:nvSpPr>
          <p:spPr bwMode="auto">
            <a:xfrm flipH="1">
              <a:off x="3686136"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0" name="Freeform 31">
              <a:extLst>
                <a:ext uri="{FF2B5EF4-FFF2-40B4-BE49-F238E27FC236}">
                  <a16:creationId xmlns:a16="http://schemas.microsoft.com/office/drawing/2014/main" id="{15949574-D408-47D4-A07D-0867D9E08F98}"/>
                </a:ext>
              </a:extLst>
            </p:cNvPr>
            <p:cNvSpPr>
              <a:spLocks/>
            </p:cNvSpPr>
            <p:nvPr/>
          </p:nvSpPr>
          <p:spPr bwMode="auto">
            <a:xfrm flipH="1">
              <a:off x="3793231"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1" name="Freeform 29">
              <a:extLst>
                <a:ext uri="{FF2B5EF4-FFF2-40B4-BE49-F238E27FC236}">
                  <a16:creationId xmlns:a16="http://schemas.microsoft.com/office/drawing/2014/main" id="{7446A109-2341-441F-84FD-248EF7A88717}"/>
                </a:ext>
              </a:extLst>
            </p:cNvPr>
            <p:cNvSpPr>
              <a:spLocks/>
            </p:cNvSpPr>
            <p:nvPr/>
          </p:nvSpPr>
          <p:spPr bwMode="auto">
            <a:xfrm flipH="1">
              <a:off x="3357508"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2" name="Freeform 30">
              <a:extLst>
                <a:ext uri="{FF2B5EF4-FFF2-40B4-BE49-F238E27FC236}">
                  <a16:creationId xmlns:a16="http://schemas.microsoft.com/office/drawing/2014/main" id="{841ED32C-A397-44AE-9ABB-B53E7ABC1C27}"/>
                </a:ext>
              </a:extLst>
            </p:cNvPr>
            <p:cNvSpPr>
              <a:spLocks/>
            </p:cNvSpPr>
            <p:nvPr/>
          </p:nvSpPr>
          <p:spPr bwMode="auto">
            <a:xfrm flipH="1">
              <a:off x="3031367"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3" name="Freeform 31">
              <a:extLst>
                <a:ext uri="{FF2B5EF4-FFF2-40B4-BE49-F238E27FC236}">
                  <a16:creationId xmlns:a16="http://schemas.microsoft.com/office/drawing/2014/main" id="{51B10CBE-0B0F-4B26-A807-436E08E06E98}"/>
                </a:ext>
              </a:extLst>
            </p:cNvPr>
            <p:cNvSpPr>
              <a:spLocks/>
            </p:cNvSpPr>
            <p:nvPr/>
          </p:nvSpPr>
          <p:spPr bwMode="auto">
            <a:xfrm flipH="1">
              <a:off x="3464602"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4" name="Freeform 32">
              <a:extLst>
                <a:ext uri="{FF2B5EF4-FFF2-40B4-BE49-F238E27FC236}">
                  <a16:creationId xmlns:a16="http://schemas.microsoft.com/office/drawing/2014/main" id="{E5BCBA0D-52F0-4729-83A3-CE8AFBFA6C74}"/>
                </a:ext>
              </a:extLst>
            </p:cNvPr>
            <p:cNvSpPr>
              <a:spLocks/>
            </p:cNvSpPr>
            <p:nvPr/>
          </p:nvSpPr>
          <p:spPr bwMode="auto">
            <a:xfrm flipH="1">
              <a:off x="3138462"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5" name="Freeform 29">
              <a:extLst>
                <a:ext uri="{FF2B5EF4-FFF2-40B4-BE49-F238E27FC236}">
                  <a16:creationId xmlns:a16="http://schemas.microsoft.com/office/drawing/2014/main" id="{9B13DDD3-0BB3-42C1-9BB0-CE1BE1BB3379}"/>
                </a:ext>
              </a:extLst>
            </p:cNvPr>
            <p:cNvSpPr>
              <a:spLocks/>
            </p:cNvSpPr>
            <p:nvPr/>
          </p:nvSpPr>
          <p:spPr bwMode="auto">
            <a:xfrm flipH="1">
              <a:off x="2702739"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6" name="Freeform 30">
              <a:extLst>
                <a:ext uri="{FF2B5EF4-FFF2-40B4-BE49-F238E27FC236}">
                  <a16:creationId xmlns:a16="http://schemas.microsoft.com/office/drawing/2014/main" id="{FCF3C257-8A6C-453E-9854-C2A1726FCABF}"/>
                </a:ext>
              </a:extLst>
            </p:cNvPr>
            <p:cNvSpPr>
              <a:spLocks/>
            </p:cNvSpPr>
            <p:nvPr/>
          </p:nvSpPr>
          <p:spPr bwMode="auto">
            <a:xfrm flipH="1">
              <a:off x="2376598"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7" name="Freeform 31">
              <a:extLst>
                <a:ext uri="{FF2B5EF4-FFF2-40B4-BE49-F238E27FC236}">
                  <a16:creationId xmlns:a16="http://schemas.microsoft.com/office/drawing/2014/main" id="{095C4FC6-0599-4414-B78A-D89325804530}"/>
                </a:ext>
              </a:extLst>
            </p:cNvPr>
            <p:cNvSpPr>
              <a:spLocks/>
            </p:cNvSpPr>
            <p:nvPr/>
          </p:nvSpPr>
          <p:spPr bwMode="auto">
            <a:xfrm flipH="1">
              <a:off x="2809833"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8" name="Freeform 32">
              <a:extLst>
                <a:ext uri="{FF2B5EF4-FFF2-40B4-BE49-F238E27FC236}">
                  <a16:creationId xmlns:a16="http://schemas.microsoft.com/office/drawing/2014/main" id="{54BE86A6-25DD-4E30-A39E-6A6D17E12993}"/>
                </a:ext>
              </a:extLst>
            </p:cNvPr>
            <p:cNvSpPr>
              <a:spLocks/>
            </p:cNvSpPr>
            <p:nvPr/>
          </p:nvSpPr>
          <p:spPr bwMode="auto">
            <a:xfrm flipH="1">
              <a:off x="2483693"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9" name="Freeform 29">
              <a:extLst>
                <a:ext uri="{FF2B5EF4-FFF2-40B4-BE49-F238E27FC236}">
                  <a16:creationId xmlns:a16="http://schemas.microsoft.com/office/drawing/2014/main" id="{D5159BF3-46CC-4873-B033-147D962CC72B}"/>
                </a:ext>
              </a:extLst>
            </p:cNvPr>
            <p:cNvSpPr>
              <a:spLocks/>
            </p:cNvSpPr>
            <p:nvPr/>
          </p:nvSpPr>
          <p:spPr bwMode="auto">
            <a:xfrm flipH="1">
              <a:off x="2047970"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0" name="Freeform 30">
              <a:extLst>
                <a:ext uri="{FF2B5EF4-FFF2-40B4-BE49-F238E27FC236}">
                  <a16:creationId xmlns:a16="http://schemas.microsoft.com/office/drawing/2014/main" id="{38002703-9597-49E1-B0D0-88FDB381A957}"/>
                </a:ext>
              </a:extLst>
            </p:cNvPr>
            <p:cNvSpPr>
              <a:spLocks/>
            </p:cNvSpPr>
            <p:nvPr/>
          </p:nvSpPr>
          <p:spPr bwMode="auto">
            <a:xfrm flipH="1">
              <a:off x="1721830"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1" name="Freeform 31">
              <a:extLst>
                <a:ext uri="{FF2B5EF4-FFF2-40B4-BE49-F238E27FC236}">
                  <a16:creationId xmlns:a16="http://schemas.microsoft.com/office/drawing/2014/main" id="{67909967-4B73-406F-BE30-678D64DD5441}"/>
                </a:ext>
              </a:extLst>
            </p:cNvPr>
            <p:cNvSpPr>
              <a:spLocks/>
            </p:cNvSpPr>
            <p:nvPr/>
          </p:nvSpPr>
          <p:spPr bwMode="auto">
            <a:xfrm flipH="1">
              <a:off x="2155065"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2" name="Freeform 32">
              <a:extLst>
                <a:ext uri="{FF2B5EF4-FFF2-40B4-BE49-F238E27FC236}">
                  <a16:creationId xmlns:a16="http://schemas.microsoft.com/office/drawing/2014/main" id="{88C614BB-C047-40F9-85CF-0893A0FA2114}"/>
                </a:ext>
              </a:extLst>
            </p:cNvPr>
            <p:cNvSpPr>
              <a:spLocks/>
            </p:cNvSpPr>
            <p:nvPr/>
          </p:nvSpPr>
          <p:spPr bwMode="auto">
            <a:xfrm flipH="1">
              <a:off x="1828924"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3" name="Freeform 29">
              <a:extLst>
                <a:ext uri="{FF2B5EF4-FFF2-40B4-BE49-F238E27FC236}">
                  <a16:creationId xmlns:a16="http://schemas.microsoft.com/office/drawing/2014/main" id="{7BF5FD84-9A4D-4DBC-A1FA-C3205A075E90}"/>
                </a:ext>
              </a:extLst>
            </p:cNvPr>
            <p:cNvSpPr>
              <a:spLocks/>
            </p:cNvSpPr>
            <p:nvPr/>
          </p:nvSpPr>
          <p:spPr bwMode="auto">
            <a:xfrm flipH="1">
              <a:off x="1393201"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4" name="Freeform 30">
              <a:extLst>
                <a:ext uri="{FF2B5EF4-FFF2-40B4-BE49-F238E27FC236}">
                  <a16:creationId xmlns:a16="http://schemas.microsoft.com/office/drawing/2014/main" id="{407C8742-71A7-4E71-9A5D-D06BB9EEE181}"/>
                </a:ext>
              </a:extLst>
            </p:cNvPr>
            <p:cNvSpPr>
              <a:spLocks/>
            </p:cNvSpPr>
            <p:nvPr/>
          </p:nvSpPr>
          <p:spPr bwMode="auto">
            <a:xfrm flipH="1">
              <a:off x="1067060"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5" name="Freeform 31">
              <a:extLst>
                <a:ext uri="{FF2B5EF4-FFF2-40B4-BE49-F238E27FC236}">
                  <a16:creationId xmlns:a16="http://schemas.microsoft.com/office/drawing/2014/main" id="{CBE2FDD1-B43A-41F8-9EDF-A30939285F6B}"/>
                </a:ext>
              </a:extLst>
            </p:cNvPr>
            <p:cNvSpPr>
              <a:spLocks/>
            </p:cNvSpPr>
            <p:nvPr/>
          </p:nvSpPr>
          <p:spPr bwMode="auto">
            <a:xfrm flipH="1">
              <a:off x="1500296"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6" name="Freeform 32">
              <a:extLst>
                <a:ext uri="{FF2B5EF4-FFF2-40B4-BE49-F238E27FC236}">
                  <a16:creationId xmlns:a16="http://schemas.microsoft.com/office/drawing/2014/main" id="{41156166-9A63-4FBF-9D3D-3DD9ECEA7A0F}"/>
                </a:ext>
              </a:extLst>
            </p:cNvPr>
            <p:cNvSpPr>
              <a:spLocks/>
            </p:cNvSpPr>
            <p:nvPr/>
          </p:nvSpPr>
          <p:spPr bwMode="auto">
            <a:xfrm flipH="1">
              <a:off x="1174155"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7" name="Freeform 543">
              <a:extLst>
                <a:ext uri="{FF2B5EF4-FFF2-40B4-BE49-F238E27FC236}">
                  <a16:creationId xmlns:a16="http://schemas.microsoft.com/office/drawing/2014/main" id="{0521FBB5-5E11-4227-9C46-7C05BC0540B7}"/>
                </a:ext>
              </a:extLst>
            </p:cNvPr>
            <p:cNvSpPr>
              <a:spLocks/>
            </p:cNvSpPr>
            <p:nvPr/>
          </p:nvSpPr>
          <p:spPr bwMode="auto">
            <a:xfrm flipH="1">
              <a:off x="738433"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8" name="Freeform 544">
              <a:extLst>
                <a:ext uri="{FF2B5EF4-FFF2-40B4-BE49-F238E27FC236}">
                  <a16:creationId xmlns:a16="http://schemas.microsoft.com/office/drawing/2014/main" id="{DD963703-A5E9-4193-B7AE-D716B7A45C66}"/>
                </a:ext>
              </a:extLst>
            </p:cNvPr>
            <p:cNvSpPr>
              <a:spLocks/>
            </p:cNvSpPr>
            <p:nvPr/>
          </p:nvSpPr>
          <p:spPr bwMode="auto">
            <a:xfrm flipH="1">
              <a:off x="412291"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9" name="Freeform 545">
              <a:extLst>
                <a:ext uri="{FF2B5EF4-FFF2-40B4-BE49-F238E27FC236}">
                  <a16:creationId xmlns:a16="http://schemas.microsoft.com/office/drawing/2014/main" id="{B0E795AF-9183-4BFA-B235-C57F24C856A3}"/>
                </a:ext>
              </a:extLst>
            </p:cNvPr>
            <p:cNvSpPr>
              <a:spLocks/>
            </p:cNvSpPr>
            <p:nvPr/>
          </p:nvSpPr>
          <p:spPr bwMode="auto">
            <a:xfrm flipH="1">
              <a:off x="845526"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80" name="Freeform 546">
              <a:extLst>
                <a:ext uri="{FF2B5EF4-FFF2-40B4-BE49-F238E27FC236}">
                  <a16:creationId xmlns:a16="http://schemas.microsoft.com/office/drawing/2014/main" id="{296D1392-E439-4296-9778-4D770C79A2E8}"/>
                </a:ext>
              </a:extLst>
            </p:cNvPr>
            <p:cNvSpPr>
              <a:spLocks/>
            </p:cNvSpPr>
            <p:nvPr/>
          </p:nvSpPr>
          <p:spPr bwMode="auto">
            <a:xfrm flipH="1">
              <a:off x="519387"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81" name="Freeform 29">
              <a:extLst>
                <a:ext uri="{FF2B5EF4-FFF2-40B4-BE49-F238E27FC236}">
                  <a16:creationId xmlns:a16="http://schemas.microsoft.com/office/drawing/2014/main" id="{A7DE2403-60C7-4025-AC46-8669B87D922C}"/>
                </a:ext>
              </a:extLst>
            </p:cNvPr>
            <p:cNvSpPr>
              <a:spLocks/>
            </p:cNvSpPr>
            <p:nvPr/>
          </p:nvSpPr>
          <p:spPr bwMode="auto">
            <a:xfrm flipH="1">
              <a:off x="83663"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82" name="Freeform 31">
              <a:extLst>
                <a:ext uri="{FF2B5EF4-FFF2-40B4-BE49-F238E27FC236}">
                  <a16:creationId xmlns:a16="http://schemas.microsoft.com/office/drawing/2014/main" id="{10729E0B-C412-43C5-9E5B-8622F1E24BF3}"/>
                </a:ext>
              </a:extLst>
            </p:cNvPr>
            <p:cNvSpPr>
              <a:spLocks/>
            </p:cNvSpPr>
            <p:nvPr/>
          </p:nvSpPr>
          <p:spPr bwMode="auto">
            <a:xfrm flipH="1">
              <a:off x="190757"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5" name="Freeform 30">
              <a:extLst>
                <a:ext uri="{FF2B5EF4-FFF2-40B4-BE49-F238E27FC236}">
                  <a16:creationId xmlns:a16="http://schemas.microsoft.com/office/drawing/2014/main" id="{EBC16467-A8FC-4767-B479-821C5AACEBC9}"/>
                </a:ext>
              </a:extLst>
            </p:cNvPr>
            <p:cNvSpPr>
              <a:spLocks/>
            </p:cNvSpPr>
            <p:nvPr/>
          </p:nvSpPr>
          <p:spPr bwMode="auto">
            <a:xfrm flipH="1">
              <a:off x="11874480"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6" name="Freeform 32">
              <a:extLst>
                <a:ext uri="{FF2B5EF4-FFF2-40B4-BE49-F238E27FC236}">
                  <a16:creationId xmlns:a16="http://schemas.microsoft.com/office/drawing/2014/main" id="{8582C6D7-D089-4BD2-B086-3B28915FD22E}"/>
                </a:ext>
              </a:extLst>
            </p:cNvPr>
            <p:cNvSpPr>
              <a:spLocks/>
            </p:cNvSpPr>
            <p:nvPr/>
          </p:nvSpPr>
          <p:spPr bwMode="auto">
            <a:xfrm flipH="1">
              <a:off x="11981575"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7" name="Freeform 403">
              <a:extLst>
                <a:ext uri="{FF2B5EF4-FFF2-40B4-BE49-F238E27FC236}">
                  <a16:creationId xmlns:a16="http://schemas.microsoft.com/office/drawing/2014/main" id="{606F5F8A-8CC4-440F-86B9-EA3776B2BA4C}"/>
                </a:ext>
              </a:extLst>
            </p:cNvPr>
            <p:cNvSpPr>
              <a:spLocks/>
            </p:cNvSpPr>
            <p:nvPr/>
          </p:nvSpPr>
          <p:spPr bwMode="auto">
            <a:xfrm flipH="1">
              <a:off x="11545853"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8" name="Freeform 404">
              <a:extLst>
                <a:ext uri="{FF2B5EF4-FFF2-40B4-BE49-F238E27FC236}">
                  <a16:creationId xmlns:a16="http://schemas.microsoft.com/office/drawing/2014/main" id="{1528F21E-EB99-4A5A-9E43-FD5D55A545C0}"/>
                </a:ext>
              </a:extLst>
            </p:cNvPr>
            <p:cNvSpPr>
              <a:spLocks/>
            </p:cNvSpPr>
            <p:nvPr/>
          </p:nvSpPr>
          <p:spPr bwMode="auto">
            <a:xfrm flipH="1">
              <a:off x="11219711"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9" name="Freeform 405">
              <a:extLst>
                <a:ext uri="{FF2B5EF4-FFF2-40B4-BE49-F238E27FC236}">
                  <a16:creationId xmlns:a16="http://schemas.microsoft.com/office/drawing/2014/main" id="{4B0EAE85-0C97-4A97-9332-66097D717A63}"/>
                </a:ext>
              </a:extLst>
            </p:cNvPr>
            <p:cNvSpPr>
              <a:spLocks/>
            </p:cNvSpPr>
            <p:nvPr/>
          </p:nvSpPr>
          <p:spPr bwMode="auto">
            <a:xfrm flipH="1">
              <a:off x="11652945"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0" name="Freeform 406">
              <a:extLst>
                <a:ext uri="{FF2B5EF4-FFF2-40B4-BE49-F238E27FC236}">
                  <a16:creationId xmlns:a16="http://schemas.microsoft.com/office/drawing/2014/main" id="{B2CF78D2-78D4-4FF0-A9CB-63AF612D3206}"/>
                </a:ext>
              </a:extLst>
            </p:cNvPr>
            <p:cNvSpPr>
              <a:spLocks/>
            </p:cNvSpPr>
            <p:nvPr/>
          </p:nvSpPr>
          <p:spPr bwMode="auto">
            <a:xfrm flipH="1">
              <a:off x="11326806"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1" name="Freeform 29">
              <a:extLst>
                <a:ext uri="{FF2B5EF4-FFF2-40B4-BE49-F238E27FC236}">
                  <a16:creationId xmlns:a16="http://schemas.microsoft.com/office/drawing/2014/main" id="{381A07A5-4B99-4ABB-9659-2B16C60BD3DE}"/>
                </a:ext>
              </a:extLst>
            </p:cNvPr>
            <p:cNvSpPr>
              <a:spLocks/>
            </p:cNvSpPr>
            <p:nvPr/>
          </p:nvSpPr>
          <p:spPr bwMode="auto">
            <a:xfrm flipH="1">
              <a:off x="10891083"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2" name="Freeform 31">
              <a:extLst>
                <a:ext uri="{FF2B5EF4-FFF2-40B4-BE49-F238E27FC236}">
                  <a16:creationId xmlns:a16="http://schemas.microsoft.com/office/drawing/2014/main" id="{D54498B5-A780-4F4C-A49E-23D947DDD3D9}"/>
                </a:ext>
              </a:extLst>
            </p:cNvPr>
            <p:cNvSpPr>
              <a:spLocks/>
            </p:cNvSpPr>
            <p:nvPr/>
          </p:nvSpPr>
          <p:spPr bwMode="auto">
            <a:xfrm flipH="1">
              <a:off x="10998177"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3" name="Freeform 29">
              <a:extLst>
                <a:ext uri="{FF2B5EF4-FFF2-40B4-BE49-F238E27FC236}">
                  <a16:creationId xmlns:a16="http://schemas.microsoft.com/office/drawing/2014/main" id="{816AC04F-87E4-4453-8955-4F5B6AC63B42}"/>
                </a:ext>
              </a:extLst>
            </p:cNvPr>
            <p:cNvSpPr>
              <a:spLocks/>
            </p:cNvSpPr>
            <p:nvPr/>
          </p:nvSpPr>
          <p:spPr bwMode="auto">
            <a:xfrm flipH="1">
              <a:off x="10562455"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4" name="Freeform 30">
              <a:extLst>
                <a:ext uri="{FF2B5EF4-FFF2-40B4-BE49-F238E27FC236}">
                  <a16:creationId xmlns:a16="http://schemas.microsoft.com/office/drawing/2014/main" id="{D10180E1-5136-4852-A120-2FA6F99D68E7}"/>
                </a:ext>
              </a:extLst>
            </p:cNvPr>
            <p:cNvSpPr>
              <a:spLocks/>
            </p:cNvSpPr>
            <p:nvPr/>
          </p:nvSpPr>
          <p:spPr bwMode="auto">
            <a:xfrm flipH="1">
              <a:off x="10236313"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5" name="Freeform 31">
              <a:extLst>
                <a:ext uri="{FF2B5EF4-FFF2-40B4-BE49-F238E27FC236}">
                  <a16:creationId xmlns:a16="http://schemas.microsoft.com/office/drawing/2014/main" id="{CBB855A4-1E9D-42A6-9F78-FC43E68A6305}"/>
                </a:ext>
              </a:extLst>
            </p:cNvPr>
            <p:cNvSpPr>
              <a:spLocks/>
            </p:cNvSpPr>
            <p:nvPr/>
          </p:nvSpPr>
          <p:spPr bwMode="auto">
            <a:xfrm flipH="1">
              <a:off x="10669548"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6" name="Freeform 32">
              <a:extLst>
                <a:ext uri="{FF2B5EF4-FFF2-40B4-BE49-F238E27FC236}">
                  <a16:creationId xmlns:a16="http://schemas.microsoft.com/office/drawing/2014/main" id="{1B8A5A80-3541-497F-B6C5-D54C9B554334}"/>
                </a:ext>
              </a:extLst>
            </p:cNvPr>
            <p:cNvSpPr>
              <a:spLocks/>
            </p:cNvSpPr>
            <p:nvPr/>
          </p:nvSpPr>
          <p:spPr bwMode="auto">
            <a:xfrm flipH="1">
              <a:off x="10343408"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7" name="Freeform 29">
              <a:extLst>
                <a:ext uri="{FF2B5EF4-FFF2-40B4-BE49-F238E27FC236}">
                  <a16:creationId xmlns:a16="http://schemas.microsoft.com/office/drawing/2014/main" id="{4A5DA074-0347-42CE-A3CC-05EDDB2F1B26}"/>
                </a:ext>
              </a:extLst>
            </p:cNvPr>
            <p:cNvSpPr>
              <a:spLocks/>
            </p:cNvSpPr>
            <p:nvPr/>
          </p:nvSpPr>
          <p:spPr bwMode="auto">
            <a:xfrm flipH="1">
              <a:off x="9907685"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8" name="Freeform 30">
              <a:extLst>
                <a:ext uri="{FF2B5EF4-FFF2-40B4-BE49-F238E27FC236}">
                  <a16:creationId xmlns:a16="http://schemas.microsoft.com/office/drawing/2014/main" id="{0832DEEF-DDC8-4E3B-9E70-AED27E53E560}"/>
                </a:ext>
              </a:extLst>
            </p:cNvPr>
            <p:cNvSpPr>
              <a:spLocks/>
            </p:cNvSpPr>
            <p:nvPr/>
          </p:nvSpPr>
          <p:spPr bwMode="auto">
            <a:xfrm flipH="1">
              <a:off x="9581544"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9" name="Freeform 31">
              <a:extLst>
                <a:ext uri="{FF2B5EF4-FFF2-40B4-BE49-F238E27FC236}">
                  <a16:creationId xmlns:a16="http://schemas.microsoft.com/office/drawing/2014/main" id="{B01C2F5E-6796-4EED-854B-917C31A51E71}"/>
                </a:ext>
              </a:extLst>
            </p:cNvPr>
            <p:cNvSpPr>
              <a:spLocks/>
            </p:cNvSpPr>
            <p:nvPr/>
          </p:nvSpPr>
          <p:spPr bwMode="auto">
            <a:xfrm flipH="1">
              <a:off x="10014780"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0" name="Freeform 32">
              <a:extLst>
                <a:ext uri="{FF2B5EF4-FFF2-40B4-BE49-F238E27FC236}">
                  <a16:creationId xmlns:a16="http://schemas.microsoft.com/office/drawing/2014/main" id="{B3E0B317-DD1F-4BEF-874B-EFA24AB15402}"/>
                </a:ext>
              </a:extLst>
            </p:cNvPr>
            <p:cNvSpPr>
              <a:spLocks/>
            </p:cNvSpPr>
            <p:nvPr/>
          </p:nvSpPr>
          <p:spPr bwMode="auto">
            <a:xfrm flipH="1">
              <a:off x="9688639"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1" name="Freeform 29">
              <a:extLst>
                <a:ext uri="{FF2B5EF4-FFF2-40B4-BE49-F238E27FC236}">
                  <a16:creationId xmlns:a16="http://schemas.microsoft.com/office/drawing/2014/main" id="{8384A136-FACA-4243-9386-CEE3B7FF2361}"/>
                </a:ext>
              </a:extLst>
            </p:cNvPr>
            <p:cNvSpPr>
              <a:spLocks/>
            </p:cNvSpPr>
            <p:nvPr/>
          </p:nvSpPr>
          <p:spPr bwMode="auto">
            <a:xfrm flipH="1">
              <a:off x="9252916"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2" name="Freeform 30">
              <a:extLst>
                <a:ext uri="{FF2B5EF4-FFF2-40B4-BE49-F238E27FC236}">
                  <a16:creationId xmlns:a16="http://schemas.microsoft.com/office/drawing/2014/main" id="{30C7A2AD-148E-4F74-82FE-A20AA30DF11E}"/>
                </a:ext>
              </a:extLst>
            </p:cNvPr>
            <p:cNvSpPr>
              <a:spLocks/>
            </p:cNvSpPr>
            <p:nvPr/>
          </p:nvSpPr>
          <p:spPr bwMode="auto">
            <a:xfrm flipH="1">
              <a:off x="8926775"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3" name="Freeform 31">
              <a:extLst>
                <a:ext uri="{FF2B5EF4-FFF2-40B4-BE49-F238E27FC236}">
                  <a16:creationId xmlns:a16="http://schemas.microsoft.com/office/drawing/2014/main" id="{867C3ECA-9BCB-41C1-81F3-13A7FBB3A620}"/>
                </a:ext>
              </a:extLst>
            </p:cNvPr>
            <p:cNvSpPr>
              <a:spLocks/>
            </p:cNvSpPr>
            <p:nvPr/>
          </p:nvSpPr>
          <p:spPr bwMode="auto">
            <a:xfrm flipH="1">
              <a:off x="9360011"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4" name="Freeform 32">
              <a:extLst>
                <a:ext uri="{FF2B5EF4-FFF2-40B4-BE49-F238E27FC236}">
                  <a16:creationId xmlns:a16="http://schemas.microsoft.com/office/drawing/2014/main" id="{71AF6C65-04D1-44BE-B8F8-455F881F5EB4}"/>
                </a:ext>
              </a:extLst>
            </p:cNvPr>
            <p:cNvSpPr>
              <a:spLocks/>
            </p:cNvSpPr>
            <p:nvPr/>
          </p:nvSpPr>
          <p:spPr bwMode="auto">
            <a:xfrm flipH="1">
              <a:off x="9033870"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5" name="Freeform 29">
              <a:extLst>
                <a:ext uri="{FF2B5EF4-FFF2-40B4-BE49-F238E27FC236}">
                  <a16:creationId xmlns:a16="http://schemas.microsoft.com/office/drawing/2014/main" id="{3F00F70B-8021-4B4F-A6CA-FB292957867B}"/>
                </a:ext>
              </a:extLst>
            </p:cNvPr>
            <p:cNvSpPr>
              <a:spLocks/>
            </p:cNvSpPr>
            <p:nvPr/>
          </p:nvSpPr>
          <p:spPr bwMode="auto">
            <a:xfrm flipH="1">
              <a:off x="8598148"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6" name="Freeform 30">
              <a:extLst>
                <a:ext uri="{FF2B5EF4-FFF2-40B4-BE49-F238E27FC236}">
                  <a16:creationId xmlns:a16="http://schemas.microsoft.com/office/drawing/2014/main" id="{B4EBCF14-7DA3-4676-91BD-09C9739D4906}"/>
                </a:ext>
              </a:extLst>
            </p:cNvPr>
            <p:cNvSpPr>
              <a:spLocks/>
            </p:cNvSpPr>
            <p:nvPr/>
          </p:nvSpPr>
          <p:spPr bwMode="auto">
            <a:xfrm flipH="1">
              <a:off x="8272007"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7" name="Freeform 31">
              <a:extLst>
                <a:ext uri="{FF2B5EF4-FFF2-40B4-BE49-F238E27FC236}">
                  <a16:creationId xmlns:a16="http://schemas.microsoft.com/office/drawing/2014/main" id="{3C8A097F-DD68-4725-A275-728839BB5548}"/>
                </a:ext>
              </a:extLst>
            </p:cNvPr>
            <p:cNvSpPr>
              <a:spLocks/>
            </p:cNvSpPr>
            <p:nvPr/>
          </p:nvSpPr>
          <p:spPr bwMode="auto">
            <a:xfrm flipH="1">
              <a:off x="8705242"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8" name="Freeform 32">
              <a:extLst>
                <a:ext uri="{FF2B5EF4-FFF2-40B4-BE49-F238E27FC236}">
                  <a16:creationId xmlns:a16="http://schemas.microsoft.com/office/drawing/2014/main" id="{4B6A36A2-898B-4FC6-9109-1231547373C0}"/>
                </a:ext>
              </a:extLst>
            </p:cNvPr>
            <p:cNvSpPr>
              <a:spLocks/>
            </p:cNvSpPr>
            <p:nvPr/>
          </p:nvSpPr>
          <p:spPr bwMode="auto">
            <a:xfrm flipH="1">
              <a:off x="8379101"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9" name="Freeform 425">
              <a:extLst>
                <a:ext uri="{FF2B5EF4-FFF2-40B4-BE49-F238E27FC236}">
                  <a16:creationId xmlns:a16="http://schemas.microsoft.com/office/drawing/2014/main" id="{021DA16D-21AD-463B-AB5E-98D37FC65AAC}"/>
                </a:ext>
              </a:extLst>
            </p:cNvPr>
            <p:cNvSpPr>
              <a:spLocks/>
            </p:cNvSpPr>
            <p:nvPr/>
          </p:nvSpPr>
          <p:spPr bwMode="auto">
            <a:xfrm flipH="1">
              <a:off x="7943379"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0" name="Freeform 426">
              <a:extLst>
                <a:ext uri="{FF2B5EF4-FFF2-40B4-BE49-F238E27FC236}">
                  <a16:creationId xmlns:a16="http://schemas.microsoft.com/office/drawing/2014/main" id="{977918E1-3770-416B-A895-14206573EBA2}"/>
                </a:ext>
              </a:extLst>
            </p:cNvPr>
            <p:cNvSpPr>
              <a:spLocks/>
            </p:cNvSpPr>
            <p:nvPr/>
          </p:nvSpPr>
          <p:spPr bwMode="auto">
            <a:xfrm flipH="1">
              <a:off x="7617237"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1" name="Freeform 427">
              <a:extLst>
                <a:ext uri="{FF2B5EF4-FFF2-40B4-BE49-F238E27FC236}">
                  <a16:creationId xmlns:a16="http://schemas.microsoft.com/office/drawing/2014/main" id="{7A3A3F32-DAF2-4810-A6F3-06D3D1FE82C9}"/>
                </a:ext>
              </a:extLst>
            </p:cNvPr>
            <p:cNvSpPr>
              <a:spLocks/>
            </p:cNvSpPr>
            <p:nvPr/>
          </p:nvSpPr>
          <p:spPr bwMode="auto">
            <a:xfrm flipH="1">
              <a:off x="8050472"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2" name="Freeform 428">
              <a:extLst>
                <a:ext uri="{FF2B5EF4-FFF2-40B4-BE49-F238E27FC236}">
                  <a16:creationId xmlns:a16="http://schemas.microsoft.com/office/drawing/2014/main" id="{E3E01BC9-279B-4F0E-A33E-59F0C08DA4A5}"/>
                </a:ext>
              </a:extLst>
            </p:cNvPr>
            <p:cNvSpPr>
              <a:spLocks/>
            </p:cNvSpPr>
            <p:nvPr/>
          </p:nvSpPr>
          <p:spPr bwMode="auto">
            <a:xfrm flipH="1">
              <a:off x="7724332"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3" name="Freeform 29">
              <a:extLst>
                <a:ext uri="{FF2B5EF4-FFF2-40B4-BE49-F238E27FC236}">
                  <a16:creationId xmlns:a16="http://schemas.microsoft.com/office/drawing/2014/main" id="{8D90933B-2F75-4EE8-871B-FD9DC0C82B58}"/>
                </a:ext>
              </a:extLst>
            </p:cNvPr>
            <p:cNvSpPr>
              <a:spLocks/>
            </p:cNvSpPr>
            <p:nvPr/>
          </p:nvSpPr>
          <p:spPr bwMode="auto">
            <a:xfrm flipH="1">
              <a:off x="7288609"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4" name="Freeform 31">
              <a:extLst>
                <a:ext uri="{FF2B5EF4-FFF2-40B4-BE49-F238E27FC236}">
                  <a16:creationId xmlns:a16="http://schemas.microsoft.com/office/drawing/2014/main" id="{DB39CD11-82D9-44CD-9F8B-0B5D50B97544}"/>
                </a:ext>
              </a:extLst>
            </p:cNvPr>
            <p:cNvSpPr>
              <a:spLocks/>
            </p:cNvSpPr>
            <p:nvPr/>
          </p:nvSpPr>
          <p:spPr bwMode="auto">
            <a:xfrm flipH="1">
              <a:off x="7395703"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grpSp>
        <p:nvGrpSpPr>
          <p:cNvPr id="1806" name="Group 1805">
            <a:extLst>
              <a:ext uri="{FF2B5EF4-FFF2-40B4-BE49-F238E27FC236}">
                <a16:creationId xmlns:a16="http://schemas.microsoft.com/office/drawing/2014/main" id="{BE72D951-75A4-4DA9-8903-264B4C8AD6CE}"/>
              </a:ext>
            </a:extLst>
          </p:cNvPr>
          <p:cNvGrpSpPr/>
          <p:nvPr userDrawn="1"/>
        </p:nvGrpSpPr>
        <p:grpSpPr>
          <a:xfrm>
            <a:off x="85341" y="3262900"/>
            <a:ext cx="12250686" cy="180153"/>
            <a:chOff x="83663" y="3120085"/>
            <a:chExt cx="12009863" cy="176637"/>
          </a:xfrm>
        </p:grpSpPr>
        <p:sp>
          <p:nvSpPr>
            <p:cNvPr id="183" name="Freeform 29">
              <a:extLst>
                <a:ext uri="{FF2B5EF4-FFF2-40B4-BE49-F238E27FC236}">
                  <a16:creationId xmlns:a16="http://schemas.microsoft.com/office/drawing/2014/main" id="{264AC6E7-01D5-40D8-8743-B48FAE547197}"/>
                </a:ext>
              </a:extLst>
            </p:cNvPr>
            <p:cNvSpPr>
              <a:spLocks/>
            </p:cNvSpPr>
            <p:nvPr/>
          </p:nvSpPr>
          <p:spPr bwMode="auto">
            <a:xfrm>
              <a:off x="305196"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84" name="Freeform 30">
              <a:extLst>
                <a:ext uri="{FF2B5EF4-FFF2-40B4-BE49-F238E27FC236}">
                  <a16:creationId xmlns:a16="http://schemas.microsoft.com/office/drawing/2014/main" id="{AF1A290E-9D5C-4D3E-B58F-B8A8F93E7AEE}"/>
                </a:ext>
              </a:extLst>
            </p:cNvPr>
            <p:cNvSpPr>
              <a:spLocks/>
            </p:cNvSpPr>
            <p:nvPr/>
          </p:nvSpPr>
          <p:spPr bwMode="auto">
            <a:xfrm>
              <a:off x="63133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85" name="Freeform 31">
              <a:extLst>
                <a:ext uri="{FF2B5EF4-FFF2-40B4-BE49-F238E27FC236}">
                  <a16:creationId xmlns:a16="http://schemas.microsoft.com/office/drawing/2014/main" id="{A66BF2C9-ABEB-49A8-9D26-1799DD2BABDD}"/>
                </a:ext>
              </a:extLst>
            </p:cNvPr>
            <p:cNvSpPr>
              <a:spLocks/>
            </p:cNvSpPr>
            <p:nvPr/>
          </p:nvSpPr>
          <p:spPr bwMode="auto">
            <a:xfrm>
              <a:off x="83663"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86" name="Freeform 32">
              <a:extLst>
                <a:ext uri="{FF2B5EF4-FFF2-40B4-BE49-F238E27FC236}">
                  <a16:creationId xmlns:a16="http://schemas.microsoft.com/office/drawing/2014/main" id="{EFED73C6-3651-46CB-8675-80B071CA7A17}"/>
                </a:ext>
              </a:extLst>
            </p:cNvPr>
            <p:cNvSpPr>
              <a:spLocks/>
            </p:cNvSpPr>
            <p:nvPr/>
          </p:nvSpPr>
          <p:spPr bwMode="auto">
            <a:xfrm>
              <a:off x="412290"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87" name="Freeform 29">
              <a:extLst>
                <a:ext uri="{FF2B5EF4-FFF2-40B4-BE49-F238E27FC236}">
                  <a16:creationId xmlns:a16="http://schemas.microsoft.com/office/drawing/2014/main" id="{42D6DE5F-4428-42A4-8443-3D7AEB80BF16}"/>
                </a:ext>
              </a:extLst>
            </p:cNvPr>
            <p:cNvSpPr>
              <a:spLocks/>
            </p:cNvSpPr>
            <p:nvPr/>
          </p:nvSpPr>
          <p:spPr bwMode="auto">
            <a:xfrm>
              <a:off x="959966"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88" name="Freeform 30">
              <a:extLst>
                <a:ext uri="{FF2B5EF4-FFF2-40B4-BE49-F238E27FC236}">
                  <a16:creationId xmlns:a16="http://schemas.microsoft.com/office/drawing/2014/main" id="{77EAB4FC-86D4-4318-80A7-44794FA6B27F}"/>
                </a:ext>
              </a:extLst>
            </p:cNvPr>
            <p:cNvSpPr>
              <a:spLocks/>
            </p:cNvSpPr>
            <p:nvPr/>
          </p:nvSpPr>
          <p:spPr bwMode="auto">
            <a:xfrm>
              <a:off x="1286106"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89" name="Freeform 31">
              <a:extLst>
                <a:ext uri="{FF2B5EF4-FFF2-40B4-BE49-F238E27FC236}">
                  <a16:creationId xmlns:a16="http://schemas.microsoft.com/office/drawing/2014/main" id="{DB3DD124-1B6A-4866-BBFD-7F9A76EB767B}"/>
                </a:ext>
              </a:extLst>
            </p:cNvPr>
            <p:cNvSpPr>
              <a:spLocks/>
            </p:cNvSpPr>
            <p:nvPr/>
          </p:nvSpPr>
          <p:spPr bwMode="auto">
            <a:xfrm>
              <a:off x="738432"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90" name="Freeform 32">
              <a:extLst>
                <a:ext uri="{FF2B5EF4-FFF2-40B4-BE49-F238E27FC236}">
                  <a16:creationId xmlns:a16="http://schemas.microsoft.com/office/drawing/2014/main" id="{3D7A3F88-AAA4-4E6D-8BB1-79ECBB63C7E2}"/>
                </a:ext>
              </a:extLst>
            </p:cNvPr>
            <p:cNvSpPr>
              <a:spLocks/>
            </p:cNvSpPr>
            <p:nvPr/>
          </p:nvSpPr>
          <p:spPr bwMode="auto">
            <a:xfrm>
              <a:off x="1067060"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91" name="Freeform 29">
              <a:extLst>
                <a:ext uri="{FF2B5EF4-FFF2-40B4-BE49-F238E27FC236}">
                  <a16:creationId xmlns:a16="http://schemas.microsoft.com/office/drawing/2014/main" id="{C7F4F5A3-B635-40FF-90A9-D0FD41B4EF4C}"/>
                </a:ext>
              </a:extLst>
            </p:cNvPr>
            <p:cNvSpPr>
              <a:spLocks/>
            </p:cNvSpPr>
            <p:nvPr/>
          </p:nvSpPr>
          <p:spPr bwMode="auto">
            <a:xfrm>
              <a:off x="1614734"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92" name="Freeform 30">
              <a:extLst>
                <a:ext uri="{FF2B5EF4-FFF2-40B4-BE49-F238E27FC236}">
                  <a16:creationId xmlns:a16="http://schemas.microsoft.com/office/drawing/2014/main" id="{83F4EA44-920C-4715-B68B-64BF293BDB53}"/>
                </a:ext>
              </a:extLst>
            </p:cNvPr>
            <p:cNvSpPr>
              <a:spLocks/>
            </p:cNvSpPr>
            <p:nvPr/>
          </p:nvSpPr>
          <p:spPr bwMode="auto">
            <a:xfrm>
              <a:off x="194087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93" name="Freeform 31">
              <a:extLst>
                <a:ext uri="{FF2B5EF4-FFF2-40B4-BE49-F238E27FC236}">
                  <a16:creationId xmlns:a16="http://schemas.microsoft.com/office/drawing/2014/main" id="{ACA41A8C-96F8-44FF-9C1A-50DD1B02B65C}"/>
                </a:ext>
              </a:extLst>
            </p:cNvPr>
            <p:cNvSpPr>
              <a:spLocks/>
            </p:cNvSpPr>
            <p:nvPr/>
          </p:nvSpPr>
          <p:spPr bwMode="auto">
            <a:xfrm>
              <a:off x="1393201"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94" name="Freeform 32">
              <a:extLst>
                <a:ext uri="{FF2B5EF4-FFF2-40B4-BE49-F238E27FC236}">
                  <a16:creationId xmlns:a16="http://schemas.microsoft.com/office/drawing/2014/main" id="{9274AA7E-AF9E-4B39-BA51-CA52B0A105AA}"/>
                </a:ext>
              </a:extLst>
            </p:cNvPr>
            <p:cNvSpPr>
              <a:spLocks/>
            </p:cNvSpPr>
            <p:nvPr/>
          </p:nvSpPr>
          <p:spPr bwMode="auto">
            <a:xfrm>
              <a:off x="1721829"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95" name="Freeform 29">
              <a:extLst>
                <a:ext uri="{FF2B5EF4-FFF2-40B4-BE49-F238E27FC236}">
                  <a16:creationId xmlns:a16="http://schemas.microsoft.com/office/drawing/2014/main" id="{1D2111FD-9B98-4E66-B477-66949920875E}"/>
                </a:ext>
              </a:extLst>
            </p:cNvPr>
            <p:cNvSpPr>
              <a:spLocks/>
            </p:cNvSpPr>
            <p:nvPr/>
          </p:nvSpPr>
          <p:spPr bwMode="auto">
            <a:xfrm>
              <a:off x="2269503"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96" name="Freeform 30">
              <a:extLst>
                <a:ext uri="{FF2B5EF4-FFF2-40B4-BE49-F238E27FC236}">
                  <a16:creationId xmlns:a16="http://schemas.microsoft.com/office/drawing/2014/main" id="{6AA312F4-25D1-4D24-B568-08ED8ACA4CBE}"/>
                </a:ext>
              </a:extLst>
            </p:cNvPr>
            <p:cNvSpPr>
              <a:spLocks/>
            </p:cNvSpPr>
            <p:nvPr/>
          </p:nvSpPr>
          <p:spPr bwMode="auto">
            <a:xfrm>
              <a:off x="2595644"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97" name="Freeform 31">
              <a:extLst>
                <a:ext uri="{FF2B5EF4-FFF2-40B4-BE49-F238E27FC236}">
                  <a16:creationId xmlns:a16="http://schemas.microsoft.com/office/drawing/2014/main" id="{E87D0181-2200-42D3-8970-991B9930F40D}"/>
                </a:ext>
              </a:extLst>
            </p:cNvPr>
            <p:cNvSpPr>
              <a:spLocks/>
            </p:cNvSpPr>
            <p:nvPr/>
          </p:nvSpPr>
          <p:spPr bwMode="auto">
            <a:xfrm>
              <a:off x="2047969"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98" name="Freeform 32">
              <a:extLst>
                <a:ext uri="{FF2B5EF4-FFF2-40B4-BE49-F238E27FC236}">
                  <a16:creationId xmlns:a16="http://schemas.microsoft.com/office/drawing/2014/main" id="{09443674-B67D-46F8-BCC5-5ED0CA5F6D08}"/>
                </a:ext>
              </a:extLst>
            </p:cNvPr>
            <p:cNvSpPr>
              <a:spLocks/>
            </p:cNvSpPr>
            <p:nvPr/>
          </p:nvSpPr>
          <p:spPr bwMode="auto">
            <a:xfrm>
              <a:off x="2376598"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99" name="Freeform 565">
              <a:extLst>
                <a:ext uri="{FF2B5EF4-FFF2-40B4-BE49-F238E27FC236}">
                  <a16:creationId xmlns:a16="http://schemas.microsoft.com/office/drawing/2014/main" id="{10810694-117B-4425-868B-0E45A3DFC500}"/>
                </a:ext>
              </a:extLst>
            </p:cNvPr>
            <p:cNvSpPr>
              <a:spLocks/>
            </p:cNvSpPr>
            <p:nvPr/>
          </p:nvSpPr>
          <p:spPr bwMode="auto">
            <a:xfrm>
              <a:off x="292427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00" name="Freeform 566">
              <a:extLst>
                <a:ext uri="{FF2B5EF4-FFF2-40B4-BE49-F238E27FC236}">
                  <a16:creationId xmlns:a16="http://schemas.microsoft.com/office/drawing/2014/main" id="{AC606DA5-EC36-49E7-9FD5-59A03F72C6FD}"/>
                </a:ext>
              </a:extLst>
            </p:cNvPr>
            <p:cNvSpPr>
              <a:spLocks/>
            </p:cNvSpPr>
            <p:nvPr/>
          </p:nvSpPr>
          <p:spPr bwMode="auto">
            <a:xfrm>
              <a:off x="3250413"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01" name="Freeform 567">
              <a:extLst>
                <a:ext uri="{FF2B5EF4-FFF2-40B4-BE49-F238E27FC236}">
                  <a16:creationId xmlns:a16="http://schemas.microsoft.com/office/drawing/2014/main" id="{5640AFA6-64C6-41DF-B7CE-4EAAA7A39248}"/>
                </a:ext>
              </a:extLst>
            </p:cNvPr>
            <p:cNvSpPr>
              <a:spLocks/>
            </p:cNvSpPr>
            <p:nvPr/>
          </p:nvSpPr>
          <p:spPr bwMode="auto">
            <a:xfrm>
              <a:off x="2702739"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02" name="Freeform 568">
              <a:extLst>
                <a:ext uri="{FF2B5EF4-FFF2-40B4-BE49-F238E27FC236}">
                  <a16:creationId xmlns:a16="http://schemas.microsoft.com/office/drawing/2014/main" id="{36AAF8C4-4FBE-4DDD-B437-FB23809EF672}"/>
                </a:ext>
              </a:extLst>
            </p:cNvPr>
            <p:cNvSpPr>
              <a:spLocks/>
            </p:cNvSpPr>
            <p:nvPr/>
          </p:nvSpPr>
          <p:spPr bwMode="auto">
            <a:xfrm>
              <a:off x="3031366"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03" name="Freeform 29">
              <a:extLst>
                <a:ext uri="{FF2B5EF4-FFF2-40B4-BE49-F238E27FC236}">
                  <a16:creationId xmlns:a16="http://schemas.microsoft.com/office/drawing/2014/main" id="{7107F083-C1CA-46E9-AECD-5B7DFF24F925}"/>
                </a:ext>
              </a:extLst>
            </p:cNvPr>
            <p:cNvSpPr>
              <a:spLocks/>
            </p:cNvSpPr>
            <p:nvPr/>
          </p:nvSpPr>
          <p:spPr bwMode="auto">
            <a:xfrm>
              <a:off x="357904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04" name="Freeform 31">
              <a:extLst>
                <a:ext uri="{FF2B5EF4-FFF2-40B4-BE49-F238E27FC236}">
                  <a16:creationId xmlns:a16="http://schemas.microsoft.com/office/drawing/2014/main" id="{662C187E-86A1-4E26-943E-5B32AC16744E}"/>
                </a:ext>
              </a:extLst>
            </p:cNvPr>
            <p:cNvSpPr>
              <a:spLocks/>
            </p:cNvSpPr>
            <p:nvPr/>
          </p:nvSpPr>
          <p:spPr bwMode="auto">
            <a:xfrm>
              <a:off x="3357508"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05" name="Freeform 29">
              <a:extLst>
                <a:ext uri="{FF2B5EF4-FFF2-40B4-BE49-F238E27FC236}">
                  <a16:creationId xmlns:a16="http://schemas.microsoft.com/office/drawing/2014/main" id="{1B5A5D4F-0025-4488-9054-087EAF766490}"/>
                </a:ext>
              </a:extLst>
            </p:cNvPr>
            <p:cNvSpPr>
              <a:spLocks/>
            </p:cNvSpPr>
            <p:nvPr/>
          </p:nvSpPr>
          <p:spPr bwMode="auto">
            <a:xfrm>
              <a:off x="390767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06" name="Freeform 30">
              <a:extLst>
                <a:ext uri="{FF2B5EF4-FFF2-40B4-BE49-F238E27FC236}">
                  <a16:creationId xmlns:a16="http://schemas.microsoft.com/office/drawing/2014/main" id="{30157D0E-8DD5-49D3-B70F-B3C56EEE4F63}"/>
                </a:ext>
              </a:extLst>
            </p:cNvPr>
            <p:cNvSpPr>
              <a:spLocks/>
            </p:cNvSpPr>
            <p:nvPr/>
          </p:nvSpPr>
          <p:spPr bwMode="auto">
            <a:xfrm>
              <a:off x="4233811"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07" name="Freeform 31">
              <a:extLst>
                <a:ext uri="{FF2B5EF4-FFF2-40B4-BE49-F238E27FC236}">
                  <a16:creationId xmlns:a16="http://schemas.microsoft.com/office/drawing/2014/main" id="{BCE73DE1-9D13-42B1-B5A4-EE5D3CC536C1}"/>
                </a:ext>
              </a:extLst>
            </p:cNvPr>
            <p:cNvSpPr>
              <a:spLocks/>
            </p:cNvSpPr>
            <p:nvPr/>
          </p:nvSpPr>
          <p:spPr bwMode="auto">
            <a:xfrm>
              <a:off x="3686136"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08" name="Freeform 32">
              <a:extLst>
                <a:ext uri="{FF2B5EF4-FFF2-40B4-BE49-F238E27FC236}">
                  <a16:creationId xmlns:a16="http://schemas.microsoft.com/office/drawing/2014/main" id="{060FBDA3-C2AE-4610-91C3-35224DD7C2B4}"/>
                </a:ext>
              </a:extLst>
            </p:cNvPr>
            <p:cNvSpPr>
              <a:spLocks/>
            </p:cNvSpPr>
            <p:nvPr/>
          </p:nvSpPr>
          <p:spPr bwMode="auto">
            <a:xfrm>
              <a:off x="4014764"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09" name="Freeform 29">
              <a:extLst>
                <a:ext uri="{FF2B5EF4-FFF2-40B4-BE49-F238E27FC236}">
                  <a16:creationId xmlns:a16="http://schemas.microsoft.com/office/drawing/2014/main" id="{6AE82579-1DC0-49FB-9D06-FD9A2B3B7C20}"/>
                </a:ext>
              </a:extLst>
            </p:cNvPr>
            <p:cNvSpPr>
              <a:spLocks/>
            </p:cNvSpPr>
            <p:nvPr/>
          </p:nvSpPr>
          <p:spPr bwMode="auto">
            <a:xfrm>
              <a:off x="4562439"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10" name="Freeform 30">
              <a:extLst>
                <a:ext uri="{FF2B5EF4-FFF2-40B4-BE49-F238E27FC236}">
                  <a16:creationId xmlns:a16="http://schemas.microsoft.com/office/drawing/2014/main" id="{420E8154-BE21-4CDB-A231-44ABDB3F8107}"/>
                </a:ext>
              </a:extLst>
            </p:cNvPr>
            <p:cNvSpPr>
              <a:spLocks/>
            </p:cNvSpPr>
            <p:nvPr/>
          </p:nvSpPr>
          <p:spPr bwMode="auto">
            <a:xfrm>
              <a:off x="488858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11" name="Freeform 31">
              <a:extLst>
                <a:ext uri="{FF2B5EF4-FFF2-40B4-BE49-F238E27FC236}">
                  <a16:creationId xmlns:a16="http://schemas.microsoft.com/office/drawing/2014/main" id="{D0FE40C5-7CA9-4F36-A9E9-DA9E0272D631}"/>
                </a:ext>
              </a:extLst>
            </p:cNvPr>
            <p:cNvSpPr>
              <a:spLocks/>
            </p:cNvSpPr>
            <p:nvPr/>
          </p:nvSpPr>
          <p:spPr bwMode="auto">
            <a:xfrm>
              <a:off x="4340905"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12" name="Freeform 32">
              <a:extLst>
                <a:ext uri="{FF2B5EF4-FFF2-40B4-BE49-F238E27FC236}">
                  <a16:creationId xmlns:a16="http://schemas.microsoft.com/office/drawing/2014/main" id="{958440EA-219C-4DC4-9A0F-F2CAE4033EDC}"/>
                </a:ext>
              </a:extLst>
            </p:cNvPr>
            <p:cNvSpPr>
              <a:spLocks/>
            </p:cNvSpPr>
            <p:nvPr/>
          </p:nvSpPr>
          <p:spPr bwMode="auto">
            <a:xfrm>
              <a:off x="4669534"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13" name="Freeform 29">
              <a:extLst>
                <a:ext uri="{FF2B5EF4-FFF2-40B4-BE49-F238E27FC236}">
                  <a16:creationId xmlns:a16="http://schemas.microsoft.com/office/drawing/2014/main" id="{912864C7-C94E-4178-B058-7D9C60129C10}"/>
                </a:ext>
              </a:extLst>
            </p:cNvPr>
            <p:cNvSpPr>
              <a:spLocks/>
            </p:cNvSpPr>
            <p:nvPr/>
          </p:nvSpPr>
          <p:spPr bwMode="auto">
            <a:xfrm>
              <a:off x="5217208"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14" name="Freeform 30">
              <a:extLst>
                <a:ext uri="{FF2B5EF4-FFF2-40B4-BE49-F238E27FC236}">
                  <a16:creationId xmlns:a16="http://schemas.microsoft.com/office/drawing/2014/main" id="{B1D54496-C029-4D78-B5F8-49FC57F187CE}"/>
                </a:ext>
              </a:extLst>
            </p:cNvPr>
            <p:cNvSpPr>
              <a:spLocks/>
            </p:cNvSpPr>
            <p:nvPr/>
          </p:nvSpPr>
          <p:spPr bwMode="auto">
            <a:xfrm>
              <a:off x="5543348"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15" name="Freeform 31">
              <a:extLst>
                <a:ext uri="{FF2B5EF4-FFF2-40B4-BE49-F238E27FC236}">
                  <a16:creationId xmlns:a16="http://schemas.microsoft.com/office/drawing/2014/main" id="{2C4A7F03-9D2D-4B9A-9AFF-1546D3CE7C29}"/>
                </a:ext>
              </a:extLst>
            </p:cNvPr>
            <p:cNvSpPr>
              <a:spLocks/>
            </p:cNvSpPr>
            <p:nvPr/>
          </p:nvSpPr>
          <p:spPr bwMode="auto">
            <a:xfrm>
              <a:off x="4995674"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16" name="Freeform 32">
              <a:extLst>
                <a:ext uri="{FF2B5EF4-FFF2-40B4-BE49-F238E27FC236}">
                  <a16:creationId xmlns:a16="http://schemas.microsoft.com/office/drawing/2014/main" id="{54AEAF42-949E-47BF-A756-FFADFF645812}"/>
                </a:ext>
              </a:extLst>
            </p:cNvPr>
            <p:cNvSpPr>
              <a:spLocks/>
            </p:cNvSpPr>
            <p:nvPr/>
          </p:nvSpPr>
          <p:spPr bwMode="auto">
            <a:xfrm>
              <a:off x="5324302"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17" name="Freeform 29">
              <a:extLst>
                <a:ext uri="{FF2B5EF4-FFF2-40B4-BE49-F238E27FC236}">
                  <a16:creationId xmlns:a16="http://schemas.microsoft.com/office/drawing/2014/main" id="{EE9716AB-1338-4D35-BA91-5FC7764BAFF2}"/>
                </a:ext>
              </a:extLst>
            </p:cNvPr>
            <p:cNvSpPr>
              <a:spLocks/>
            </p:cNvSpPr>
            <p:nvPr/>
          </p:nvSpPr>
          <p:spPr bwMode="auto">
            <a:xfrm>
              <a:off x="587197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18" name="Freeform 30">
              <a:extLst>
                <a:ext uri="{FF2B5EF4-FFF2-40B4-BE49-F238E27FC236}">
                  <a16:creationId xmlns:a16="http://schemas.microsoft.com/office/drawing/2014/main" id="{C1254EB0-1701-4987-A194-B15335DBAB44}"/>
                </a:ext>
              </a:extLst>
            </p:cNvPr>
            <p:cNvSpPr>
              <a:spLocks/>
            </p:cNvSpPr>
            <p:nvPr/>
          </p:nvSpPr>
          <p:spPr bwMode="auto">
            <a:xfrm>
              <a:off x="6198118"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19" name="Freeform 31">
              <a:extLst>
                <a:ext uri="{FF2B5EF4-FFF2-40B4-BE49-F238E27FC236}">
                  <a16:creationId xmlns:a16="http://schemas.microsoft.com/office/drawing/2014/main" id="{3219967A-953E-478C-B3A7-5AA1ABDB7D59}"/>
                </a:ext>
              </a:extLst>
            </p:cNvPr>
            <p:cNvSpPr>
              <a:spLocks/>
            </p:cNvSpPr>
            <p:nvPr/>
          </p:nvSpPr>
          <p:spPr bwMode="auto">
            <a:xfrm>
              <a:off x="5650443"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20" name="Freeform 32">
              <a:extLst>
                <a:ext uri="{FF2B5EF4-FFF2-40B4-BE49-F238E27FC236}">
                  <a16:creationId xmlns:a16="http://schemas.microsoft.com/office/drawing/2014/main" id="{06751FEE-A520-4794-AAA3-43FAFBDF0D2E}"/>
                </a:ext>
              </a:extLst>
            </p:cNvPr>
            <p:cNvSpPr>
              <a:spLocks/>
            </p:cNvSpPr>
            <p:nvPr/>
          </p:nvSpPr>
          <p:spPr bwMode="auto">
            <a:xfrm>
              <a:off x="5979071"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21" name="Freeform 587">
              <a:extLst>
                <a:ext uri="{FF2B5EF4-FFF2-40B4-BE49-F238E27FC236}">
                  <a16:creationId xmlns:a16="http://schemas.microsoft.com/office/drawing/2014/main" id="{B803B876-53D6-47EF-8EDB-C8BF4AC573D3}"/>
                </a:ext>
              </a:extLst>
            </p:cNvPr>
            <p:cNvSpPr>
              <a:spLocks/>
            </p:cNvSpPr>
            <p:nvPr/>
          </p:nvSpPr>
          <p:spPr bwMode="auto">
            <a:xfrm>
              <a:off x="652674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22" name="Freeform 588">
              <a:extLst>
                <a:ext uri="{FF2B5EF4-FFF2-40B4-BE49-F238E27FC236}">
                  <a16:creationId xmlns:a16="http://schemas.microsoft.com/office/drawing/2014/main" id="{3377FCAE-9DC2-4C31-8681-215EAEB2D668}"/>
                </a:ext>
              </a:extLst>
            </p:cNvPr>
            <p:cNvSpPr>
              <a:spLocks/>
            </p:cNvSpPr>
            <p:nvPr/>
          </p:nvSpPr>
          <p:spPr bwMode="auto">
            <a:xfrm>
              <a:off x="685288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23" name="Freeform 589">
              <a:extLst>
                <a:ext uri="{FF2B5EF4-FFF2-40B4-BE49-F238E27FC236}">
                  <a16:creationId xmlns:a16="http://schemas.microsoft.com/office/drawing/2014/main" id="{35FD5FA9-B190-4369-BAD8-37DE419FDEC9}"/>
                </a:ext>
              </a:extLst>
            </p:cNvPr>
            <p:cNvSpPr>
              <a:spLocks/>
            </p:cNvSpPr>
            <p:nvPr/>
          </p:nvSpPr>
          <p:spPr bwMode="auto">
            <a:xfrm>
              <a:off x="6305212"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24" name="Freeform 590">
              <a:extLst>
                <a:ext uri="{FF2B5EF4-FFF2-40B4-BE49-F238E27FC236}">
                  <a16:creationId xmlns:a16="http://schemas.microsoft.com/office/drawing/2014/main" id="{50659306-72E2-4BFC-AA1F-9BE293913135}"/>
                </a:ext>
              </a:extLst>
            </p:cNvPr>
            <p:cNvSpPr>
              <a:spLocks/>
            </p:cNvSpPr>
            <p:nvPr/>
          </p:nvSpPr>
          <p:spPr bwMode="auto">
            <a:xfrm>
              <a:off x="6633840"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25" name="Freeform 29">
              <a:extLst>
                <a:ext uri="{FF2B5EF4-FFF2-40B4-BE49-F238E27FC236}">
                  <a16:creationId xmlns:a16="http://schemas.microsoft.com/office/drawing/2014/main" id="{10FBB27E-3BF1-4B8D-A95A-27CDC99A96D4}"/>
                </a:ext>
              </a:extLst>
            </p:cNvPr>
            <p:cNvSpPr>
              <a:spLocks/>
            </p:cNvSpPr>
            <p:nvPr/>
          </p:nvSpPr>
          <p:spPr bwMode="auto">
            <a:xfrm>
              <a:off x="718151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26" name="Freeform 31">
              <a:extLst>
                <a:ext uri="{FF2B5EF4-FFF2-40B4-BE49-F238E27FC236}">
                  <a16:creationId xmlns:a16="http://schemas.microsoft.com/office/drawing/2014/main" id="{EAB0B7C8-1754-44D3-882E-BCE44C4EED4E}"/>
                </a:ext>
              </a:extLst>
            </p:cNvPr>
            <p:cNvSpPr>
              <a:spLocks/>
            </p:cNvSpPr>
            <p:nvPr/>
          </p:nvSpPr>
          <p:spPr bwMode="auto">
            <a:xfrm>
              <a:off x="6959981"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5" name="Freeform 29">
              <a:extLst>
                <a:ext uri="{FF2B5EF4-FFF2-40B4-BE49-F238E27FC236}">
                  <a16:creationId xmlns:a16="http://schemas.microsoft.com/office/drawing/2014/main" id="{0AD6B4A6-A022-4041-A253-C2627DDB983D}"/>
                </a:ext>
              </a:extLst>
            </p:cNvPr>
            <p:cNvSpPr>
              <a:spLocks/>
            </p:cNvSpPr>
            <p:nvPr/>
          </p:nvSpPr>
          <p:spPr bwMode="auto">
            <a:xfrm>
              <a:off x="751014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6" name="Freeform 30">
              <a:extLst>
                <a:ext uri="{FF2B5EF4-FFF2-40B4-BE49-F238E27FC236}">
                  <a16:creationId xmlns:a16="http://schemas.microsoft.com/office/drawing/2014/main" id="{E726031E-1FDB-4B06-9342-3DB20D51AF6F}"/>
                </a:ext>
              </a:extLst>
            </p:cNvPr>
            <p:cNvSpPr>
              <a:spLocks/>
            </p:cNvSpPr>
            <p:nvPr/>
          </p:nvSpPr>
          <p:spPr bwMode="auto">
            <a:xfrm>
              <a:off x="7836283"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7" name="Freeform 31">
              <a:extLst>
                <a:ext uri="{FF2B5EF4-FFF2-40B4-BE49-F238E27FC236}">
                  <a16:creationId xmlns:a16="http://schemas.microsoft.com/office/drawing/2014/main" id="{5DD153F4-03E1-4492-B4FF-B57D2A351FFA}"/>
                </a:ext>
              </a:extLst>
            </p:cNvPr>
            <p:cNvSpPr>
              <a:spLocks/>
            </p:cNvSpPr>
            <p:nvPr/>
          </p:nvSpPr>
          <p:spPr bwMode="auto">
            <a:xfrm>
              <a:off x="7288609"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8" name="Freeform 32">
              <a:extLst>
                <a:ext uri="{FF2B5EF4-FFF2-40B4-BE49-F238E27FC236}">
                  <a16:creationId xmlns:a16="http://schemas.microsoft.com/office/drawing/2014/main" id="{A97A57AF-D73C-4BAB-9043-D4B24F7CE532}"/>
                </a:ext>
              </a:extLst>
            </p:cNvPr>
            <p:cNvSpPr>
              <a:spLocks/>
            </p:cNvSpPr>
            <p:nvPr/>
          </p:nvSpPr>
          <p:spPr bwMode="auto">
            <a:xfrm>
              <a:off x="7617237"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9" name="Freeform 29">
              <a:extLst>
                <a:ext uri="{FF2B5EF4-FFF2-40B4-BE49-F238E27FC236}">
                  <a16:creationId xmlns:a16="http://schemas.microsoft.com/office/drawing/2014/main" id="{98C0FBE8-7B60-48B1-AEBB-00CADC8D85C1}"/>
                </a:ext>
              </a:extLst>
            </p:cNvPr>
            <p:cNvSpPr>
              <a:spLocks/>
            </p:cNvSpPr>
            <p:nvPr/>
          </p:nvSpPr>
          <p:spPr bwMode="auto">
            <a:xfrm>
              <a:off x="816491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0" name="Freeform 30">
              <a:extLst>
                <a:ext uri="{FF2B5EF4-FFF2-40B4-BE49-F238E27FC236}">
                  <a16:creationId xmlns:a16="http://schemas.microsoft.com/office/drawing/2014/main" id="{BAB26855-72E4-4045-A04B-89CE4592DC61}"/>
                </a:ext>
              </a:extLst>
            </p:cNvPr>
            <p:cNvSpPr>
              <a:spLocks/>
            </p:cNvSpPr>
            <p:nvPr/>
          </p:nvSpPr>
          <p:spPr bwMode="auto">
            <a:xfrm>
              <a:off x="849105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1" name="Freeform 31">
              <a:extLst>
                <a:ext uri="{FF2B5EF4-FFF2-40B4-BE49-F238E27FC236}">
                  <a16:creationId xmlns:a16="http://schemas.microsoft.com/office/drawing/2014/main" id="{37F28AE2-76CE-46D3-87C8-0A828CB84AED}"/>
                </a:ext>
              </a:extLst>
            </p:cNvPr>
            <p:cNvSpPr>
              <a:spLocks/>
            </p:cNvSpPr>
            <p:nvPr/>
          </p:nvSpPr>
          <p:spPr bwMode="auto">
            <a:xfrm>
              <a:off x="7943378"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2" name="Freeform 32">
              <a:extLst>
                <a:ext uri="{FF2B5EF4-FFF2-40B4-BE49-F238E27FC236}">
                  <a16:creationId xmlns:a16="http://schemas.microsoft.com/office/drawing/2014/main" id="{0032E565-2EAF-46C5-8D3A-FA351AD9423F}"/>
                </a:ext>
              </a:extLst>
            </p:cNvPr>
            <p:cNvSpPr>
              <a:spLocks/>
            </p:cNvSpPr>
            <p:nvPr/>
          </p:nvSpPr>
          <p:spPr bwMode="auto">
            <a:xfrm>
              <a:off x="8272007"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3" name="Freeform 29">
              <a:extLst>
                <a:ext uri="{FF2B5EF4-FFF2-40B4-BE49-F238E27FC236}">
                  <a16:creationId xmlns:a16="http://schemas.microsoft.com/office/drawing/2014/main" id="{ABF213DD-D002-4A5B-8BE9-33377A66A2C1}"/>
                </a:ext>
              </a:extLst>
            </p:cNvPr>
            <p:cNvSpPr>
              <a:spLocks/>
            </p:cNvSpPr>
            <p:nvPr/>
          </p:nvSpPr>
          <p:spPr bwMode="auto">
            <a:xfrm>
              <a:off x="881968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4" name="Freeform 30">
              <a:extLst>
                <a:ext uri="{FF2B5EF4-FFF2-40B4-BE49-F238E27FC236}">
                  <a16:creationId xmlns:a16="http://schemas.microsoft.com/office/drawing/2014/main" id="{FF34AD78-195F-4EE6-BCD6-E29D8075611B}"/>
                </a:ext>
              </a:extLst>
            </p:cNvPr>
            <p:cNvSpPr>
              <a:spLocks/>
            </p:cNvSpPr>
            <p:nvPr/>
          </p:nvSpPr>
          <p:spPr bwMode="auto">
            <a:xfrm>
              <a:off x="9145821"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5" name="Freeform 31">
              <a:extLst>
                <a:ext uri="{FF2B5EF4-FFF2-40B4-BE49-F238E27FC236}">
                  <a16:creationId xmlns:a16="http://schemas.microsoft.com/office/drawing/2014/main" id="{510FD556-9E82-43BD-98BF-6FD72578075E}"/>
                </a:ext>
              </a:extLst>
            </p:cNvPr>
            <p:cNvSpPr>
              <a:spLocks/>
            </p:cNvSpPr>
            <p:nvPr/>
          </p:nvSpPr>
          <p:spPr bwMode="auto">
            <a:xfrm>
              <a:off x="8598147"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6" name="Freeform 32">
              <a:extLst>
                <a:ext uri="{FF2B5EF4-FFF2-40B4-BE49-F238E27FC236}">
                  <a16:creationId xmlns:a16="http://schemas.microsoft.com/office/drawing/2014/main" id="{88FF55CB-8A40-4125-8509-3940A2CFED3D}"/>
                </a:ext>
              </a:extLst>
            </p:cNvPr>
            <p:cNvSpPr>
              <a:spLocks/>
            </p:cNvSpPr>
            <p:nvPr/>
          </p:nvSpPr>
          <p:spPr bwMode="auto">
            <a:xfrm>
              <a:off x="8926774"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7" name="Freeform 29">
              <a:extLst>
                <a:ext uri="{FF2B5EF4-FFF2-40B4-BE49-F238E27FC236}">
                  <a16:creationId xmlns:a16="http://schemas.microsoft.com/office/drawing/2014/main" id="{0B2EA9E0-6B38-4CCA-8FEC-DDB2DFC5BDAD}"/>
                </a:ext>
              </a:extLst>
            </p:cNvPr>
            <p:cNvSpPr>
              <a:spLocks/>
            </p:cNvSpPr>
            <p:nvPr/>
          </p:nvSpPr>
          <p:spPr bwMode="auto">
            <a:xfrm>
              <a:off x="947445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8" name="Freeform 30">
              <a:extLst>
                <a:ext uri="{FF2B5EF4-FFF2-40B4-BE49-F238E27FC236}">
                  <a16:creationId xmlns:a16="http://schemas.microsoft.com/office/drawing/2014/main" id="{6590C83B-81BE-4F45-9071-4B356A51D648}"/>
                </a:ext>
              </a:extLst>
            </p:cNvPr>
            <p:cNvSpPr>
              <a:spLocks/>
            </p:cNvSpPr>
            <p:nvPr/>
          </p:nvSpPr>
          <p:spPr bwMode="auto">
            <a:xfrm>
              <a:off x="9800591"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9" name="Freeform 31">
              <a:extLst>
                <a:ext uri="{FF2B5EF4-FFF2-40B4-BE49-F238E27FC236}">
                  <a16:creationId xmlns:a16="http://schemas.microsoft.com/office/drawing/2014/main" id="{7D25CFE3-F8F8-4324-B6D1-0D8A095566DE}"/>
                </a:ext>
              </a:extLst>
            </p:cNvPr>
            <p:cNvSpPr>
              <a:spLocks/>
            </p:cNvSpPr>
            <p:nvPr/>
          </p:nvSpPr>
          <p:spPr bwMode="auto">
            <a:xfrm>
              <a:off x="9252915"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0" name="Freeform 32">
              <a:extLst>
                <a:ext uri="{FF2B5EF4-FFF2-40B4-BE49-F238E27FC236}">
                  <a16:creationId xmlns:a16="http://schemas.microsoft.com/office/drawing/2014/main" id="{FDD53A37-0841-4263-9A35-8EAAE340D43B}"/>
                </a:ext>
              </a:extLst>
            </p:cNvPr>
            <p:cNvSpPr>
              <a:spLocks/>
            </p:cNvSpPr>
            <p:nvPr/>
          </p:nvSpPr>
          <p:spPr bwMode="auto">
            <a:xfrm>
              <a:off x="9581544"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1" name="Freeform 447">
              <a:extLst>
                <a:ext uri="{FF2B5EF4-FFF2-40B4-BE49-F238E27FC236}">
                  <a16:creationId xmlns:a16="http://schemas.microsoft.com/office/drawing/2014/main" id="{B7EED427-4F31-4F93-9A9C-BC12C2A6DDAD}"/>
                </a:ext>
              </a:extLst>
            </p:cNvPr>
            <p:cNvSpPr>
              <a:spLocks/>
            </p:cNvSpPr>
            <p:nvPr/>
          </p:nvSpPr>
          <p:spPr bwMode="auto">
            <a:xfrm>
              <a:off x="10129218"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2" name="Freeform 448">
              <a:extLst>
                <a:ext uri="{FF2B5EF4-FFF2-40B4-BE49-F238E27FC236}">
                  <a16:creationId xmlns:a16="http://schemas.microsoft.com/office/drawing/2014/main" id="{E4F8E918-F1EC-4F0E-9C84-89A22F563CCB}"/>
                </a:ext>
              </a:extLst>
            </p:cNvPr>
            <p:cNvSpPr>
              <a:spLocks/>
            </p:cNvSpPr>
            <p:nvPr/>
          </p:nvSpPr>
          <p:spPr bwMode="auto">
            <a:xfrm>
              <a:off x="1045536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3" name="Freeform 449">
              <a:extLst>
                <a:ext uri="{FF2B5EF4-FFF2-40B4-BE49-F238E27FC236}">
                  <a16:creationId xmlns:a16="http://schemas.microsoft.com/office/drawing/2014/main" id="{AB2BD2ED-0180-429D-BB39-EDB70D8EAE32}"/>
                </a:ext>
              </a:extLst>
            </p:cNvPr>
            <p:cNvSpPr>
              <a:spLocks/>
            </p:cNvSpPr>
            <p:nvPr/>
          </p:nvSpPr>
          <p:spPr bwMode="auto">
            <a:xfrm>
              <a:off x="9907685"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4" name="Freeform 450">
              <a:extLst>
                <a:ext uri="{FF2B5EF4-FFF2-40B4-BE49-F238E27FC236}">
                  <a16:creationId xmlns:a16="http://schemas.microsoft.com/office/drawing/2014/main" id="{53C041EC-3C93-4E73-97D5-E87F5F36554E}"/>
                </a:ext>
              </a:extLst>
            </p:cNvPr>
            <p:cNvSpPr>
              <a:spLocks/>
            </p:cNvSpPr>
            <p:nvPr/>
          </p:nvSpPr>
          <p:spPr bwMode="auto">
            <a:xfrm>
              <a:off x="10236312"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5" name="Freeform 29">
              <a:extLst>
                <a:ext uri="{FF2B5EF4-FFF2-40B4-BE49-F238E27FC236}">
                  <a16:creationId xmlns:a16="http://schemas.microsoft.com/office/drawing/2014/main" id="{9915E8AC-529E-40C2-A835-572C41FCC7A5}"/>
                </a:ext>
              </a:extLst>
            </p:cNvPr>
            <p:cNvSpPr>
              <a:spLocks/>
            </p:cNvSpPr>
            <p:nvPr/>
          </p:nvSpPr>
          <p:spPr bwMode="auto">
            <a:xfrm>
              <a:off x="1078398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6" name="Freeform 31">
              <a:extLst>
                <a:ext uri="{FF2B5EF4-FFF2-40B4-BE49-F238E27FC236}">
                  <a16:creationId xmlns:a16="http://schemas.microsoft.com/office/drawing/2014/main" id="{B6E49029-E29C-4351-A323-6ADA8C61F1C6}"/>
                </a:ext>
              </a:extLst>
            </p:cNvPr>
            <p:cNvSpPr>
              <a:spLocks/>
            </p:cNvSpPr>
            <p:nvPr/>
          </p:nvSpPr>
          <p:spPr bwMode="auto">
            <a:xfrm>
              <a:off x="10562454"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7" name="Freeform 29">
              <a:extLst>
                <a:ext uri="{FF2B5EF4-FFF2-40B4-BE49-F238E27FC236}">
                  <a16:creationId xmlns:a16="http://schemas.microsoft.com/office/drawing/2014/main" id="{78C37C65-A53C-4CFE-AE9A-670B395F015F}"/>
                </a:ext>
              </a:extLst>
            </p:cNvPr>
            <p:cNvSpPr>
              <a:spLocks/>
            </p:cNvSpPr>
            <p:nvPr/>
          </p:nvSpPr>
          <p:spPr bwMode="auto">
            <a:xfrm>
              <a:off x="1111261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8" name="Freeform 30">
              <a:extLst>
                <a:ext uri="{FF2B5EF4-FFF2-40B4-BE49-F238E27FC236}">
                  <a16:creationId xmlns:a16="http://schemas.microsoft.com/office/drawing/2014/main" id="{E81C5765-632E-4790-B5E3-B12F3C13A82C}"/>
                </a:ext>
              </a:extLst>
            </p:cNvPr>
            <p:cNvSpPr>
              <a:spLocks/>
            </p:cNvSpPr>
            <p:nvPr/>
          </p:nvSpPr>
          <p:spPr bwMode="auto">
            <a:xfrm>
              <a:off x="1143875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9" name="Freeform 31">
              <a:extLst>
                <a:ext uri="{FF2B5EF4-FFF2-40B4-BE49-F238E27FC236}">
                  <a16:creationId xmlns:a16="http://schemas.microsoft.com/office/drawing/2014/main" id="{33266C91-BE44-495A-B2DE-C01555E89666}"/>
                </a:ext>
              </a:extLst>
            </p:cNvPr>
            <p:cNvSpPr>
              <a:spLocks/>
            </p:cNvSpPr>
            <p:nvPr/>
          </p:nvSpPr>
          <p:spPr bwMode="auto">
            <a:xfrm>
              <a:off x="10891083"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0" name="Freeform 32">
              <a:extLst>
                <a:ext uri="{FF2B5EF4-FFF2-40B4-BE49-F238E27FC236}">
                  <a16:creationId xmlns:a16="http://schemas.microsoft.com/office/drawing/2014/main" id="{2EBFC1DA-E5F9-4849-856D-130B497368EF}"/>
                </a:ext>
              </a:extLst>
            </p:cNvPr>
            <p:cNvSpPr>
              <a:spLocks/>
            </p:cNvSpPr>
            <p:nvPr/>
          </p:nvSpPr>
          <p:spPr bwMode="auto">
            <a:xfrm>
              <a:off x="11219710"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1" name="Freeform 29">
              <a:extLst>
                <a:ext uri="{FF2B5EF4-FFF2-40B4-BE49-F238E27FC236}">
                  <a16:creationId xmlns:a16="http://schemas.microsoft.com/office/drawing/2014/main" id="{5DFE573A-8316-435B-AF08-76701ABB0C82}"/>
                </a:ext>
              </a:extLst>
            </p:cNvPr>
            <p:cNvSpPr>
              <a:spLocks/>
            </p:cNvSpPr>
            <p:nvPr/>
          </p:nvSpPr>
          <p:spPr bwMode="auto">
            <a:xfrm>
              <a:off x="1176738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2" name="Freeform 30">
              <a:extLst>
                <a:ext uri="{FF2B5EF4-FFF2-40B4-BE49-F238E27FC236}">
                  <a16:creationId xmlns:a16="http://schemas.microsoft.com/office/drawing/2014/main" id="{19E0B935-74E8-4408-9D05-D3E37D09301A}"/>
                </a:ext>
              </a:extLst>
            </p:cNvPr>
            <p:cNvSpPr>
              <a:spLocks/>
            </p:cNvSpPr>
            <p:nvPr/>
          </p:nvSpPr>
          <p:spPr bwMode="auto">
            <a:xfrm>
              <a:off x="12093526"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3" name="Freeform 31">
              <a:extLst>
                <a:ext uri="{FF2B5EF4-FFF2-40B4-BE49-F238E27FC236}">
                  <a16:creationId xmlns:a16="http://schemas.microsoft.com/office/drawing/2014/main" id="{9EFBB459-365A-4566-B129-395F6CCAEB9C}"/>
                </a:ext>
              </a:extLst>
            </p:cNvPr>
            <p:cNvSpPr>
              <a:spLocks/>
            </p:cNvSpPr>
            <p:nvPr/>
          </p:nvSpPr>
          <p:spPr bwMode="auto">
            <a:xfrm>
              <a:off x="11545852"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4" name="Freeform 32">
              <a:extLst>
                <a:ext uri="{FF2B5EF4-FFF2-40B4-BE49-F238E27FC236}">
                  <a16:creationId xmlns:a16="http://schemas.microsoft.com/office/drawing/2014/main" id="{80E07E11-BBDF-46B3-84A2-2F40AF03F12D}"/>
                </a:ext>
              </a:extLst>
            </p:cNvPr>
            <p:cNvSpPr>
              <a:spLocks/>
            </p:cNvSpPr>
            <p:nvPr/>
          </p:nvSpPr>
          <p:spPr bwMode="auto">
            <a:xfrm>
              <a:off x="11874480"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grpSp>
        <p:nvGrpSpPr>
          <p:cNvPr id="1804" name="Group 1803">
            <a:extLst>
              <a:ext uri="{FF2B5EF4-FFF2-40B4-BE49-F238E27FC236}">
                <a16:creationId xmlns:a16="http://schemas.microsoft.com/office/drawing/2014/main" id="{2FFD6C10-FC4C-4F41-B7FF-62886559664D}"/>
              </a:ext>
            </a:extLst>
          </p:cNvPr>
          <p:cNvGrpSpPr/>
          <p:nvPr userDrawn="1"/>
        </p:nvGrpSpPr>
        <p:grpSpPr>
          <a:xfrm>
            <a:off x="85342" y="1809358"/>
            <a:ext cx="12250686" cy="180153"/>
            <a:chOff x="83664" y="1663922"/>
            <a:chExt cx="12009863" cy="176637"/>
          </a:xfrm>
        </p:grpSpPr>
        <p:sp>
          <p:nvSpPr>
            <p:cNvPr id="319" name="Freeform 29">
              <a:extLst>
                <a:ext uri="{FF2B5EF4-FFF2-40B4-BE49-F238E27FC236}">
                  <a16:creationId xmlns:a16="http://schemas.microsoft.com/office/drawing/2014/main" id="{A1FF5F7A-8C3F-4A83-9768-8CB244306837}"/>
                </a:ext>
              </a:extLst>
            </p:cNvPr>
            <p:cNvSpPr>
              <a:spLocks/>
            </p:cNvSpPr>
            <p:nvPr/>
          </p:nvSpPr>
          <p:spPr bwMode="auto">
            <a:xfrm flipH="1">
              <a:off x="11871994"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20" name="Freeform 30">
              <a:extLst>
                <a:ext uri="{FF2B5EF4-FFF2-40B4-BE49-F238E27FC236}">
                  <a16:creationId xmlns:a16="http://schemas.microsoft.com/office/drawing/2014/main" id="{CDE63646-4BE1-445A-853E-1CCC62FDDD5E}"/>
                </a:ext>
              </a:extLst>
            </p:cNvPr>
            <p:cNvSpPr>
              <a:spLocks/>
            </p:cNvSpPr>
            <p:nvPr/>
          </p:nvSpPr>
          <p:spPr bwMode="auto">
            <a:xfrm flipH="1">
              <a:off x="1154585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21" name="Freeform 31">
              <a:extLst>
                <a:ext uri="{FF2B5EF4-FFF2-40B4-BE49-F238E27FC236}">
                  <a16:creationId xmlns:a16="http://schemas.microsoft.com/office/drawing/2014/main" id="{841BDC01-2683-4555-898B-32B6E2C82A4C}"/>
                </a:ext>
              </a:extLst>
            </p:cNvPr>
            <p:cNvSpPr>
              <a:spLocks/>
            </p:cNvSpPr>
            <p:nvPr/>
          </p:nvSpPr>
          <p:spPr bwMode="auto">
            <a:xfrm flipH="1">
              <a:off x="11979088"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22" name="Freeform 32">
              <a:extLst>
                <a:ext uri="{FF2B5EF4-FFF2-40B4-BE49-F238E27FC236}">
                  <a16:creationId xmlns:a16="http://schemas.microsoft.com/office/drawing/2014/main" id="{6FFE5B64-24C7-4D9A-BB64-4C41F7E4D061}"/>
                </a:ext>
              </a:extLst>
            </p:cNvPr>
            <p:cNvSpPr>
              <a:spLocks/>
            </p:cNvSpPr>
            <p:nvPr/>
          </p:nvSpPr>
          <p:spPr bwMode="auto">
            <a:xfrm flipH="1">
              <a:off x="11652948"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23" name="Freeform 29">
              <a:extLst>
                <a:ext uri="{FF2B5EF4-FFF2-40B4-BE49-F238E27FC236}">
                  <a16:creationId xmlns:a16="http://schemas.microsoft.com/office/drawing/2014/main" id="{AEAC90F6-0D91-4EF2-8AEF-C6D2F58C547E}"/>
                </a:ext>
              </a:extLst>
            </p:cNvPr>
            <p:cNvSpPr>
              <a:spLocks/>
            </p:cNvSpPr>
            <p:nvPr/>
          </p:nvSpPr>
          <p:spPr bwMode="auto">
            <a:xfrm flipH="1">
              <a:off x="11217224"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24" name="Freeform 30">
              <a:extLst>
                <a:ext uri="{FF2B5EF4-FFF2-40B4-BE49-F238E27FC236}">
                  <a16:creationId xmlns:a16="http://schemas.microsoft.com/office/drawing/2014/main" id="{FDB19BD2-BB72-4304-9ADA-D846D162AC90}"/>
                </a:ext>
              </a:extLst>
            </p:cNvPr>
            <p:cNvSpPr>
              <a:spLocks/>
            </p:cNvSpPr>
            <p:nvPr/>
          </p:nvSpPr>
          <p:spPr bwMode="auto">
            <a:xfrm flipH="1">
              <a:off x="10891084"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25" name="Freeform 31">
              <a:extLst>
                <a:ext uri="{FF2B5EF4-FFF2-40B4-BE49-F238E27FC236}">
                  <a16:creationId xmlns:a16="http://schemas.microsoft.com/office/drawing/2014/main" id="{2081742D-10AB-4F41-BB2C-E6ED079A8316}"/>
                </a:ext>
              </a:extLst>
            </p:cNvPr>
            <p:cNvSpPr>
              <a:spLocks/>
            </p:cNvSpPr>
            <p:nvPr/>
          </p:nvSpPr>
          <p:spPr bwMode="auto">
            <a:xfrm flipH="1">
              <a:off x="11324319"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26" name="Freeform 32">
              <a:extLst>
                <a:ext uri="{FF2B5EF4-FFF2-40B4-BE49-F238E27FC236}">
                  <a16:creationId xmlns:a16="http://schemas.microsoft.com/office/drawing/2014/main" id="{6F7424D8-E38A-44A6-92FB-1F915121F4DA}"/>
                </a:ext>
              </a:extLst>
            </p:cNvPr>
            <p:cNvSpPr>
              <a:spLocks/>
            </p:cNvSpPr>
            <p:nvPr/>
          </p:nvSpPr>
          <p:spPr bwMode="auto">
            <a:xfrm flipH="1">
              <a:off x="10998178"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27" name="Freeform 29">
              <a:extLst>
                <a:ext uri="{FF2B5EF4-FFF2-40B4-BE49-F238E27FC236}">
                  <a16:creationId xmlns:a16="http://schemas.microsoft.com/office/drawing/2014/main" id="{EC2B0569-BF87-4448-8F49-9B156BE05269}"/>
                </a:ext>
              </a:extLst>
            </p:cNvPr>
            <p:cNvSpPr>
              <a:spLocks/>
            </p:cNvSpPr>
            <p:nvPr/>
          </p:nvSpPr>
          <p:spPr bwMode="auto">
            <a:xfrm flipH="1">
              <a:off x="10562456"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28" name="Freeform 30">
              <a:extLst>
                <a:ext uri="{FF2B5EF4-FFF2-40B4-BE49-F238E27FC236}">
                  <a16:creationId xmlns:a16="http://schemas.microsoft.com/office/drawing/2014/main" id="{44766838-FC45-443E-B58B-B535CC20E6AE}"/>
                </a:ext>
              </a:extLst>
            </p:cNvPr>
            <p:cNvSpPr>
              <a:spLocks/>
            </p:cNvSpPr>
            <p:nvPr/>
          </p:nvSpPr>
          <p:spPr bwMode="auto">
            <a:xfrm flipH="1">
              <a:off x="1023631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29" name="Freeform 31">
              <a:extLst>
                <a:ext uri="{FF2B5EF4-FFF2-40B4-BE49-F238E27FC236}">
                  <a16:creationId xmlns:a16="http://schemas.microsoft.com/office/drawing/2014/main" id="{6DA4BF52-653C-41FB-BE9F-F96C7606CE61}"/>
                </a:ext>
              </a:extLst>
            </p:cNvPr>
            <p:cNvSpPr>
              <a:spLocks/>
            </p:cNvSpPr>
            <p:nvPr/>
          </p:nvSpPr>
          <p:spPr bwMode="auto">
            <a:xfrm flipH="1">
              <a:off x="10669550"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30" name="Freeform 32">
              <a:extLst>
                <a:ext uri="{FF2B5EF4-FFF2-40B4-BE49-F238E27FC236}">
                  <a16:creationId xmlns:a16="http://schemas.microsoft.com/office/drawing/2014/main" id="{0F036587-61CF-4602-B41D-A6AAB5938C1B}"/>
                </a:ext>
              </a:extLst>
            </p:cNvPr>
            <p:cNvSpPr>
              <a:spLocks/>
            </p:cNvSpPr>
            <p:nvPr/>
          </p:nvSpPr>
          <p:spPr bwMode="auto">
            <a:xfrm flipH="1">
              <a:off x="10343410"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31" name="Freeform 29">
              <a:extLst>
                <a:ext uri="{FF2B5EF4-FFF2-40B4-BE49-F238E27FC236}">
                  <a16:creationId xmlns:a16="http://schemas.microsoft.com/office/drawing/2014/main" id="{EA7C30F3-78F4-4BFE-8EAA-F3DA4B319BCA}"/>
                </a:ext>
              </a:extLst>
            </p:cNvPr>
            <p:cNvSpPr>
              <a:spLocks/>
            </p:cNvSpPr>
            <p:nvPr/>
          </p:nvSpPr>
          <p:spPr bwMode="auto">
            <a:xfrm flipH="1">
              <a:off x="9907687"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32" name="Freeform 30">
              <a:extLst>
                <a:ext uri="{FF2B5EF4-FFF2-40B4-BE49-F238E27FC236}">
                  <a16:creationId xmlns:a16="http://schemas.microsoft.com/office/drawing/2014/main" id="{342E3715-3D9A-4944-9423-0B03669A4CB9}"/>
                </a:ext>
              </a:extLst>
            </p:cNvPr>
            <p:cNvSpPr>
              <a:spLocks/>
            </p:cNvSpPr>
            <p:nvPr/>
          </p:nvSpPr>
          <p:spPr bwMode="auto">
            <a:xfrm flipH="1">
              <a:off x="9581546"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33" name="Freeform 31">
              <a:extLst>
                <a:ext uri="{FF2B5EF4-FFF2-40B4-BE49-F238E27FC236}">
                  <a16:creationId xmlns:a16="http://schemas.microsoft.com/office/drawing/2014/main" id="{45F6F329-3D55-4F1F-B4DF-31394C4C7684}"/>
                </a:ext>
              </a:extLst>
            </p:cNvPr>
            <p:cNvSpPr>
              <a:spLocks/>
            </p:cNvSpPr>
            <p:nvPr/>
          </p:nvSpPr>
          <p:spPr bwMode="auto">
            <a:xfrm flipH="1">
              <a:off x="10014782"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34" name="Freeform 32">
              <a:extLst>
                <a:ext uri="{FF2B5EF4-FFF2-40B4-BE49-F238E27FC236}">
                  <a16:creationId xmlns:a16="http://schemas.microsoft.com/office/drawing/2014/main" id="{1659BEF7-8541-41AE-AFCC-8944287FB89D}"/>
                </a:ext>
              </a:extLst>
            </p:cNvPr>
            <p:cNvSpPr>
              <a:spLocks/>
            </p:cNvSpPr>
            <p:nvPr/>
          </p:nvSpPr>
          <p:spPr bwMode="auto">
            <a:xfrm flipH="1">
              <a:off x="9688641"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35" name="Freeform 477">
              <a:extLst>
                <a:ext uri="{FF2B5EF4-FFF2-40B4-BE49-F238E27FC236}">
                  <a16:creationId xmlns:a16="http://schemas.microsoft.com/office/drawing/2014/main" id="{0DCFA3D4-9ED4-496F-A899-1B1F5375DC40}"/>
                </a:ext>
              </a:extLst>
            </p:cNvPr>
            <p:cNvSpPr>
              <a:spLocks/>
            </p:cNvSpPr>
            <p:nvPr/>
          </p:nvSpPr>
          <p:spPr bwMode="auto">
            <a:xfrm flipH="1">
              <a:off x="925291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36" name="Freeform 478">
              <a:extLst>
                <a:ext uri="{FF2B5EF4-FFF2-40B4-BE49-F238E27FC236}">
                  <a16:creationId xmlns:a16="http://schemas.microsoft.com/office/drawing/2014/main" id="{0905BE28-EC14-4542-9B0E-3AF5D62D2297}"/>
                </a:ext>
              </a:extLst>
            </p:cNvPr>
            <p:cNvSpPr>
              <a:spLocks/>
            </p:cNvSpPr>
            <p:nvPr/>
          </p:nvSpPr>
          <p:spPr bwMode="auto">
            <a:xfrm flipH="1">
              <a:off x="8926777"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37" name="Freeform 479">
              <a:extLst>
                <a:ext uri="{FF2B5EF4-FFF2-40B4-BE49-F238E27FC236}">
                  <a16:creationId xmlns:a16="http://schemas.microsoft.com/office/drawing/2014/main" id="{FD1307AA-13C2-4EC1-A12F-227BE61E503C}"/>
                </a:ext>
              </a:extLst>
            </p:cNvPr>
            <p:cNvSpPr>
              <a:spLocks/>
            </p:cNvSpPr>
            <p:nvPr/>
          </p:nvSpPr>
          <p:spPr bwMode="auto">
            <a:xfrm flipH="1">
              <a:off x="9360012"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38" name="Freeform 480">
              <a:extLst>
                <a:ext uri="{FF2B5EF4-FFF2-40B4-BE49-F238E27FC236}">
                  <a16:creationId xmlns:a16="http://schemas.microsoft.com/office/drawing/2014/main" id="{10F5362D-A5D0-4703-AA2A-204A04FF0D25}"/>
                </a:ext>
              </a:extLst>
            </p:cNvPr>
            <p:cNvSpPr>
              <a:spLocks/>
            </p:cNvSpPr>
            <p:nvPr/>
          </p:nvSpPr>
          <p:spPr bwMode="auto">
            <a:xfrm flipH="1">
              <a:off x="9033872"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39" name="Freeform 29">
              <a:extLst>
                <a:ext uri="{FF2B5EF4-FFF2-40B4-BE49-F238E27FC236}">
                  <a16:creationId xmlns:a16="http://schemas.microsoft.com/office/drawing/2014/main" id="{68334580-81FA-48C5-B0D2-8A78F79BB3B8}"/>
                </a:ext>
              </a:extLst>
            </p:cNvPr>
            <p:cNvSpPr>
              <a:spLocks/>
            </p:cNvSpPr>
            <p:nvPr/>
          </p:nvSpPr>
          <p:spPr bwMode="auto">
            <a:xfrm flipH="1">
              <a:off x="859814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40" name="Freeform 31">
              <a:extLst>
                <a:ext uri="{FF2B5EF4-FFF2-40B4-BE49-F238E27FC236}">
                  <a16:creationId xmlns:a16="http://schemas.microsoft.com/office/drawing/2014/main" id="{3549D2BD-CB3B-4332-B394-3118785ED299}"/>
                </a:ext>
              </a:extLst>
            </p:cNvPr>
            <p:cNvSpPr>
              <a:spLocks/>
            </p:cNvSpPr>
            <p:nvPr/>
          </p:nvSpPr>
          <p:spPr bwMode="auto">
            <a:xfrm flipH="1">
              <a:off x="8705243"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41" name="Freeform 29">
              <a:extLst>
                <a:ext uri="{FF2B5EF4-FFF2-40B4-BE49-F238E27FC236}">
                  <a16:creationId xmlns:a16="http://schemas.microsoft.com/office/drawing/2014/main" id="{502327BD-77CB-4FE5-9AF0-1119286362B6}"/>
                </a:ext>
              </a:extLst>
            </p:cNvPr>
            <p:cNvSpPr>
              <a:spLocks/>
            </p:cNvSpPr>
            <p:nvPr/>
          </p:nvSpPr>
          <p:spPr bwMode="auto">
            <a:xfrm flipH="1">
              <a:off x="826952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42" name="Freeform 30">
              <a:extLst>
                <a:ext uri="{FF2B5EF4-FFF2-40B4-BE49-F238E27FC236}">
                  <a16:creationId xmlns:a16="http://schemas.microsoft.com/office/drawing/2014/main" id="{C2476F8F-93FA-4A9B-953C-2E13A906A3CD}"/>
                </a:ext>
              </a:extLst>
            </p:cNvPr>
            <p:cNvSpPr>
              <a:spLocks/>
            </p:cNvSpPr>
            <p:nvPr/>
          </p:nvSpPr>
          <p:spPr bwMode="auto">
            <a:xfrm flipH="1">
              <a:off x="7943379"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43" name="Freeform 31">
              <a:extLst>
                <a:ext uri="{FF2B5EF4-FFF2-40B4-BE49-F238E27FC236}">
                  <a16:creationId xmlns:a16="http://schemas.microsoft.com/office/drawing/2014/main" id="{75A34BDE-D4E1-4BC0-956C-9C659829408F}"/>
                </a:ext>
              </a:extLst>
            </p:cNvPr>
            <p:cNvSpPr>
              <a:spLocks/>
            </p:cNvSpPr>
            <p:nvPr/>
          </p:nvSpPr>
          <p:spPr bwMode="auto">
            <a:xfrm flipH="1">
              <a:off x="8376614"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44" name="Freeform 32">
              <a:extLst>
                <a:ext uri="{FF2B5EF4-FFF2-40B4-BE49-F238E27FC236}">
                  <a16:creationId xmlns:a16="http://schemas.microsoft.com/office/drawing/2014/main" id="{43B05AED-2EA1-4CB7-9103-93FA99D69E75}"/>
                </a:ext>
              </a:extLst>
            </p:cNvPr>
            <p:cNvSpPr>
              <a:spLocks/>
            </p:cNvSpPr>
            <p:nvPr/>
          </p:nvSpPr>
          <p:spPr bwMode="auto">
            <a:xfrm flipH="1">
              <a:off x="8050474"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45" name="Freeform 29">
              <a:extLst>
                <a:ext uri="{FF2B5EF4-FFF2-40B4-BE49-F238E27FC236}">
                  <a16:creationId xmlns:a16="http://schemas.microsoft.com/office/drawing/2014/main" id="{09CC8A84-607A-4144-8398-2C5386C2F488}"/>
                </a:ext>
              </a:extLst>
            </p:cNvPr>
            <p:cNvSpPr>
              <a:spLocks/>
            </p:cNvSpPr>
            <p:nvPr/>
          </p:nvSpPr>
          <p:spPr bwMode="auto">
            <a:xfrm flipH="1">
              <a:off x="7614751"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46" name="Freeform 30">
              <a:extLst>
                <a:ext uri="{FF2B5EF4-FFF2-40B4-BE49-F238E27FC236}">
                  <a16:creationId xmlns:a16="http://schemas.microsoft.com/office/drawing/2014/main" id="{87155829-EDBE-4F63-8502-09657BD6236B}"/>
                </a:ext>
              </a:extLst>
            </p:cNvPr>
            <p:cNvSpPr>
              <a:spLocks/>
            </p:cNvSpPr>
            <p:nvPr/>
          </p:nvSpPr>
          <p:spPr bwMode="auto">
            <a:xfrm flipH="1">
              <a:off x="728861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47" name="Freeform 31">
              <a:extLst>
                <a:ext uri="{FF2B5EF4-FFF2-40B4-BE49-F238E27FC236}">
                  <a16:creationId xmlns:a16="http://schemas.microsoft.com/office/drawing/2014/main" id="{425EF920-E2AB-4F7C-8C6C-62AF4A250AE9}"/>
                </a:ext>
              </a:extLst>
            </p:cNvPr>
            <p:cNvSpPr>
              <a:spLocks/>
            </p:cNvSpPr>
            <p:nvPr/>
          </p:nvSpPr>
          <p:spPr bwMode="auto">
            <a:xfrm flipH="1">
              <a:off x="7721846"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48" name="Freeform 32">
              <a:extLst>
                <a:ext uri="{FF2B5EF4-FFF2-40B4-BE49-F238E27FC236}">
                  <a16:creationId xmlns:a16="http://schemas.microsoft.com/office/drawing/2014/main" id="{9571A7A8-F372-425F-BD0B-59A1E09D3DEC}"/>
                </a:ext>
              </a:extLst>
            </p:cNvPr>
            <p:cNvSpPr>
              <a:spLocks/>
            </p:cNvSpPr>
            <p:nvPr/>
          </p:nvSpPr>
          <p:spPr bwMode="auto">
            <a:xfrm flipH="1">
              <a:off x="7395705"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49" name="Freeform 29">
              <a:extLst>
                <a:ext uri="{FF2B5EF4-FFF2-40B4-BE49-F238E27FC236}">
                  <a16:creationId xmlns:a16="http://schemas.microsoft.com/office/drawing/2014/main" id="{1FCD8FCF-6471-4230-B7B8-4978EB62CEF2}"/>
                </a:ext>
              </a:extLst>
            </p:cNvPr>
            <p:cNvSpPr>
              <a:spLocks/>
            </p:cNvSpPr>
            <p:nvPr/>
          </p:nvSpPr>
          <p:spPr bwMode="auto">
            <a:xfrm flipH="1">
              <a:off x="6959982"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50" name="Freeform 30">
              <a:extLst>
                <a:ext uri="{FF2B5EF4-FFF2-40B4-BE49-F238E27FC236}">
                  <a16:creationId xmlns:a16="http://schemas.microsoft.com/office/drawing/2014/main" id="{45362D78-19AB-48B7-A84D-16D6CD4CDA86}"/>
                </a:ext>
              </a:extLst>
            </p:cNvPr>
            <p:cNvSpPr>
              <a:spLocks/>
            </p:cNvSpPr>
            <p:nvPr/>
          </p:nvSpPr>
          <p:spPr bwMode="auto">
            <a:xfrm flipH="1">
              <a:off x="6633842"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51" name="Freeform 31">
              <a:extLst>
                <a:ext uri="{FF2B5EF4-FFF2-40B4-BE49-F238E27FC236}">
                  <a16:creationId xmlns:a16="http://schemas.microsoft.com/office/drawing/2014/main" id="{272E49C9-4DDD-4D81-9CA4-0EE03FB0F642}"/>
                </a:ext>
              </a:extLst>
            </p:cNvPr>
            <p:cNvSpPr>
              <a:spLocks/>
            </p:cNvSpPr>
            <p:nvPr/>
          </p:nvSpPr>
          <p:spPr bwMode="auto">
            <a:xfrm flipH="1">
              <a:off x="7067077"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52" name="Freeform 32">
              <a:extLst>
                <a:ext uri="{FF2B5EF4-FFF2-40B4-BE49-F238E27FC236}">
                  <a16:creationId xmlns:a16="http://schemas.microsoft.com/office/drawing/2014/main" id="{F22645B0-6477-4DB6-950C-A4B4F93E13AB}"/>
                </a:ext>
              </a:extLst>
            </p:cNvPr>
            <p:cNvSpPr>
              <a:spLocks/>
            </p:cNvSpPr>
            <p:nvPr/>
          </p:nvSpPr>
          <p:spPr bwMode="auto">
            <a:xfrm flipH="1">
              <a:off x="6740936"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53" name="Freeform 29">
              <a:extLst>
                <a:ext uri="{FF2B5EF4-FFF2-40B4-BE49-F238E27FC236}">
                  <a16:creationId xmlns:a16="http://schemas.microsoft.com/office/drawing/2014/main" id="{09B994B1-7A8B-46BB-9C64-B3AD463971FF}"/>
                </a:ext>
              </a:extLst>
            </p:cNvPr>
            <p:cNvSpPr>
              <a:spLocks/>
            </p:cNvSpPr>
            <p:nvPr/>
          </p:nvSpPr>
          <p:spPr bwMode="auto">
            <a:xfrm flipH="1">
              <a:off x="630521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54" name="Freeform 30">
              <a:extLst>
                <a:ext uri="{FF2B5EF4-FFF2-40B4-BE49-F238E27FC236}">
                  <a16:creationId xmlns:a16="http://schemas.microsoft.com/office/drawing/2014/main" id="{7972DAD1-31C4-48BA-A462-D1FD8DA3C3AE}"/>
                </a:ext>
              </a:extLst>
            </p:cNvPr>
            <p:cNvSpPr>
              <a:spLocks/>
            </p:cNvSpPr>
            <p:nvPr/>
          </p:nvSpPr>
          <p:spPr bwMode="auto">
            <a:xfrm flipH="1">
              <a:off x="5979072"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55" name="Freeform 31">
              <a:extLst>
                <a:ext uri="{FF2B5EF4-FFF2-40B4-BE49-F238E27FC236}">
                  <a16:creationId xmlns:a16="http://schemas.microsoft.com/office/drawing/2014/main" id="{64CC8350-60C8-49B3-9488-67DAF380545E}"/>
                </a:ext>
              </a:extLst>
            </p:cNvPr>
            <p:cNvSpPr>
              <a:spLocks/>
            </p:cNvSpPr>
            <p:nvPr/>
          </p:nvSpPr>
          <p:spPr bwMode="auto">
            <a:xfrm flipH="1">
              <a:off x="6412308"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56" name="Freeform 32">
              <a:extLst>
                <a:ext uri="{FF2B5EF4-FFF2-40B4-BE49-F238E27FC236}">
                  <a16:creationId xmlns:a16="http://schemas.microsoft.com/office/drawing/2014/main" id="{725F749E-C060-4467-AFCB-F01D8E6B3FE8}"/>
                </a:ext>
              </a:extLst>
            </p:cNvPr>
            <p:cNvSpPr>
              <a:spLocks/>
            </p:cNvSpPr>
            <p:nvPr/>
          </p:nvSpPr>
          <p:spPr bwMode="auto">
            <a:xfrm flipH="1">
              <a:off x="6086167"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57" name="Freeform 499">
              <a:extLst>
                <a:ext uri="{FF2B5EF4-FFF2-40B4-BE49-F238E27FC236}">
                  <a16:creationId xmlns:a16="http://schemas.microsoft.com/office/drawing/2014/main" id="{A5929FEF-2958-4E24-A181-9366FF366991}"/>
                </a:ext>
              </a:extLst>
            </p:cNvPr>
            <p:cNvSpPr>
              <a:spLocks/>
            </p:cNvSpPr>
            <p:nvPr/>
          </p:nvSpPr>
          <p:spPr bwMode="auto">
            <a:xfrm flipH="1">
              <a:off x="565044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58" name="Freeform 500">
              <a:extLst>
                <a:ext uri="{FF2B5EF4-FFF2-40B4-BE49-F238E27FC236}">
                  <a16:creationId xmlns:a16="http://schemas.microsoft.com/office/drawing/2014/main" id="{94A8D840-28B0-49AA-A1EF-55A8030AD878}"/>
                </a:ext>
              </a:extLst>
            </p:cNvPr>
            <p:cNvSpPr>
              <a:spLocks/>
            </p:cNvSpPr>
            <p:nvPr/>
          </p:nvSpPr>
          <p:spPr bwMode="auto">
            <a:xfrm flipH="1">
              <a:off x="532430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59" name="Freeform 501">
              <a:extLst>
                <a:ext uri="{FF2B5EF4-FFF2-40B4-BE49-F238E27FC236}">
                  <a16:creationId xmlns:a16="http://schemas.microsoft.com/office/drawing/2014/main" id="{410F1B08-1AE0-42A2-9C2B-A2542A82EE77}"/>
                </a:ext>
              </a:extLst>
            </p:cNvPr>
            <p:cNvSpPr>
              <a:spLocks/>
            </p:cNvSpPr>
            <p:nvPr/>
          </p:nvSpPr>
          <p:spPr bwMode="auto">
            <a:xfrm flipH="1">
              <a:off x="5757539"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60" name="Freeform 502">
              <a:extLst>
                <a:ext uri="{FF2B5EF4-FFF2-40B4-BE49-F238E27FC236}">
                  <a16:creationId xmlns:a16="http://schemas.microsoft.com/office/drawing/2014/main" id="{20E66824-37C1-43D0-AA34-FDE99F19BE66}"/>
                </a:ext>
              </a:extLst>
            </p:cNvPr>
            <p:cNvSpPr>
              <a:spLocks/>
            </p:cNvSpPr>
            <p:nvPr/>
          </p:nvSpPr>
          <p:spPr bwMode="auto">
            <a:xfrm flipH="1">
              <a:off x="5431399"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61" name="Freeform 29">
              <a:extLst>
                <a:ext uri="{FF2B5EF4-FFF2-40B4-BE49-F238E27FC236}">
                  <a16:creationId xmlns:a16="http://schemas.microsoft.com/office/drawing/2014/main" id="{189EC206-8EFB-4C2B-807C-BBDE78828ABC}"/>
                </a:ext>
              </a:extLst>
            </p:cNvPr>
            <p:cNvSpPr>
              <a:spLocks/>
            </p:cNvSpPr>
            <p:nvPr/>
          </p:nvSpPr>
          <p:spPr bwMode="auto">
            <a:xfrm flipH="1">
              <a:off x="499567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62" name="Freeform 31">
              <a:extLst>
                <a:ext uri="{FF2B5EF4-FFF2-40B4-BE49-F238E27FC236}">
                  <a16:creationId xmlns:a16="http://schemas.microsoft.com/office/drawing/2014/main" id="{551BEA87-303C-4C90-9B82-763E98AF250E}"/>
                </a:ext>
              </a:extLst>
            </p:cNvPr>
            <p:cNvSpPr>
              <a:spLocks/>
            </p:cNvSpPr>
            <p:nvPr/>
          </p:nvSpPr>
          <p:spPr bwMode="auto">
            <a:xfrm flipH="1">
              <a:off x="5102769"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29" name="Freeform 29">
              <a:extLst>
                <a:ext uri="{FF2B5EF4-FFF2-40B4-BE49-F238E27FC236}">
                  <a16:creationId xmlns:a16="http://schemas.microsoft.com/office/drawing/2014/main" id="{6333BBC6-F1E1-497C-AB64-9D4DB667CF5A}"/>
                </a:ext>
              </a:extLst>
            </p:cNvPr>
            <p:cNvSpPr>
              <a:spLocks/>
            </p:cNvSpPr>
            <p:nvPr/>
          </p:nvSpPr>
          <p:spPr bwMode="auto">
            <a:xfrm flipH="1">
              <a:off x="466704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30" name="Freeform 30">
              <a:extLst>
                <a:ext uri="{FF2B5EF4-FFF2-40B4-BE49-F238E27FC236}">
                  <a16:creationId xmlns:a16="http://schemas.microsoft.com/office/drawing/2014/main" id="{6C4018FE-3A89-4961-90B2-649DD278FAC9}"/>
                </a:ext>
              </a:extLst>
            </p:cNvPr>
            <p:cNvSpPr>
              <a:spLocks/>
            </p:cNvSpPr>
            <p:nvPr/>
          </p:nvSpPr>
          <p:spPr bwMode="auto">
            <a:xfrm flipH="1">
              <a:off x="4340907"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31" name="Freeform 31">
              <a:extLst>
                <a:ext uri="{FF2B5EF4-FFF2-40B4-BE49-F238E27FC236}">
                  <a16:creationId xmlns:a16="http://schemas.microsoft.com/office/drawing/2014/main" id="{C9CFAEF6-A908-4704-886C-4A068C982C1B}"/>
                </a:ext>
              </a:extLst>
            </p:cNvPr>
            <p:cNvSpPr>
              <a:spLocks/>
            </p:cNvSpPr>
            <p:nvPr/>
          </p:nvSpPr>
          <p:spPr bwMode="auto">
            <a:xfrm flipH="1">
              <a:off x="4774142"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32" name="Freeform 32">
              <a:extLst>
                <a:ext uri="{FF2B5EF4-FFF2-40B4-BE49-F238E27FC236}">
                  <a16:creationId xmlns:a16="http://schemas.microsoft.com/office/drawing/2014/main" id="{73B083C5-25A1-43B2-B0A7-3CD495E2E88F}"/>
                </a:ext>
              </a:extLst>
            </p:cNvPr>
            <p:cNvSpPr>
              <a:spLocks/>
            </p:cNvSpPr>
            <p:nvPr/>
          </p:nvSpPr>
          <p:spPr bwMode="auto">
            <a:xfrm flipH="1">
              <a:off x="4448001"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33" name="Freeform 29">
              <a:extLst>
                <a:ext uri="{FF2B5EF4-FFF2-40B4-BE49-F238E27FC236}">
                  <a16:creationId xmlns:a16="http://schemas.microsoft.com/office/drawing/2014/main" id="{DAB884E2-CE71-4DDE-A735-E37DCC5A53EE}"/>
                </a:ext>
              </a:extLst>
            </p:cNvPr>
            <p:cNvSpPr>
              <a:spLocks/>
            </p:cNvSpPr>
            <p:nvPr/>
          </p:nvSpPr>
          <p:spPr bwMode="auto">
            <a:xfrm flipH="1">
              <a:off x="401227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34" name="Freeform 30">
              <a:extLst>
                <a:ext uri="{FF2B5EF4-FFF2-40B4-BE49-F238E27FC236}">
                  <a16:creationId xmlns:a16="http://schemas.microsoft.com/office/drawing/2014/main" id="{EF568FE2-3565-47CD-ADC4-B04DAA7488B1}"/>
                </a:ext>
              </a:extLst>
            </p:cNvPr>
            <p:cNvSpPr>
              <a:spLocks/>
            </p:cNvSpPr>
            <p:nvPr/>
          </p:nvSpPr>
          <p:spPr bwMode="auto">
            <a:xfrm flipH="1">
              <a:off x="368613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35" name="Freeform 31">
              <a:extLst>
                <a:ext uri="{FF2B5EF4-FFF2-40B4-BE49-F238E27FC236}">
                  <a16:creationId xmlns:a16="http://schemas.microsoft.com/office/drawing/2014/main" id="{3F475107-6FC4-4179-B06A-8BF6B5F902F1}"/>
                </a:ext>
              </a:extLst>
            </p:cNvPr>
            <p:cNvSpPr>
              <a:spLocks/>
            </p:cNvSpPr>
            <p:nvPr/>
          </p:nvSpPr>
          <p:spPr bwMode="auto">
            <a:xfrm flipH="1">
              <a:off x="4119373"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36" name="Freeform 32">
              <a:extLst>
                <a:ext uri="{FF2B5EF4-FFF2-40B4-BE49-F238E27FC236}">
                  <a16:creationId xmlns:a16="http://schemas.microsoft.com/office/drawing/2014/main" id="{3C96DC24-7E5F-4906-830F-6227C033421C}"/>
                </a:ext>
              </a:extLst>
            </p:cNvPr>
            <p:cNvSpPr>
              <a:spLocks/>
            </p:cNvSpPr>
            <p:nvPr/>
          </p:nvSpPr>
          <p:spPr bwMode="auto">
            <a:xfrm flipH="1">
              <a:off x="3793231"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37" name="Freeform 29">
              <a:extLst>
                <a:ext uri="{FF2B5EF4-FFF2-40B4-BE49-F238E27FC236}">
                  <a16:creationId xmlns:a16="http://schemas.microsoft.com/office/drawing/2014/main" id="{2DB41DF8-8259-4627-838C-DEAF6FCA5285}"/>
                </a:ext>
              </a:extLst>
            </p:cNvPr>
            <p:cNvSpPr>
              <a:spLocks/>
            </p:cNvSpPr>
            <p:nvPr/>
          </p:nvSpPr>
          <p:spPr bwMode="auto">
            <a:xfrm flipH="1">
              <a:off x="335751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38" name="Freeform 30">
              <a:extLst>
                <a:ext uri="{FF2B5EF4-FFF2-40B4-BE49-F238E27FC236}">
                  <a16:creationId xmlns:a16="http://schemas.microsoft.com/office/drawing/2014/main" id="{3098C31F-8477-481C-B1B1-A82DACCA32C6}"/>
                </a:ext>
              </a:extLst>
            </p:cNvPr>
            <p:cNvSpPr>
              <a:spLocks/>
            </p:cNvSpPr>
            <p:nvPr/>
          </p:nvSpPr>
          <p:spPr bwMode="auto">
            <a:xfrm flipH="1">
              <a:off x="3031369"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39" name="Freeform 31">
              <a:extLst>
                <a:ext uri="{FF2B5EF4-FFF2-40B4-BE49-F238E27FC236}">
                  <a16:creationId xmlns:a16="http://schemas.microsoft.com/office/drawing/2014/main" id="{D983920F-5530-4960-BADE-CAF034760A52}"/>
                </a:ext>
              </a:extLst>
            </p:cNvPr>
            <p:cNvSpPr>
              <a:spLocks/>
            </p:cNvSpPr>
            <p:nvPr/>
          </p:nvSpPr>
          <p:spPr bwMode="auto">
            <a:xfrm flipH="1">
              <a:off x="3464604"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40" name="Freeform 32">
              <a:extLst>
                <a:ext uri="{FF2B5EF4-FFF2-40B4-BE49-F238E27FC236}">
                  <a16:creationId xmlns:a16="http://schemas.microsoft.com/office/drawing/2014/main" id="{D9F4251F-E860-4F45-9E51-D20B1B8D50F9}"/>
                </a:ext>
              </a:extLst>
            </p:cNvPr>
            <p:cNvSpPr>
              <a:spLocks/>
            </p:cNvSpPr>
            <p:nvPr/>
          </p:nvSpPr>
          <p:spPr bwMode="auto">
            <a:xfrm flipH="1">
              <a:off x="3138464"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41" name="Freeform 29">
              <a:extLst>
                <a:ext uri="{FF2B5EF4-FFF2-40B4-BE49-F238E27FC236}">
                  <a16:creationId xmlns:a16="http://schemas.microsoft.com/office/drawing/2014/main" id="{37FC472F-3180-4603-8DAD-6764456D2BC0}"/>
                </a:ext>
              </a:extLst>
            </p:cNvPr>
            <p:cNvSpPr>
              <a:spLocks/>
            </p:cNvSpPr>
            <p:nvPr/>
          </p:nvSpPr>
          <p:spPr bwMode="auto">
            <a:xfrm flipH="1">
              <a:off x="270274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42" name="Freeform 30">
              <a:extLst>
                <a:ext uri="{FF2B5EF4-FFF2-40B4-BE49-F238E27FC236}">
                  <a16:creationId xmlns:a16="http://schemas.microsoft.com/office/drawing/2014/main" id="{C531C4E4-297D-4124-84BC-25B9E439FAB6}"/>
                </a:ext>
              </a:extLst>
            </p:cNvPr>
            <p:cNvSpPr>
              <a:spLocks/>
            </p:cNvSpPr>
            <p:nvPr/>
          </p:nvSpPr>
          <p:spPr bwMode="auto">
            <a:xfrm flipH="1">
              <a:off x="2376599"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43" name="Freeform 31">
              <a:extLst>
                <a:ext uri="{FF2B5EF4-FFF2-40B4-BE49-F238E27FC236}">
                  <a16:creationId xmlns:a16="http://schemas.microsoft.com/office/drawing/2014/main" id="{02DAF02D-D608-4F3F-A2B1-381E5462E606}"/>
                </a:ext>
              </a:extLst>
            </p:cNvPr>
            <p:cNvSpPr>
              <a:spLocks/>
            </p:cNvSpPr>
            <p:nvPr/>
          </p:nvSpPr>
          <p:spPr bwMode="auto">
            <a:xfrm flipH="1">
              <a:off x="2809836"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44" name="Freeform 32">
              <a:extLst>
                <a:ext uri="{FF2B5EF4-FFF2-40B4-BE49-F238E27FC236}">
                  <a16:creationId xmlns:a16="http://schemas.microsoft.com/office/drawing/2014/main" id="{8C7D28A3-C382-45FC-B132-AC3CB6D5D1A4}"/>
                </a:ext>
              </a:extLst>
            </p:cNvPr>
            <p:cNvSpPr>
              <a:spLocks/>
            </p:cNvSpPr>
            <p:nvPr/>
          </p:nvSpPr>
          <p:spPr bwMode="auto">
            <a:xfrm flipH="1">
              <a:off x="2483694"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45" name="Freeform 387">
              <a:extLst>
                <a:ext uri="{FF2B5EF4-FFF2-40B4-BE49-F238E27FC236}">
                  <a16:creationId xmlns:a16="http://schemas.microsoft.com/office/drawing/2014/main" id="{C16632E5-2CA3-4E7D-A11E-9A529C40A4EC}"/>
                </a:ext>
              </a:extLst>
            </p:cNvPr>
            <p:cNvSpPr>
              <a:spLocks/>
            </p:cNvSpPr>
            <p:nvPr/>
          </p:nvSpPr>
          <p:spPr bwMode="auto">
            <a:xfrm flipH="1">
              <a:off x="2047972"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46" name="Freeform 388">
              <a:extLst>
                <a:ext uri="{FF2B5EF4-FFF2-40B4-BE49-F238E27FC236}">
                  <a16:creationId xmlns:a16="http://schemas.microsoft.com/office/drawing/2014/main" id="{B647CA16-4512-4A8A-8CD0-DBD07891ED15}"/>
                </a:ext>
              </a:extLst>
            </p:cNvPr>
            <p:cNvSpPr>
              <a:spLocks/>
            </p:cNvSpPr>
            <p:nvPr/>
          </p:nvSpPr>
          <p:spPr bwMode="auto">
            <a:xfrm flipH="1">
              <a:off x="172183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47" name="Freeform 389">
              <a:extLst>
                <a:ext uri="{FF2B5EF4-FFF2-40B4-BE49-F238E27FC236}">
                  <a16:creationId xmlns:a16="http://schemas.microsoft.com/office/drawing/2014/main" id="{577326F0-060E-4758-9639-9DBDB1B8C43B}"/>
                </a:ext>
              </a:extLst>
            </p:cNvPr>
            <p:cNvSpPr>
              <a:spLocks/>
            </p:cNvSpPr>
            <p:nvPr/>
          </p:nvSpPr>
          <p:spPr bwMode="auto">
            <a:xfrm flipH="1">
              <a:off x="2155066"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48" name="Freeform 390">
              <a:extLst>
                <a:ext uri="{FF2B5EF4-FFF2-40B4-BE49-F238E27FC236}">
                  <a16:creationId xmlns:a16="http://schemas.microsoft.com/office/drawing/2014/main" id="{8631742D-93A8-43E6-8CBA-66BCEE1AB90E}"/>
                </a:ext>
              </a:extLst>
            </p:cNvPr>
            <p:cNvSpPr>
              <a:spLocks/>
            </p:cNvSpPr>
            <p:nvPr/>
          </p:nvSpPr>
          <p:spPr bwMode="auto">
            <a:xfrm flipH="1">
              <a:off x="1828926"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49" name="Freeform 29">
              <a:extLst>
                <a:ext uri="{FF2B5EF4-FFF2-40B4-BE49-F238E27FC236}">
                  <a16:creationId xmlns:a16="http://schemas.microsoft.com/office/drawing/2014/main" id="{E0DD1B22-EC27-454E-96AA-1162EECA0EC2}"/>
                </a:ext>
              </a:extLst>
            </p:cNvPr>
            <p:cNvSpPr>
              <a:spLocks/>
            </p:cNvSpPr>
            <p:nvPr/>
          </p:nvSpPr>
          <p:spPr bwMode="auto">
            <a:xfrm flipH="1">
              <a:off x="139320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50" name="Freeform 31">
              <a:extLst>
                <a:ext uri="{FF2B5EF4-FFF2-40B4-BE49-F238E27FC236}">
                  <a16:creationId xmlns:a16="http://schemas.microsoft.com/office/drawing/2014/main" id="{3FC7C8BE-C066-4AA2-869D-B678A04D0AAE}"/>
                </a:ext>
              </a:extLst>
            </p:cNvPr>
            <p:cNvSpPr>
              <a:spLocks/>
            </p:cNvSpPr>
            <p:nvPr/>
          </p:nvSpPr>
          <p:spPr bwMode="auto">
            <a:xfrm flipH="1">
              <a:off x="1500297"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51" name="Freeform 29">
              <a:extLst>
                <a:ext uri="{FF2B5EF4-FFF2-40B4-BE49-F238E27FC236}">
                  <a16:creationId xmlns:a16="http://schemas.microsoft.com/office/drawing/2014/main" id="{EDD192E1-3D1F-4DA4-A720-2F4E239C0C3D}"/>
                </a:ext>
              </a:extLst>
            </p:cNvPr>
            <p:cNvSpPr>
              <a:spLocks/>
            </p:cNvSpPr>
            <p:nvPr/>
          </p:nvSpPr>
          <p:spPr bwMode="auto">
            <a:xfrm flipH="1">
              <a:off x="106457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52" name="Freeform 30">
              <a:extLst>
                <a:ext uri="{FF2B5EF4-FFF2-40B4-BE49-F238E27FC236}">
                  <a16:creationId xmlns:a16="http://schemas.microsoft.com/office/drawing/2014/main" id="{23BAE904-AA11-4B82-9E9B-E6ADC474C46D}"/>
                </a:ext>
              </a:extLst>
            </p:cNvPr>
            <p:cNvSpPr>
              <a:spLocks/>
            </p:cNvSpPr>
            <p:nvPr/>
          </p:nvSpPr>
          <p:spPr bwMode="auto">
            <a:xfrm flipH="1">
              <a:off x="73843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53" name="Freeform 31">
              <a:extLst>
                <a:ext uri="{FF2B5EF4-FFF2-40B4-BE49-F238E27FC236}">
                  <a16:creationId xmlns:a16="http://schemas.microsoft.com/office/drawing/2014/main" id="{7585F738-7F93-4052-9702-2D558ACE3B8C}"/>
                </a:ext>
              </a:extLst>
            </p:cNvPr>
            <p:cNvSpPr>
              <a:spLocks/>
            </p:cNvSpPr>
            <p:nvPr/>
          </p:nvSpPr>
          <p:spPr bwMode="auto">
            <a:xfrm flipH="1">
              <a:off x="1171668"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54" name="Freeform 32">
              <a:extLst>
                <a:ext uri="{FF2B5EF4-FFF2-40B4-BE49-F238E27FC236}">
                  <a16:creationId xmlns:a16="http://schemas.microsoft.com/office/drawing/2014/main" id="{A3ABF0FF-013C-48E6-B6E9-70CBF62533EF}"/>
                </a:ext>
              </a:extLst>
            </p:cNvPr>
            <p:cNvSpPr>
              <a:spLocks/>
            </p:cNvSpPr>
            <p:nvPr/>
          </p:nvSpPr>
          <p:spPr bwMode="auto">
            <a:xfrm flipH="1">
              <a:off x="845528"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55" name="Freeform 397">
              <a:extLst>
                <a:ext uri="{FF2B5EF4-FFF2-40B4-BE49-F238E27FC236}">
                  <a16:creationId xmlns:a16="http://schemas.microsoft.com/office/drawing/2014/main" id="{636DD28C-CEE0-4B23-B6DA-9B6AE2C43C0F}"/>
                </a:ext>
              </a:extLst>
            </p:cNvPr>
            <p:cNvSpPr>
              <a:spLocks/>
            </p:cNvSpPr>
            <p:nvPr/>
          </p:nvSpPr>
          <p:spPr bwMode="auto">
            <a:xfrm flipH="1">
              <a:off x="40980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56" name="Freeform 398">
              <a:extLst>
                <a:ext uri="{FF2B5EF4-FFF2-40B4-BE49-F238E27FC236}">
                  <a16:creationId xmlns:a16="http://schemas.microsoft.com/office/drawing/2014/main" id="{79DA7F26-9507-44CF-A6F0-D6EC5B5B4586}"/>
                </a:ext>
              </a:extLst>
            </p:cNvPr>
            <p:cNvSpPr>
              <a:spLocks/>
            </p:cNvSpPr>
            <p:nvPr/>
          </p:nvSpPr>
          <p:spPr bwMode="auto">
            <a:xfrm flipH="1">
              <a:off x="83664"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57" name="Freeform 399">
              <a:extLst>
                <a:ext uri="{FF2B5EF4-FFF2-40B4-BE49-F238E27FC236}">
                  <a16:creationId xmlns:a16="http://schemas.microsoft.com/office/drawing/2014/main" id="{D495619C-D13F-4826-98C1-9C0FC1CFC91F}"/>
                </a:ext>
              </a:extLst>
            </p:cNvPr>
            <p:cNvSpPr>
              <a:spLocks/>
            </p:cNvSpPr>
            <p:nvPr/>
          </p:nvSpPr>
          <p:spPr bwMode="auto">
            <a:xfrm flipH="1">
              <a:off x="516899"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58" name="Freeform 400">
              <a:extLst>
                <a:ext uri="{FF2B5EF4-FFF2-40B4-BE49-F238E27FC236}">
                  <a16:creationId xmlns:a16="http://schemas.microsoft.com/office/drawing/2014/main" id="{85903CF0-FCCB-42A3-B0C2-497B3066DF9E}"/>
                </a:ext>
              </a:extLst>
            </p:cNvPr>
            <p:cNvSpPr>
              <a:spLocks/>
            </p:cNvSpPr>
            <p:nvPr/>
          </p:nvSpPr>
          <p:spPr bwMode="auto">
            <a:xfrm flipH="1">
              <a:off x="190758"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grpSp>
        <p:nvGrpSpPr>
          <p:cNvPr id="1805" name="Group 1804">
            <a:extLst>
              <a:ext uri="{FF2B5EF4-FFF2-40B4-BE49-F238E27FC236}">
                <a16:creationId xmlns:a16="http://schemas.microsoft.com/office/drawing/2014/main" id="{175F517F-E574-43AC-BCC9-20114D6375CB}"/>
              </a:ext>
            </a:extLst>
          </p:cNvPr>
          <p:cNvGrpSpPr/>
          <p:nvPr userDrawn="1"/>
        </p:nvGrpSpPr>
        <p:grpSpPr>
          <a:xfrm>
            <a:off x="85341" y="2100067"/>
            <a:ext cx="12250687" cy="180153"/>
            <a:chOff x="83663" y="1961698"/>
            <a:chExt cx="12009864" cy="176637"/>
          </a:xfrm>
        </p:grpSpPr>
        <p:sp>
          <p:nvSpPr>
            <p:cNvPr id="363" name="Freeform 29">
              <a:extLst>
                <a:ext uri="{FF2B5EF4-FFF2-40B4-BE49-F238E27FC236}">
                  <a16:creationId xmlns:a16="http://schemas.microsoft.com/office/drawing/2014/main" id="{EC7DB8EF-FBB0-4C0A-8DC8-E07F9A78ACC9}"/>
                </a:ext>
              </a:extLst>
            </p:cNvPr>
            <p:cNvSpPr>
              <a:spLocks/>
            </p:cNvSpPr>
            <p:nvPr/>
          </p:nvSpPr>
          <p:spPr bwMode="auto">
            <a:xfrm>
              <a:off x="5217208"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64" name="Freeform 30">
              <a:extLst>
                <a:ext uri="{FF2B5EF4-FFF2-40B4-BE49-F238E27FC236}">
                  <a16:creationId xmlns:a16="http://schemas.microsoft.com/office/drawing/2014/main" id="{F4037115-A375-4861-B05A-B088C53D4799}"/>
                </a:ext>
              </a:extLst>
            </p:cNvPr>
            <p:cNvSpPr>
              <a:spLocks/>
            </p:cNvSpPr>
            <p:nvPr/>
          </p:nvSpPr>
          <p:spPr bwMode="auto">
            <a:xfrm>
              <a:off x="5543349"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65" name="Freeform 31">
              <a:extLst>
                <a:ext uri="{FF2B5EF4-FFF2-40B4-BE49-F238E27FC236}">
                  <a16:creationId xmlns:a16="http://schemas.microsoft.com/office/drawing/2014/main" id="{F71B764F-BBC1-4903-82BF-E8F6BEEC09FD}"/>
                </a:ext>
              </a:extLst>
            </p:cNvPr>
            <p:cNvSpPr>
              <a:spLocks/>
            </p:cNvSpPr>
            <p:nvPr/>
          </p:nvSpPr>
          <p:spPr bwMode="auto">
            <a:xfrm>
              <a:off x="4995675"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66" name="Freeform 32">
              <a:extLst>
                <a:ext uri="{FF2B5EF4-FFF2-40B4-BE49-F238E27FC236}">
                  <a16:creationId xmlns:a16="http://schemas.microsoft.com/office/drawing/2014/main" id="{5B4D083D-0E63-46C1-8BD1-B68FB7974DAE}"/>
                </a:ext>
              </a:extLst>
            </p:cNvPr>
            <p:cNvSpPr>
              <a:spLocks/>
            </p:cNvSpPr>
            <p:nvPr/>
          </p:nvSpPr>
          <p:spPr bwMode="auto">
            <a:xfrm>
              <a:off x="5324302"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67" name="Freeform 29">
              <a:extLst>
                <a:ext uri="{FF2B5EF4-FFF2-40B4-BE49-F238E27FC236}">
                  <a16:creationId xmlns:a16="http://schemas.microsoft.com/office/drawing/2014/main" id="{07F263A1-1052-42EF-BE2E-CBEC0776F00F}"/>
                </a:ext>
              </a:extLst>
            </p:cNvPr>
            <p:cNvSpPr>
              <a:spLocks/>
            </p:cNvSpPr>
            <p:nvPr/>
          </p:nvSpPr>
          <p:spPr bwMode="auto">
            <a:xfrm>
              <a:off x="5871978"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68" name="Freeform 30">
              <a:extLst>
                <a:ext uri="{FF2B5EF4-FFF2-40B4-BE49-F238E27FC236}">
                  <a16:creationId xmlns:a16="http://schemas.microsoft.com/office/drawing/2014/main" id="{0AF9870C-099E-4FC4-B9F3-04E82B06BAD5}"/>
                </a:ext>
              </a:extLst>
            </p:cNvPr>
            <p:cNvSpPr>
              <a:spLocks/>
            </p:cNvSpPr>
            <p:nvPr/>
          </p:nvSpPr>
          <p:spPr bwMode="auto">
            <a:xfrm>
              <a:off x="6198118"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69" name="Freeform 31">
              <a:extLst>
                <a:ext uri="{FF2B5EF4-FFF2-40B4-BE49-F238E27FC236}">
                  <a16:creationId xmlns:a16="http://schemas.microsoft.com/office/drawing/2014/main" id="{A5763AC5-2EB8-4033-A2F4-E64BC95E5F48}"/>
                </a:ext>
              </a:extLst>
            </p:cNvPr>
            <p:cNvSpPr>
              <a:spLocks/>
            </p:cNvSpPr>
            <p:nvPr/>
          </p:nvSpPr>
          <p:spPr bwMode="auto">
            <a:xfrm>
              <a:off x="5650444"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70" name="Freeform 32">
              <a:extLst>
                <a:ext uri="{FF2B5EF4-FFF2-40B4-BE49-F238E27FC236}">
                  <a16:creationId xmlns:a16="http://schemas.microsoft.com/office/drawing/2014/main" id="{A73BC0D5-4387-4AC6-A592-7C4A03AC88D4}"/>
                </a:ext>
              </a:extLst>
            </p:cNvPr>
            <p:cNvSpPr>
              <a:spLocks/>
            </p:cNvSpPr>
            <p:nvPr/>
          </p:nvSpPr>
          <p:spPr bwMode="auto">
            <a:xfrm>
              <a:off x="5979072"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71" name="Freeform 29">
              <a:extLst>
                <a:ext uri="{FF2B5EF4-FFF2-40B4-BE49-F238E27FC236}">
                  <a16:creationId xmlns:a16="http://schemas.microsoft.com/office/drawing/2014/main" id="{9A7B8048-FD3A-4FE1-9ABB-1F97F186A06E}"/>
                </a:ext>
              </a:extLst>
            </p:cNvPr>
            <p:cNvSpPr>
              <a:spLocks/>
            </p:cNvSpPr>
            <p:nvPr/>
          </p:nvSpPr>
          <p:spPr bwMode="auto">
            <a:xfrm>
              <a:off x="6526746"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72" name="Freeform 30">
              <a:extLst>
                <a:ext uri="{FF2B5EF4-FFF2-40B4-BE49-F238E27FC236}">
                  <a16:creationId xmlns:a16="http://schemas.microsoft.com/office/drawing/2014/main" id="{8E705442-3A03-4393-AD7C-5ECD2614D65C}"/>
                </a:ext>
              </a:extLst>
            </p:cNvPr>
            <p:cNvSpPr>
              <a:spLocks/>
            </p:cNvSpPr>
            <p:nvPr/>
          </p:nvSpPr>
          <p:spPr bwMode="auto">
            <a:xfrm>
              <a:off x="6852887"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73" name="Freeform 31">
              <a:extLst>
                <a:ext uri="{FF2B5EF4-FFF2-40B4-BE49-F238E27FC236}">
                  <a16:creationId xmlns:a16="http://schemas.microsoft.com/office/drawing/2014/main" id="{1BFB06A1-FDB8-43AF-9A28-3E1C806BB970}"/>
                </a:ext>
              </a:extLst>
            </p:cNvPr>
            <p:cNvSpPr>
              <a:spLocks/>
            </p:cNvSpPr>
            <p:nvPr/>
          </p:nvSpPr>
          <p:spPr bwMode="auto">
            <a:xfrm>
              <a:off x="6305213"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74" name="Freeform 32">
              <a:extLst>
                <a:ext uri="{FF2B5EF4-FFF2-40B4-BE49-F238E27FC236}">
                  <a16:creationId xmlns:a16="http://schemas.microsoft.com/office/drawing/2014/main" id="{D4C3DB7E-A3A4-4629-86E4-0A6CFB52C1BE}"/>
                </a:ext>
              </a:extLst>
            </p:cNvPr>
            <p:cNvSpPr>
              <a:spLocks/>
            </p:cNvSpPr>
            <p:nvPr/>
          </p:nvSpPr>
          <p:spPr bwMode="auto">
            <a:xfrm>
              <a:off x="6633841"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75" name="Freeform 29">
              <a:extLst>
                <a:ext uri="{FF2B5EF4-FFF2-40B4-BE49-F238E27FC236}">
                  <a16:creationId xmlns:a16="http://schemas.microsoft.com/office/drawing/2014/main" id="{2ED5AD39-DD67-4A6C-9F4F-8AEBE7C640E4}"/>
                </a:ext>
              </a:extLst>
            </p:cNvPr>
            <p:cNvSpPr>
              <a:spLocks/>
            </p:cNvSpPr>
            <p:nvPr/>
          </p:nvSpPr>
          <p:spPr bwMode="auto">
            <a:xfrm>
              <a:off x="7181515"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76" name="Freeform 30">
              <a:extLst>
                <a:ext uri="{FF2B5EF4-FFF2-40B4-BE49-F238E27FC236}">
                  <a16:creationId xmlns:a16="http://schemas.microsoft.com/office/drawing/2014/main" id="{6AB28ED1-CA10-4C14-81CE-430DCF8FE1C0}"/>
                </a:ext>
              </a:extLst>
            </p:cNvPr>
            <p:cNvSpPr>
              <a:spLocks/>
            </p:cNvSpPr>
            <p:nvPr/>
          </p:nvSpPr>
          <p:spPr bwMode="auto">
            <a:xfrm>
              <a:off x="7507656"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77" name="Freeform 31">
              <a:extLst>
                <a:ext uri="{FF2B5EF4-FFF2-40B4-BE49-F238E27FC236}">
                  <a16:creationId xmlns:a16="http://schemas.microsoft.com/office/drawing/2014/main" id="{F706576C-DE7A-41FD-8CCC-0602832481F4}"/>
                </a:ext>
              </a:extLst>
            </p:cNvPr>
            <p:cNvSpPr>
              <a:spLocks/>
            </p:cNvSpPr>
            <p:nvPr/>
          </p:nvSpPr>
          <p:spPr bwMode="auto">
            <a:xfrm>
              <a:off x="6959982"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78" name="Freeform 32">
              <a:extLst>
                <a:ext uri="{FF2B5EF4-FFF2-40B4-BE49-F238E27FC236}">
                  <a16:creationId xmlns:a16="http://schemas.microsoft.com/office/drawing/2014/main" id="{561CB93A-8653-4AD8-B4B6-EA001CA79C8F}"/>
                </a:ext>
              </a:extLst>
            </p:cNvPr>
            <p:cNvSpPr>
              <a:spLocks/>
            </p:cNvSpPr>
            <p:nvPr/>
          </p:nvSpPr>
          <p:spPr bwMode="auto">
            <a:xfrm>
              <a:off x="7288610"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79" name="Freeform 521">
              <a:extLst>
                <a:ext uri="{FF2B5EF4-FFF2-40B4-BE49-F238E27FC236}">
                  <a16:creationId xmlns:a16="http://schemas.microsoft.com/office/drawing/2014/main" id="{2CB5CF9D-4ABD-44F9-ADEE-9B04A5EEC03A}"/>
                </a:ext>
              </a:extLst>
            </p:cNvPr>
            <p:cNvSpPr>
              <a:spLocks/>
            </p:cNvSpPr>
            <p:nvPr/>
          </p:nvSpPr>
          <p:spPr bwMode="auto">
            <a:xfrm>
              <a:off x="7836284"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80" name="Freeform 522">
              <a:extLst>
                <a:ext uri="{FF2B5EF4-FFF2-40B4-BE49-F238E27FC236}">
                  <a16:creationId xmlns:a16="http://schemas.microsoft.com/office/drawing/2014/main" id="{737A4EFC-4138-4498-A9F7-84DF70DFFAB0}"/>
                </a:ext>
              </a:extLst>
            </p:cNvPr>
            <p:cNvSpPr>
              <a:spLocks/>
            </p:cNvSpPr>
            <p:nvPr/>
          </p:nvSpPr>
          <p:spPr bwMode="auto">
            <a:xfrm>
              <a:off x="8162425"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81" name="Freeform 523">
              <a:extLst>
                <a:ext uri="{FF2B5EF4-FFF2-40B4-BE49-F238E27FC236}">
                  <a16:creationId xmlns:a16="http://schemas.microsoft.com/office/drawing/2014/main" id="{529A9722-170F-4D12-A489-780BCCFAAEFC}"/>
                </a:ext>
              </a:extLst>
            </p:cNvPr>
            <p:cNvSpPr>
              <a:spLocks/>
            </p:cNvSpPr>
            <p:nvPr/>
          </p:nvSpPr>
          <p:spPr bwMode="auto">
            <a:xfrm>
              <a:off x="7614751"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82" name="Freeform 524">
              <a:extLst>
                <a:ext uri="{FF2B5EF4-FFF2-40B4-BE49-F238E27FC236}">
                  <a16:creationId xmlns:a16="http://schemas.microsoft.com/office/drawing/2014/main" id="{17B43C9F-DB77-40EA-AD93-0BFC53043B8D}"/>
                </a:ext>
              </a:extLst>
            </p:cNvPr>
            <p:cNvSpPr>
              <a:spLocks/>
            </p:cNvSpPr>
            <p:nvPr/>
          </p:nvSpPr>
          <p:spPr bwMode="auto">
            <a:xfrm>
              <a:off x="7943378"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83" name="Freeform 29">
              <a:extLst>
                <a:ext uri="{FF2B5EF4-FFF2-40B4-BE49-F238E27FC236}">
                  <a16:creationId xmlns:a16="http://schemas.microsoft.com/office/drawing/2014/main" id="{1B85B179-5587-404E-B9FB-BFF498A9F547}"/>
                </a:ext>
              </a:extLst>
            </p:cNvPr>
            <p:cNvSpPr>
              <a:spLocks/>
            </p:cNvSpPr>
            <p:nvPr/>
          </p:nvSpPr>
          <p:spPr bwMode="auto">
            <a:xfrm>
              <a:off x="8491054"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84" name="Freeform 31">
              <a:extLst>
                <a:ext uri="{FF2B5EF4-FFF2-40B4-BE49-F238E27FC236}">
                  <a16:creationId xmlns:a16="http://schemas.microsoft.com/office/drawing/2014/main" id="{E7BA6F5E-DC13-4AF4-9F49-EEF05A8F24F5}"/>
                </a:ext>
              </a:extLst>
            </p:cNvPr>
            <p:cNvSpPr>
              <a:spLocks/>
            </p:cNvSpPr>
            <p:nvPr/>
          </p:nvSpPr>
          <p:spPr bwMode="auto">
            <a:xfrm>
              <a:off x="8269520"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85" name="Freeform 29">
              <a:extLst>
                <a:ext uri="{FF2B5EF4-FFF2-40B4-BE49-F238E27FC236}">
                  <a16:creationId xmlns:a16="http://schemas.microsoft.com/office/drawing/2014/main" id="{7AC21222-F53B-49F4-B120-4142E895988D}"/>
                </a:ext>
              </a:extLst>
            </p:cNvPr>
            <p:cNvSpPr>
              <a:spLocks/>
            </p:cNvSpPr>
            <p:nvPr/>
          </p:nvSpPr>
          <p:spPr bwMode="auto">
            <a:xfrm>
              <a:off x="8819682"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86" name="Freeform 30">
              <a:extLst>
                <a:ext uri="{FF2B5EF4-FFF2-40B4-BE49-F238E27FC236}">
                  <a16:creationId xmlns:a16="http://schemas.microsoft.com/office/drawing/2014/main" id="{1D769113-2D5C-4319-B3A0-1445FC2FEEDF}"/>
                </a:ext>
              </a:extLst>
            </p:cNvPr>
            <p:cNvSpPr>
              <a:spLocks/>
            </p:cNvSpPr>
            <p:nvPr/>
          </p:nvSpPr>
          <p:spPr bwMode="auto">
            <a:xfrm>
              <a:off x="9145823"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87" name="Freeform 31">
              <a:extLst>
                <a:ext uri="{FF2B5EF4-FFF2-40B4-BE49-F238E27FC236}">
                  <a16:creationId xmlns:a16="http://schemas.microsoft.com/office/drawing/2014/main" id="{CF76F5D2-8EBF-4BBF-BAC0-A598831BD4AE}"/>
                </a:ext>
              </a:extLst>
            </p:cNvPr>
            <p:cNvSpPr>
              <a:spLocks/>
            </p:cNvSpPr>
            <p:nvPr/>
          </p:nvSpPr>
          <p:spPr bwMode="auto">
            <a:xfrm>
              <a:off x="8598148"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88" name="Freeform 32">
              <a:extLst>
                <a:ext uri="{FF2B5EF4-FFF2-40B4-BE49-F238E27FC236}">
                  <a16:creationId xmlns:a16="http://schemas.microsoft.com/office/drawing/2014/main" id="{79DF8DA3-0D96-46EC-9297-EC7B5CFF9324}"/>
                </a:ext>
              </a:extLst>
            </p:cNvPr>
            <p:cNvSpPr>
              <a:spLocks/>
            </p:cNvSpPr>
            <p:nvPr/>
          </p:nvSpPr>
          <p:spPr bwMode="auto">
            <a:xfrm>
              <a:off x="8926776"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89" name="Freeform 29">
              <a:extLst>
                <a:ext uri="{FF2B5EF4-FFF2-40B4-BE49-F238E27FC236}">
                  <a16:creationId xmlns:a16="http://schemas.microsoft.com/office/drawing/2014/main" id="{0F27AB28-22A8-415C-B6D0-94ADD1E6061B}"/>
                </a:ext>
              </a:extLst>
            </p:cNvPr>
            <p:cNvSpPr>
              <a:spLocks/>
            </p:cNvSpPr>
            <p:nvPr/>
          </p:nvSpPr>
          <p:spPr bwMode="auto">
            <a:xfrm>
              <a:off x="9474451"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90" name="Freeform 30">
              <a:extLst>
                <a:ext uri="{FF2B5EF4-FFF2-40B4-BE49-F238E27FC236}">
                  <a16:creationId xmlns:a16="http://schemas.microsoft.com/office/drawing/2014/main" id="{D765D90F-EA0F-452A-A34B-3D776168B82C}"/>
                </a:ext>
              </a:extLst>
            </p:cNvPr>
            <p:cNvSpPr>
              <a:spLocks/>
            </p:cNvSpPr>
            <p:nvPr/>
          </p:nvSpPr>
          <p:spPr bwMode="auto">
            <a:xfrm>
              <a:off x="9800592"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91" name="Freeform 31">
              <a:extLst>
                <a:ext uri="{FF2B5EF4-FFF2-40B4-BE49-F238E27FC236}">
                  <a16:creationId xmlns:a16="http://schemas.microsoft.com/office/drawing/2014/main" id="{DD19005B-BC1E-494D-A8C5-6499478589A9}"/>
                </a:ext>
              </a:extLst>
            </p:cNvPr>
            <p:cNvSpPr>
              <a:spLocks/>
            </p:cNvSpPr>
            <p:nvPr/>
          </p:nvSpPr>
          <p:spPr bwMode="auto">
            <a:xfrm>
              <a:off x="9252918"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92" name="Freeform 32">
              <a:extLst>
                <a:ext uri="{FF2B5EF4-FFF2-40B4-BE49-F238E27FC236}">
                  <a16:creationId xmlns:a16="http://schemas.microsoft.com/office/drawing/2014/main" id="{B91B9304-73B8-4185-8D11-481474B8CEB5}"/>
                </a:ext>
              </a:extLst>
            </p:cNvPr>
            <p:cNvSpPr>
              <a:spLocks/>
            </p:cNvSpPr>
            <p:nvPr/>
          </p:nvSpPr>
          <p:spPr bwMode="auto">
            <a:xfrm>
              <a:off x="9581546"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93" name="Freeform 29">
              <a:extLst>
                <a:ext uri="{FF2B5EF4-FFF2-40B4-BE49-F238E27FC236}">
                  <a16:creationId xmlns:a16="http://schemas.microsoft.com/office/drawing/2014/main" id="{E0E23F06-6E0C-4B21-BB6B-EDAFF0375A26}"/>
                </a:ext>
              </a:extLst>
            </p:cNvPr>
            <p:cNvSpPr>
              <a:spLocks/>
            </p:cNvSpPr>
            <p:nvPr/>
          </p:nvSpPr>
          <p:spPr bwMode="auto">
            <a:xfrm>
              <a:off x="10129220"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94" name="Freeform 30">
              <a:extLst>
                <a:ext uri="{FF2B5EF4-FFF2-40B4-BE49-F238E27FC236}">
                  <a16:creationId xmlns:a16="http://schemas.microsoft.com/office/drawing/2014/main" id="{19AA63C5-39A7-41EE-8AB5-23D2AF665F78}"/>
                </a:ext>
              </a:extLst>
            </p:cNvPr>
            <p:cNvSpPr>
              <a:spLocks/>
            </p:cNvSpPr>
            <p:nvPr/>
          </p:nvSpPr>
          <p:spPr bwMode="auto">
            <a:xfrm>
              <a:off x="10455360"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95" name="Freeform 31">
              <a:extLst>
                <a:ext uri="{FF2B5EF4-FFF2-40B4-BE49-F238E27FC236}">
                  <a16:creationId xmlns:a16="http://schemas.microsoft.com/office/drawing/2014/main" id="{C265C136-7F01-4228-9566-BAF8D3CE697D}"/>
                </a:ext>
              </a:extLst>
            </p:cNvPr>
            <p:cNvSpPr>
              <a:spLocks/>
            </p:cNvSpPr>
            <p:nvPr/>
          </p:nvSpPr>
          <p:spPr bwMode="auto">
            <a:xfrm>
              <a:off x="9907686"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96" name="Freeform 32">
              <a:extLst>
                <a:ext uri="{FF2B5EF4-FFF2-40B4-BE49-F238E27FC236}">
                  <a16:creationId xmlns:a16="http://schemas.microsoft.com/office/drawing/2014/main" id="{CE73E6DC-43ED-4A25-BED4-F78B6AECC0DF}"/>
                </a:ext>
              </a:extLst>
            </p:cNvPr>
            <p:cNvSpPr>
              <a:spLocks/>
            </p:cNvSpPr>
            <p:nvPr/>
          </p:nvSpPr>
          <p:spPr bwMode="auto">
            <a:xfrm>
              <a:off x="10236314"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97" name="Freeform 29">
              <a:extLst>
                <a:ext uri="{FF2B5EF4-FFF2-40B4-BE49-F238E27FC236}">
                  <a16:creationId xmlns:a16="http://schemas.microsoft.com/office/drawing/2014/main" id="{E83598B8-DFA4-43D6-9DD0-0E3A9EADEE70}"/>
                </a:ext>
              </a:extLst>
            </p:cNvPr>
            <p:cNvSpPr>
              <a:spLocks/>
            </p:cNvSpPr>
            <p:nvPr/>
          </p:nvSpPr>
          <p:spPr bwMode="auto">
            <a:xfrm>
              <a:off x="10783989"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98" name="Freeform 30">
              <a:extLst>
                <a:ext uri="{FF2B5EF4-FFF2-40B4-BE49-F238E27FC236}">
                  <a16:creationId xmlns:a16="http://schemas.microsoft.com/office/drawing/2014/main" id="{ECAAA4F9-BAE9-4CF4-BB8F-D8BBC0A9778A}"/>
                </a:ext>
              </a:extLst>
            </p:cNvPr>
            <p:cNvSpPr>
              <a:spLocks/>
            </p:cNvSpPr>
            <p:nvPr/>
          </p:nvSpPr>
          <p:spPr bwMode="auto">
            <a:xfrm>
              <a:off x="11110130"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99" name="Freeform 31">
              <a:extLst>
                <a:ext uri="{FF2B5EF4-FFF2-40B4-BE49-F238E27FC236}">
                  <a16:creationId xmlns:a16="http://schemas.microsoft.com/office/drawing/2014/main" id="{17500CAF-9B1D-442B-BBE2-105CF538488A}"/>
                </a:ext>
              </a:extLst>
            </p:cNvPr>
            <p:cNvSpPr>
              <a:spLocks/>
            </p:cNvSpPr>
            <p:nvPr/>
          </p:nvSpPr>
          <p:spPr bwMode="auto">
            <a:xfrm>
              <a:off x="10562455"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00" name="Freeform 32">
              <a:extLst>
                <a:ext uri="{FF2B5EF4-FFF2-40B4-BE49-F238E27FC236}">
                  <a16:creationId xmlns:a16="http://schemas.microsoft.com/office/drawing/2014/main" id="{A48C472F-EA7C-4B21-9F73-16B2616ED7E0}"/>
                </a:ext>
              </a:extLst>
            </p:cNvPr>
            <p:cNvSpPr>
              <a:spLocks/>
            </p:cNvSpPr>
            <p:nvPr/>
          </p:nvSpPr>
          <p:spPr bwMode="auto">
            <a:xfrm>
              <a:off x="10891083"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01" name="Freeform 543">
              <a:extLst>
                <a:ext uri="{FF2B5EF4-FFF2-40B4-BE49-F238E27FC236}">
                  <a16:creationId xmlns:a16="http://schemas.microsoft.com/office/drawing/2014/main" id="{CEDC84EA-1A73-4988-B17D-FA9D4BBAB62F}"/>
                </a:ext>
              </a:extLst>
            </p:cNvPr>
            <p:cNvSpPr>
              <a:spLocks/>
            </p:cNvSpPr>
            <p:nvPr/>
          </p:nvSpPr>
          <p:spPr bwMode="auto">
            <a:xfrm>
              <a:off x="11438757"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02" name="Freeform 544">
              <a:extLst>
                <a:ext uri="{FF2B5EF4-FFF2-40B4-BE49-F238E27FC236}">
                  <a16:creationId xmlns:a16="http://schemas.microsoft.com/office/drawing/2014/main" id="{B0FAC11E-D51E-408E-A483-C3BF5B414687}"/>
                </a:ext>
              </a:extLst>
            </p:cNvPr>
            <p:cNvSpPr>
              <a:spLocks/>
            </p:cNvSpPr>
            <p:nvPr/>
          </p:nvSpPr>
          <p:spPr bwMode="auto">
            <a:xfrm>
              <a:off x="11764899"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03" name="Freeform 545">
              <a:extLst>
                <a:ext uri="{FF2B5EF4-FFF2-40B4-BE49-F238E27FC236}">
                  <a16:creationId xmlns:a16="http://schemas.microsoft.com/office/drawing/2014/main" id="{A16AE418-38DB-4A77-AB1D-6D568C3FC174}"/>
                </a:ext>
              </a:extLst>
            </p:cNvPr>
            <p:cNvSpPr>
              <a:spLocks/>
            </p:cNvSpPr>
            <p:nvPr/>
          </p:nvSpPr>
          <p:spPr bwMode="auto">
            <a:xfrm>
              <a:off x="11217225"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04" name="Freeform 546">
              <a:extLst>
                <a:ext uri="{FF2B5EF4-FFF2-40B4-BE49-F238E27FC236}">
                  <a16:creationId xmlns:a16="http://schemas.microsoft.com/office/drawing/2014/main" id="{14C68599-C497-4BF8-AF9A-1C07AC063E64}"/>
                </a:ext>
              </a:extLst>
            </p:cNvPr>
            <p:cNvSpPr>
              <a:spLocks/>
            </p:cNvSpPr>
            <p:nvPr/>
          </p:nvSpPr>
          <p:spPr bwMode="auto">
            <a:xfrm>
              <a:off x="11545852"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05" name="Freeform 29">
              <a:extLst>
                <a:ext uri="{FF2B5EF4-FFF2-40B4-BE49-F238E27FC236}">
                  <a16:creationId xmlns:a16="http://schemas.microsoft.com/office/drawing/2014/main" id="{B360B77C-F788-4D77-8D09-E35CCE523CC7}"/>
                </a:ext>
              </a:extLst>
            </p:cNvPr>
            <p:cNvSpPr>
              <a:spLocks/>
            </p:cNvSpPr>
            <p:nvPr/>
          </p:nvSpPr>
          <p:spPr bwMode="auto">
            <a:xfrm>
              <a:off x="12093527"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06" name="Freeform 31">
              <a:extLst>
                <a:ext uri="{FF2B5EF4-FFF2-40B4-BE49-F238E27FC236}">
                  <a16:creationId xmlns:a16="http://schemas.microsoft.com/office/drawing/2014/main" id="{2707CBB0-54FD-4855-9208-E3453FCA1120}"/>
                </a:ext>
              </a:extLst>
            </p:cNvPr>
            <p:cNvSpPr>
              <a:spLocks/>
            </p:cNvSpPr>
            <p:nvPr/>
          </p:nvSpPr>
          <p:spPr bwMode="auto">
            <a:xfrm>
              <a:off x="11871993"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59" name="Freeform 30">
              <a:extLst>
                <a:ext uri="{FF2B5EF4-FFF2-40B4-BE49-F238E27FC236}">
                  <a16:creationId xmlns:a16="http://schemas.microsoft.com/office/drawing/2014/main" id="{999F113B-BDFD-4EFD-B098-A10DDFF4202A}"/>
                </a:ext>
              </a:extLst>
            </p:cNvPr>
            <p:cNvSpPr>
              <a:spLocks/>
            </p:cNvSpPr>
            <p:nvPr/>
          </p:nvSpPr>
          <p:spPr bwMode="auto">
            <a:xfrm>
              <a:off x="302710"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60" name="Freeform 32">
              <a:extLst>
                <a:ext uri="{FF2B5EF4-FFF2-40B4-BE49-F238E27FC236}">
                  <a16:creationId xmlns:a16="http://schemas.microsoft.com/office/drawing/2014/main" id="{939ADE80-13C0-4FB3-830A-0081EC37795E}"/>
                </a:ext>
              </a:extLst>
            </p:cNvPr>
            <p:cNvSpPr>
              <a:spLocks/>
            </p:cNvSpPr>
            <p:nvPr/>
          </p:nvSpPr>
          <p:spPr bwMode="auto">
            <a:xfrm>
              <a:off x="83663"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61" name="Freeform 403">
              <a:extLst>
                <a:ext uri="{FF2B5EF4-FFF2-40B4-BE49-F238E27FC236}">
                  <a16:creationId xmlns:a16="http://schemas.microsoft.com/office/drawing/2014/main" id="{51BF8E6F-80B4-4611-B309-FBC92351C04E}"/>
                </a:ext>
              </a:extLst>
            </p:cNvPr>
            <p:cNvSpPr>
              <a:spLocks/>
            </p:cNvSpPr>
            <p:nvPr/>
          </p:nvSpPr>
          <p:spPr bwMode="auto">
            <a:xfrm>
              <a:off x="631337"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62" name="Freeform 404">
              <a:extLst>
                <a:ext uri="{FF2B5EF4-FFF2-40B4-BE49-F238E27FC236}">
                  <a16:creationId xmlns:a16="http://schemas.microsoft.com/office/drawing/2014/main" id="{C1745FD0-455D-411D-A2DF-FD1C75C923CB}"/>
                </a:ext>
              </a:extLst>
            </p:cNvPr>
            <p:cNvSpPr>
              <a:spLocks/>
            </p:cNvSpPr>
            <p:nvPr/>
          </p:nvSpPr>
          <p:spPr bwMode="auto">
            <a:xfrm>
              <a:off x="957479"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63" name="Freeform 405">
              <a:extLst>
                <a:ext uri="{FF2B5EF4-FFF2-40B4-BE49-F238E27FC236}">
                  <a16:creationId xmlns:a16="http://schemas.microsoft.com/office/drawing/2014/main" id="{63720F32-8B89-4D67-B1C4-D727F55BE2A6}"/>
                </a:ext>
              </a:extLst>
            </p:cNvPr>
            <p:cNvSpPr>
              <a:spLocks/>
            </p:cNvSpPr>
            <p:nvPr/>
          </p:nvSpPr>
          <p:spPr bwMode="auto">
            <a:xfrm>
              <a:off x="409806"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64" name="Freeform 406">
              <a:extLst>
                <a:ext uri="{FF2B5EF4-FFF2-40B4-BE49-F238E27FC236}">
                  <a16:creationId xmlns:a16="http://schemas.microsoft.com/office/drawing/2014/main" id="{467ED7CC-B742-44A7-873C-BB650D3367F4}"/>
                </a:ext>
              </a:extLst>
            </p:cNvPr>
            <p:cNvSpPr>
              <a:spLocks/>
            </p:cNvSpPr>
            <p:nvPr/>
          </p:nvSpPr>
          <p:spPr bwMode="auto">
            <a:xfrm>
              <a:off x="738432"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65" name="Freeform 29">
              <a:extLst>
                <a:ext uri="{FF2B5EF4-FFF2-40B4-BE49-F238E27FC236}">
                  <a16:creationId xmlns:a16="http://schemas.microsoft.com/office/drawing/2014/main" id="{783111E6-E0F7-422E-B6AF-A849EA2F7C43}"/>
                </a:ext>
              </a:extLst>
            </p:cNvPr>
            <p:cNvSpPr>
              <a:spLocks/>
            </p:cNvSpPr>
            <p:nvPr/>
          </p:nvSpPr>
          <p:spPr bwMode="auto">
            <a:xfrm>
              <a:off x="1286107"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66" name="Freeform 31">
              <a:extLst>
                <a:ext uri="{FF2B5EF4-FFF2-40B4-BE49-F238E27FC236}">
                  <a16:creationId xmlns:a16="http://schemas.microsoft.com/office/drawing/2014/main" id="{90CFDFDC-52CB-400B-8EB9-6283B7C48209}"/>
                </a:ext>
              </a:extLst>
            </p:cNvPr>
            <p:cNvSpPr>
              <a:spLocks/>
            </p:cNvSpPr>
            <p:nvPr/>
          </p:nvSpPr>
          <p:spPr bwMode="auto">
            <a:xfrm>
              <a:off x="1064574"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67" name="Freeform 29">
              <a:extLst>
                <a:ext uri="{FF2B5EF4-FFF2-40B4-BE49-F238E27FC236}">
                  <a16:creationId xmlns:a16="http://schemas.microsoft.com/office/drawing/2014/main" id="{8CD146FA-E7C7-4224-9559-EDD4DCC58C9A}"/>
                </a:ext>
              </a:extLst>
            </p:cNvPr>
            <p:cNvSpPr>
              <a:spLocks/>
            </p:cNvSpPr>
            <p:nvPr/>
          </p:nvSpPr>
          <p:spPr bwMode="auto">
            <a:xfrm>
              <a:off x="1614735"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68" name="Freeform 30">
              <a:extLst>
                <a:ext uri="{FF2B5EF4-FFF2-40B4-BE49-F238E27FC236}">
                  <a16:creationId xmlns:a16="http://schemas.microsoft.com/office/drawing/2014/main" id="{2174C9C3-2746-4B71-8A52-BF8B8068FD38}"/>
                </a:ext>
              </a:extLst>
            </p:cNvPr>
            <p:cNvSpPr>
              <a:spLocks/>
            </p:cNvSpPr>
            <p:nvPr/>
          </p:nvSpPr>
          <p:spPr bwMode="auto">
            <a:xfrm>
              <a:off x="1940877"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69" name="Freeform 31">
              <a:extLst>
                <a:ext uri="{FF2B5EF4-FFF2-40B4-BE49-F238E27FC236}">
                  <a16:creationId xmlns:a16="http://schemas.microsoft.com/office/drawing/2014/main" id="{75E0E226-D2E8-43AD-98F2-86EF2ACA265C}"/>
                </a:ext>
              </a:extLst>
            </p:cNvPr>
            <p:cNvSpPr>
              <a:spLocks/>
            </p:cNvSpPr>
            <p:nvPr/>
          </p:nvSpPr>
          <p:spPr bwMode="auto">
            <a:xfrm>
              <a:off x="1393203"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70" name="Freeform 32">
              <a:extLst>
                <a:ext uri="{FF2B5EF4-FFF2-40B4-BE49-F238E27FC236}">
                  <a16:creationId xmlns:a16="http://schemas.microsoft.com/office/drawing/2014/main" id="{83948B78-814E-4831-9B16-0604E9CE3449}"/>
                </a:ext>
              </a:extLst>
            </p:cNvPr>
            <p:cNvSpPr>
              <a:spLocks/>
            </p:cNvSpPr>
            <p:nvPr/>
          </p:nvSpPr>
          <p:spPr bwMode="auto">
            <a:xfrm>
              <a:off x="1721829"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71" name="Freeform 29">
              <a:extLst>
                <a:ext uri="{FF2B5EF4-FFF2-40B4-BE49-F238E27FC236}">
                  <a16:creationId xmlns:a16="http://schemas.microsoft.com/office/drawing/2014/main" id="{51B32215-1903-4EA9-96FB-619750A9882E}"/>
                </a:ext>
              </a:extLst>
            </p:cNvPr>
            <p:cNvSpPr>
              <a:spLocks/>
            </p:cNvSpPr>
            <p:nvPr/>
          </p:nvSpPr>
          <p:spPr bwMode="auto">
            <a:xfrm>
              <a:off x="2269505"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72" name="Freeform 30">
              <a:extLst>
                <a:ext uri="{FF2B5EF4-FFF2-40B4-BE49-F238E27FC236}">
                  <a16:creationId xmlns:a16="http://schemas.microsoft.com/office/drawing/2014/main" id="{5BB32B74-3902-4897-9A5A-125FE9459E0C}"/>
                </a:ext>
              </a:extLst>
            </p:cNvPr>
            <p:cNvSpPr>
              <a:spLocks/>
            </p:cNvSpPr>
            <p:nvPr/>
          </p:nvSpPr>
          <p:spPr bwMode="auto">
            <a:xfrm>
              <a:off x="2595646"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73" name="Freeform 31">
              <a:extLst>
                <a:ext uri="{FF2B5EF4-FFF2-40B4-BE49-F238E27FC236}">
                  <a16:creationId xmlns:a16="http://schemas.microsoft.com/office/drawing/2014/main" id="{E113C86A-13B3-41D6-8F14-9B1D2D492032}"/>
                </a:ext>
              </a:extLst>
            </p:cNvPr>
            <p:cNvSpPr>
              <a:spLocks/>
            </p:cNvSpPr>
            <p:nvPr/>
          </p:nvSpPr>
          <p:spPr bwMode="auto">
            <a:xfrm>
              <a:off x="2047971"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74" name="Freeform 32">
              <a:extLst>
                <a:ext uri="{FF2B5EF4-FFF2-40B4-BE49-F238E27FC236}">
                  <a16:creationId xmlns:a16="http://schemas.microsoft.com/office/drawing/2014/main" id="{46595F4E-EC0D-4920-B9EF-822431702435}"/>
                </a:ext>
              </a:extLst>
            </p:cNvPr>
            <p:cNvSpPr>
              <a:spLocks/>
            </p:cNvSpPr>
            <p:nvPr/>
          </p:nvSpPr>
          <p:spPr bwMode="auto">
            <a:xfrm>
              <a:off x="2376599"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75" name="Freeform 29">
              <a:extLst>
                <a:ext uri="{FF2B5EF4-FFF2-40B4-BE49-F238E27FC236}">
                  <a16:creationId xmlns:a16="http://schemas.microsoft.com/office/drawing/2014/main" id="{3609A740-7A32-4857-905F-257EDB41689C}"/>
                </a:ext>
              </a:extLst>
            </p:cNvPr>
            <p:cNvSpPr>
              <a:spLocks/>
            </p:cNvSpPr>
            <p:nvPr/>
          </p:nvSpPr>
          <p:spPr bwMode="auto">
            <a:xfrm>
              <a:off x="2924274"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76" name="Freeform 30">
              <a:extLst>
                <a:ext uri="{FF2B5EF4-FFF2-40B4-BE49-F238E27FC236}">
                  <a16:creationId xmlns:a16="http://schemas.microsoft.com/office/drawing/2014/main" id="{A2D4536C-13C0-4568-977F-47B90CA3BB3D}"/>
                </a:ext>
              </a:extLst>
            </p:cNvPr>
            <p:cNvSpPr>
              <a:spLocks/>
            </p:cNvSpPr>
            <p:nvPr/>
          </p:nvSpPr>
          <p:spPr bwMode="auto">
            <a:xfrm>
              <a:off x="3250415"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77" name="Freeform 31">
              <a:extLst>
                <a:ext uri="{FF2B5EF4-FFF2-40B4-BE49-F238E27FC236}">
                  <a16:creationId xmlns:a16="http://schemas.microsoft.com/office/drawing/2014/main" id="{79C472D0-62B1-43DF-95FE-BDAC0C254114}"/>
                </a:ext>
              </a:extLst>
            </p:cNvPr>
            <p:cNvSpPr>
              <a:spLocks/>
            </p:cNvSpPr>
            <p:nvPr/>
          </p:nvSpPr>
          <p:spPr bwMode="auto">
            <a:xfrm>
              <a:off x="2702740"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78" name="Freeform 32">
              <a:extLst>
                <a:ext uri="{FF2B5EF4-FFF2-40B4-BE49-F238E27FC236}">
                  <a16:creationId xmlns:a16="http://schemas.microsoft.com/office/drawing/2014/main" id="{23CBCA76-32B2-4F01-B3DB-D143F21CC7AC}"/>
                </a:ext>
              </a:extLst>
            </p:cNvPr>
            <p:cNvSpPr>
              <a:spLocks/>
            </p:cNvSpPr>
            <p:nvPr/>
          </p:nvSpPr>
          <p:spPr bwMode="auto">
            <a:xfrm>
              <a:off x="3031368"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79" name="Freeform 29">
              <a:extLst>
                <a:ext uri="{FF2B5EF4-FFF2-40B4-BE49-F238E27FC236}">
                  <a16:creationId xmlns:a16="http://schemas.microsoft.com/office/drawing/2014/main" id="{0B372109-EBA7-4A0E-AD5E-0BEBE69B3419}"/>
                </a:ext>
              </a:extLst>
            </p:cNvPr>
            <p:cNvSpPr>
              <a:spLocks/>
            </p:cNvSpPr>
            <p:nvPr/>
          </p:nvSpPr>
          <p:spPr bwMode="auto">
            <a:xfrm>
              <a:off x="3579042"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80" name="Freeform 30">
              <a:extLst>
                <a:ext uri="{FF2B5EF4-FFF2-40B4-BE49-F238E27FC236}">
                  <a16:creationId xmlns:a16="http://schemas.microsoft.com/office/drawing/2014/main" id="{5D04DD70-90F6-4E74-BE74-AEA71B0C1065}"/>
                </a:ext>
              </a:extLst>
            </p:cNvPr>
            <p:cNvSpPr>
              <a:spLocks/>
            </p:cNvSpPr>
            <p:nvPr/>
          </p:nvSpPr>
          <p:spPr bwMode="auto">
            <a:xfrm>
              <a:off x="3905183"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81" name="Freeform 31">
              <a:extLst>
                <a:ext uri="{FF2B5EF4-FFF2-40B4-BE49-F238E27FC236}">
                  <a16:creationId xmlns:a16="http://schemas.microsoft.com/office/drawing/2014/main" id="{D8BE9966-EC0B-45DB-A058-5D1B67C94922}"/>
                </a:ext>
              </a:extLst>
            </p:cNvPr>
            <p:cNvSpPr>
              <a:spLocks/>
            </p:cNvSpPr>
            <p:nvPr/>
          </p:nvSpPr>
          <p:spPr bwMode="auto">
            <a:xfrm>
              <a:off x="3357509"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82" name="Freeform 32">
              <a:extLst>
                <a:ext uri="{FF2B5EF4-FFF2-40B4-BE49-F238E27FC236}">
                  <a16:creationId xmlns:a16="http://schemas.microsoft.com/office/drawing/2014/main" id="{7F4E4CDD-D68D-4602-9EB7-4C64438A5323}"/>
                </a:ext>
              </a:extLst>
            </p:cNvPr>
            <p:cNvSpPr>
              <a:spLocks/>
            </p:cNvSpPr>
            <p:nvPr/>
          </p:nvSpPr>
          <p:spPr bwMode="auto">
            <a:xfrm>
              <a:off x="3686137"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83" name="Freeform 425">
              <a:extLst>
                <a:ext uri="{FF2B5EF4-FFF2-40B4-BE49-F238E27FC236}">
                  <a16:creationId xmlns:a16="http://schemas.microsoft.com/office/drawing/2014/main" id="{26F919EB-B32A-4217-BDCB-E417FEEC33E5}"/>
                </a:ext>
              </a:extLst>
            </p:cNvPr>
            <p:cNvSpPr>
              <a:spLocks/>
            </p:cNvSpPr>
            <p:nvPr/>
          </p:nvSpPr>
          <p:spPr bwMode="auto">
            <a:xfrm>
              <a:off x="4233811"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84" name="Freeform 426">
              <a:extLst>
                <a:ext uri="{FF2B5EF4-FFF2-40B4-BE49-F238E27FC236}">
                  <a16:creationId xmlns:a16="http://schemas.microsoft.com/office/drawing/2014/main" id="{7BCBBF09-063A-42BB-89C3-1D036AADBE2A}"/>
                </a:ext>
              </a:extLst>
            </p:cNvPr>
            <p:cNvSpPr>
              <a:spLocks/>
            </p:cNvSpPr>
            <p:nvPr/>
          </p:nvSpPr>
          <p:spPr bwMode="auto">
            <a:xfrm>
              <a:off x="4559953"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85" name="Freeform 427">
              <a:extLst>
                <a:ext uri="{FF2B5EF4-FFF2-40B4-BE49-F238E27FC236}">
                  <a16:creationId xmlns:a16="http://schemas.microsoft.com/office/drawing/2014/main" id="{D5B21899-49BE-40DD-9994-4342A92F9CAD}"/>
                </a:ext>
              </a:extLst>
            </p:cNvPr>
            <p:cNvSpPr>
              <a:spLocks/>
            </p:cNvSpPr>
            <p:nvPr/>
          </p:nvSpPr>
          <p:spPr bwMode="auto">
            <a:xfrm>
              <a:off x="4012279"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86" name="Freeform 428">
              <a:extLst>
                <a:ext uri="{FF2B5EF4-FFF2-40B4-BE49-F238E27FC236}">
                  <a16:creationId xmlns:a16="http://schemas.microsoft.com/office/drawing/2014/main" id="{C29A755D-D1E5-428E-9DB2-4A3D05952C9A}"/>
                </a:ext>
              </a:extLst>
            </p:cNvPr>
            <p:cNvSpPr>
              <a:spLocks/>
            </p:cNvSpPr>
            <p:nvPr/>
          </p:nvSpPr>
          <p:spPr bwMode="auto">
            <a:xfrm>
              <a:off x="4340906"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87" name="Freeform 29">
              <a:extLst>
                <a:ext uri="{FF2B5EF4-FFF2-40B4-BE49-F238E27FC236}">
                  <a16:creationId xmlns:a16="http://schemas.microsoft.com/office/drawing/2014/main" id="{B68678C1-2426-4B80-877E-B7DB6EDFE6D1}"/>
                </a:ext>
              </a:extLst>
            </p:cNvPr>
            <p:cNvSpPr>
              <a:spLocks/>
            </p:cNvSpPr>
            <p:nvPr/>
          </p:nvSpPr>
          <p:spPr bwMode="auto">
            <a:xfrm>
              <a:off x="4888581"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88" name="Freeform 31">
              <a:extLst>
                <a:ext uri="{FF2B5EF4-FFF2-40B4-BE49-F238E27FC236}">
                  <a16:creationId xmlns:a16="http://schemas.microsoft.com/office/drawing/2014/main" id="{2E9ECE0B-8B8D-42B5-B7EB-3B49B57B4BD0}"/>
                </a:ext>
              </a:extLst>
            </p:cNvPr>
            <p:cNvSpPr>
              <a:spLocks/>
            </p:cNvSpPr>
            <p:nvPr/>
          </p:nvSpPr>
          <p:spPr bwMode="auto">
            <a:xfrm>
              <a:off x="4667048"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grpSp>
        <p:nvGrpSpPr>
          <p:cNvPr id="1810" name="Group 1809">
            <a:extLst>
              <a:ext uri="{FF2B5EF4-FFF2-40B4-BE49-F238E27FC236}">
                <a16:creationId xmlns:a16="http://schemas.microsoft.com/office/drawing/2014/main" id="{6B1C29B7-1E4C-42E9-BFF5-AFA071F0966B}"/>
              </a:ext>
            </a:extLst>
          </p:cNvPr>
          <p:cNvGrpSpPr/>
          <p:nvPr userDrawn="1"/>
        </p:nvGrpSpPr>
        <p:grpSpPr>
          <a:xfrm>
            <a:off x="85342" y="2390775"/>
            <a:ext cx="12250686" cy="180153"/>
            <a:chOff x="83664" y="2252007"/>
            <a:chExt cx="12009863" cy="176637"/>
          </a:xfrm>
        </p:grpSpPr>
        <p:sp>
          <p:nvSpPr>
            <p:cNvPr id="407" name="Freeform 29">
              <a:extLst>
                <a:ext uri="{FF2B5EF4-FFF2-40B4-BE49-F238E27FC236}">
                  <a16:creationId xmlns:a16="http://schemas.microsoft.com/office/drawing/2014/main" id="{30334EE7-DCA7-4D60-B28C-8481DA7BC5D8}"/>
                </a:ext>
              </a:extLst>
            </p:cNvPr>
            <p:cNvSpPr>
              <a:spLocks/>
            </p:cNvSpPr>
            <p:nvPr/>
          </p:nvSpPr>
          <p:spPr bwMode="auto">
            <a:xfrm flipH="1">
              <a:off x="11871994"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08" name="Freeform 30">
              <a:extLst>
                <a:ext uri="{FF2B5EF4-FFF2-40B4-BE49-F238E27FC236}">
                  <a16:creationId xmlns:a16="http://schemas.microsoft.com/office/drawing/2014/main" id="{6A60ACAA-F66E-49DE-8A9C-F4642E7E672B}"/>
                </a:ext>
              </a:extLst>
            </p:cNvPr>
            <p:cNvSpPr>
              <a:spLocks/>
            </p:cNvSpPr>
            <p:nvPr/>
          </p:nvSpPr>
          <p:spPr bwMode="auto">
            <a:xfrm flipH="1">
              <a:off x="1154585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09" name="Freeform 31">
              <a:extLst>
                <a:ext uri="{FF2B5EF4-FFF2-40B4-BE49-F238E27FC236}">
                  <a16:creationId xmlns:a16="http://schemas.microsoft.com/office/drawing/2014/main" id="{12DD950A-B306-416B-92C1-5BF4522454A1}"/>
                </a:ext>
              </a:extLst>
            </p:cNvPr>
            <p:cNvSpPr>
              <a:spLocks/>
            </p:cNvSpPr>
            <p:nvPr/>
          </p:nvSpPr>
          <p:spPr bwMode="auto">
            <a:xfrm flipH="1">
              <a:off x="11979088"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10" name="Freeform 32">
              <a:extLst>
                <a:ext uri="{FF2B5EF4-FFF2-40B4-BE49-F238E27FC236}">
                  <a16:creationId xmlns:a16="http://schemas.microsoft.com/office/drawing/2014/main" id="{3C1D0DDA-F080-4134-A0D1-1694C1CB51D4}"/>
                </a:ext>
              </a:extLst>
            </p:cNvPr>
            <p:cNvSpPr>
              <a:spLocks/>
            </p:cNvSpPr>
            <p:nvPr/>
          </p:nvSpPr>
          <p:spPr bwMode="auto">
            <a:xfrm flipH="1">
              <a:off x="11652948"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11" name="Freeform 29">
              <a:extLst>
                <a:ext uri="{FF2B5EF4-FFF2-40B4-BE49-F238E27FC236}">
                  <a16:creationId xmlns:a16="http://schemas.microsoft.com/office/drawing/2014/main" id="{E65E316F-C983-4FB6-89C7-382A5840C022}"/>
                </a:ext>
              </a:extLst>
            </p:cNvPr>
            <p:cNvSpPr>
              <a:spLocks/>
            </p:cNvSpPr>
            <p:nvPr/>
          </p:nvSpPr>
          <p:spPr bwMode="auto">
            <a:xfrm flipH="1">
              <a:off x="11217224"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12" name="Freeform 30">
              <a:extLst>
                <a:ext uri="{FF2B5EF4-FFF2-40B4-BE49-F238E27FC236}">
                  <a16:creationId xmlns:a16="http://schemas.microsoft.com/office/drawing/2014/main" id="{5260D3E2-7E08-4EA8-90C4-4B246107DCC3}"/>
                </a:ext>
              </a:extLst>
            </p:cNvPr>
            <p:cNvSpPr>
              <a:spLocks/>
            </p:cNvSpPr>
            <p:nvPr/>
          </p:nvSpPr>
          <p:spPr bwMode="auto">
            <a:xfrm flipH="1">
              <a:off x="10891084"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13" name="Freeform 31">
              <a:extLst>
                <a:ext uri="{FF2B5EF4-FFF2-40B4-BE49-F238E27FC236}">
                  <a16:creationId xmlns:a16="http://schemas.microsoft.com/office/drawing/2014/main" id="{59BC0DF5-D0B0-4696-ACB0-41E6139ABF66}"/>
                </a:ext>
              </a:extLst>
            </p:cNvPr>
            <p:cNvSpPr>
              <a:spLocks/>
            </p:cNvSpPr>
            <p:nvPr/>
          </p:nvSpPr>
          <p:spPr bwMode="auto">
            <a:xfrm flipH="1">
              <a:off x="11324319"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14" name="Freeform 32">
              <a:extLst>
                <a:ext uri="{FF2B5EF4-FFF2-40B4-BE49-F238E27FC236}">
                  <a16:creationId xmlns:a16="http://schemas.microsoft.com/office/drawing/2014/main" id="{9A7FD932-2299-4707-A101-DD80FE3C992A}"/>
                </a:ext>
              </a:extLst>
            </p:cNvPr>
            <p:cNvSpPr>
              <a:spLocks/>
            </p:cNvSpPr>
            <p:nvPr/>
          </p:nvSpPr>
          <p:spPr bwMode="auto">
            <a:xfrm flipH="1">
              <a:off x="10998178"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15" name="Freeform 29">
              <a:extLst>
                <a:ext uri="{FF2B5EF4-FFF2-40B4-BE49-F238E27FC236}">
                  <a16:creationId xmlns:a16="http://schemas.microsoft.com/office/drawing/2014/main" id="{FE9F9FA4-42D4-4350-BC60-DA5E52668E4E}"/>
                </a:ext>
              </a:extLst>
            </p:cNvPr>
            <p:cNvSpPr>
              <a:spLocks/>
            </p:cNvSpPr>
            <p:nvPr/>
          </p:nvSpPr>
          <p:spPr bwMode="auto">
            <a:xfrm flipH="1">
              <a:off x="10562456"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16" name="Freeform 30">
              <a:extLst>
                <a:ext uri="{FF2B5EF4-FFF2-40B4-BE49-F238E27FC236}">
                  <a16:creationId xmlns:a16="http://schemas.microsoft.com/office/drawing/2014/main" id="{811FE3E0-620A-430A-8EBE-EBFC93957B07}"/>
                </a:ext>
              </a:extLst>
            </p:cNvPr>
            <p:cNvSpPr>
              <a:spLocks/>
            </p:cNvSpPr>
            <p:nvPr/>
          </p:nvSpPr>
          <p:spPr bwMode="auto">
            <a:xfrm flipH="1">
              <a:off x="1023631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17" name="Freeform 31">
              <a:extLst>
                <a:ext uri="{FF2B5EF4-FFF2-40B4-BE49-F238E27FC236}">
                  <a16:creationId xmlns:a16="http://schemas.microsoft.com/office/drawing/2014/main" id="{C32C85E2-DC7D-4483-842D-244D9C32F760}"/>
                </a:ext>
              </a:extLst>
            </p:cNvPr>
            <p:cNvSpPr>
              <a:spLocks/>
            </p:cNvSpPr>
            <p:nvPr/>
          </p:nvSpPr>
          <p:spPr bwMode="auto">
            <a:xfrm flipH="1">
              <a:off x="10669550"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18" name="Freeform 32">
              <a:extLst>
                <a:ext uri="{FF2B5EF4-FFF2-40B4-BE49-F238E27FC236}">
                  <a16:creationId xmlns:a16="http://schemas.microsoft.com/office/drawing/2014/main" id="{F27C982D-C977-48C0-91D0-7F54E46E7764}"/>
                </a:ext>
              </a:extLst>
            </p:cNvPr>
            <p:cNvSpPr>
              <a:spLocks/>
            </p:cNvSpPr>
            <p:nvPr/>
          </p:nvSpPr>
          <p:spPr bwMode="auto">
            <a:xfrm flipH="1">
              <a:off x="10343410"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19" name="Freeform 29">
              <a:extLst>
                <a:ext uri="{FF2B5EF4-FFF2-40B4-BE49-F238E27FC236}">
                  <a16:creationId xmlns:a16="http://schemas.microsoft.com/office/drawing/2014/main" id="{E5756FA2-BA3C-4241-BB1E-E977E6D6A62C}"/>
                </a:ext>
              </a:extLst>
            </p:cNvPr>
            <p:cNvSpPr>
              <a:spLocks/>
            </p:cNvSpPr>
            <p:nvPr/>
          </p:nvSpPr>
          <p:spPr bwMode="auto">
            <a:xfrm flipH="1">
              <a:off x="9907687"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20" name="Freeform 30">
              <a:extLst>
                <a:ext uri="{FF2B5EF4-FFF2-40B4-BE49-F238E27FC236}">
                  <a16:creationId xmlns:a16="http://schemas.microsoft.com/office/drawing/2014/main" id="{D96DF0F1-FDCD-4CFC-8B01-67CAF1249040}"/>
                </a:ext>
              </a:extLst>
            </p:cNvPr>
            <p:cNvSpPr>
              <a:spLocks/>
            </p:cNvSpPr>
            <p:nvPr/>
          </p:nvSpPr>
          <p:spPr bwMode="auto">
            <a:xfrm flipH="1">
              <a:off x="9581546"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21" name="Freeform 31">
              <a:extLst>
                <a:ext uri="{FF2B5EF4-FFF2-40B4-BE49-F238E27FC236}">
                  <a16:creationId xmlns:a16="http://schemas.microsoft.com/office/drawing/2014/main" id="{E8861389-832B-4D82-951A-67AD1E4112DD}"/>
                </a:ext>
              </a:extLst>
            </p:cNvPr>
            <p:cNvSpPr>
              <a:spLocks/>
            </p:cNvSpPr>
            <p:nvPr/>
          </p:nvSpPr>
          <p:spPr bwMode="auto">
            <a:xfrm flipH="1">
              <a:off x="10014782"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22" name="Freeform 32">
              <a:extLst>
                <a:ext uri="{FF2B5EF4-FFF2-40B4-BE49-F238E27FC236}">
                  <a16:creationId xmlns:a16="http://schemas.microsoft.com/office/drawing/2014/main" id="{3513E007-9819-4501-856E-42C4E17E5708}"/>
                </a:ext>
              </a:extLst>
            </p:cNvPr>
            <p:cNvSpPr>
              <a:spLocks/>
            </p:cNvSpPr>
            <p:nvPr/>
          </p:nvSpPr>
          <p:spPr bwMode="auto">
            <a:xfrm flipH="1">
              <a:off x="9688641"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23" name="Freeform 565">
              <a:extLst>
                <a:ext uri="{FF2B5EF4-FFF2-40B4-BE49-F238E27FC236}">
                  <a16:creationId xmlns:a16="http://schemas.microsoft.com/office/drawing/2014/main" id="{7D37D513-F032-4B60-9DB1-75C9CA301F03}"/>
                </a:ext>
              </a:extLst>
            </p:cNvPr>
            <p:cNvSpPr>
              <a:spLocks/>
            </p:cNvSpPr>
            <p:nvPr/>
          </p:nvSpPr>
          <p:spPr bwMode="auto">
            <a:xfrm flipH="1">
              <a:off x="925291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24" name="Freeform 566">
              <a:extLst>
                <a:ext uri="{FF2B5EF4-FFF2-40B4-BE49-F238E27FC236}">
                  <a16:creationId xmlns:a16="http://schemas.microsoft.com/office/drawing/2014/main" id="{CFD414C9-0F46-40C2-B953-8E3E2A1388A1}"/>
                </a:ext>
              </a:extLst>
            </p:cNvPr>
            <p:cNvSpPr>
              <a:spLocks/>
            </p:cNvSpPr>
            <p:nvPr/>
          </p:nvSpPr>
          <p:spPr bwMode="auto">
            <a:xfrm flipH="1">
              <a:off x="8926777"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25" name="Freeform 567">
              <a:extLst>
                <a:ext uri="{FF2B5EF4-FFF2-40B4-BE49-F238E27FC236}">
                  <a16:creationId xmlns:a16="http://schemas.microsoft.com/office/drawing/2014/main" id="{38D52FCD-C432-4288-BC92-5F6643708E19}"/>
                </a:ext>
              </a:extLst>
            </p:cNvPr>
            <p:cNvSpPr>
              <a:spLocks/>
            </p:cNvSpPr>
            <p:nvPr/>
          </p:nvSpPr>
          <p:spPr bwMode="auto">
            <a:xfrm flipH="1">
              <a:off x="9360012"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26" name="Freeform 568">
              <a:extLst>
                <a:ext uri="{FF2B5EF4-FFF2-40B4-BE49-F238E27FC236}">
                  <a16:creationId xmlns:a16="http://schemas.microsoft.com/office/drawing/2014/main" id="{79759CE5-9DDE-4350-A9B6-D1C1D81CFE6B}"/>
                </a:ext>
              </a:extLst>
            </p:cNvPr>
            <p:cNvSpPr>
              <a:spLocks/>
            </p:cNvSpPr>
            <p:nvPr/>
          </p:nvSpPr>
          <p:spPr bwMode="auto">
            <a:xfrm flipH="1">
              <a:off x="9033872"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27" name="Freeform 29">
              <a:extLst>
                <a:ext uri="{FF2B5EF4-FFF2-40B4-BE49-F238E27FC236}">
                  <a16:creationId xmlns:a16="http://schemas.microsoft.com/office/drawing/2014/main" id="{C400C638-EF37-4263-8DBD-7A93CE5FBB77}"/>
                </a:ext>
              </a:extLst>
            </p:cNvPr>
            <p:cNvSpPr>
              <a:spLocks/>
            </p:cNvSpPr>
            <p:nvPr/>
          </p:nvSpPr>
          <p:spPr bwMode="auto">
            <a:xfrm flipH="1">
              <a:off x="859814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28" name="Freeform 31">
              <a:extLst>
                <a:ext uri="{FF2B5EF4-FFF2-40B4-BE49-F238E27FC236}">
                  <a16:creationId xmlns:a16="http://schemas.microsoft.com/office/drawing/2014/main" id="{D609565C-29D3-4ACB-832E-A7773BC5238C}"/>
                </a:ext>
              </a:extLst>
            </p:cNvPr>
            <p:cNvSpPr>
              <a:spLocks/>
            </p:cNvSpPr>
            <p:nvPr/>
          </p:nvSpPr>
          <p:spPr bwMode="auto">
            <a:xfrm flipH="1">
              <a:off x="8705243"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29" name="Freeform 29">
              <a:extLst>
                <a:ext uri="{FF2B5EF4-FFF2-40B4-BE49-F238E27FC236}">
                  <a16:creationId xmlns:a16="http://schemas.microsoft.com/office/drawing/2014/main" id="{69DFA549-08C0-4D50-B468-0C165355FE87}"/>
                </a:ext>
              </a:extLst>
            </p:cNvPr>
            <p:cNvSpPr>
              <a:spLocks/>
            </p:cNvSpPr>
            <p:nvPr/>
          </p:nvSpPr>
          <p:spPr bwMode="auto">
            <a:xfrm flipH="1">
              <a:off x="826952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30" name="Freeform 30">
              <a:extLst>
                <a:ext uri="{FF2B5EF4-FFF2-40B4-BE49-F238E27FC236}">
                  <a16:creationId xmlns:a16="http://schemas.microsoft.com/office/drawing/2014/main" id="{40C600C1-0579-4448-A24F-80681719E90B}"/>
                </a:ext>
              </a:extLst>
            </p:cNvPr>
            <p:cNvSpPr>
              <a:spLocks/>
            </p:cNvSpPr>
            <p:nvPr/>
          </p:nvSpPr>
          <p:spPr bwMode="auto">
            <a:xfrm flipH="1">
              <a:off x="7943379"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31" name="Freeform 31">
              <a:extLst>
                <a:ext uri="{FF2B5EF4-FFF2-40B4-BE49-F238E27FC236}">
                  <a16:creationId xmlns:a16="http://schemas.microsoft.com/office/drawing/2014/main" id="{C73ABC56-87CF-4709-9458-BBA629B1124A}"/>
                </a:ext>
              </a:extLst>
            </p:cNvPr>
            <p:cNvSpPr>
              <a:spLocks/>
            </p:cNvSpPr>
            <p:nvPr/>
          </p:nvSpPr>
          <p:spPr bwMode="auto">
            <a:xfrm flipH="1">
              <a:off x="8376614"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32" name="Freeform 32">
              <a:extLst>
                <a:ext uri="{FF2B5EF4-FFF2-40B4-BE49-F238E27FC236}">
                  <a16:creationId xmlns:a16="http://schemas.microsoft.com/office/drawing/2014/main" id="{4B63C02D-BE29-4577-8C2B-1E1C6C4D72A7}"/>
                </a:ext>
              </a:extLst>
            </p:cNvPr>
            <p:cNvSpPr>
              <a:spLocks/>
            </p:cNvSpPr>
            <p:nvPr/>
          </p:nvSpPr>
          <p:spPr bwMode="auto">
            <a:xfrm flipH="1">
              <a:off x="8050474"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33" name="Freeform 29">
              <a:extLst>
                <a:ext uri="{FF2B5EF4-FFF2-40B4-BE49-F238E27FC236}">
                  <a16:creationId xmlns:a16="http://schemas.microsoft.com/office/drawing/2014/main" id="{75D2C754-7240-45B0-9373-48800CB5B09A}"/>
                </a:ext>
              </a:extLst>
            </p:cNvPr>
            <p:cNvSpPr>
              <a:spLocks/>
            </p:cNvSpPr>
            <p:nvPr/>
          </p:nvSpPr>
          <p:spPr bwMode="auto">
            <a:xfrm flipH="1">
              <a:off x="7614751"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34" name="Freeform 30">
              <a:extLst>
                <a:ext uri="{FF2B5EF4-FFF2-40B4-BE49-F238E27FC236}">
                  <a16:creationId xmlns:a16="http://schemas.microsoft.com/office/drawing/2014/main" id="{EBB3EEC1-6A5E-40A7-9238-B7643D781DFE}"/>
                </a:ext>
              </a:extLst>
            </p:cNvPr>
            <p:cNvSpPr>
              <a:spLocks/>
            </p:cNvSpPr>
            <p:nvPr/>
          </p:nvSpPr>
          <p:spPr bwMode="auto">
            <a:xfrm flipH="1">
              <a:off x="728861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35" name="Freeform 31">
              <a:extLst>
                <a:ext uri="{FF2B5EF4-FFF2-40B4-BE49-F238E27FC236}">
                  <a16:creationId xmlns:a16="http://schemas.microsoft.com/office/drawing/2014/main" id="{CB19B347-1146-4EC7-94DC-540DF73F1B57}"/>
                </a:ext>
              </a:extLst>
            </p:cNvPr>
            <p:cNvSpPr>
              <a:spLocks/>
            </p:cNvSpPr>
            <p:nvPr/>
          </p:nvSpPr>
          <p:spPr bwMode="auto">
            <a:xfrm flipH="1">
              <a:off x="7721846"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36" name="Freeform 32">
              <a:extLst>
                <a:ext uri="{FF2B5EF4-FFF2-40B4-BE49-F238E27FC236}">
                  <a16:creationId xmlns:a16="http://schemas.microsoft.com/office/drawing/2014/main" id="{AB132B5E-B5E6-4128-A9BF-BE52102616DA}"/>
                </a:ext>
              </a:extLst>
            </p:cNvPr>
            <p:cNvSpPr>
              <a:spLocks/>
            </p:cNvSpPr>
            <p:nvPr/>
          </p:nvSpPr>
          <p:spPr bwMode="auto">
            <a:xfrm flipH="1">
              <a:off x="7395705"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37" name="Freeform 29">
              <a:extLst>
                <a:ext uri="{FF2B5EF4-FFF2-40B4-BE49-F238E27FC236}">
                  <a16:creationId xmlns:a16="http://schemas.microsoft.com/office/drawing/2014/main" id="{9C6A4B57-10C1-48E5-B3C8-811592576820}"/>
                </a:ext>
              </a:extLst>
            </p:cNvPr>
            <p:cNvSpPr>
              <a:spLocks/>
            </p:cNvSpPr>
            <p:nvPr/>
          </p:nvSpPr>
          <p:spPr bwMode="auto">
            <a:xfrm flipH="1">
              <a:off x="6959982"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38" name="Freeform 30">
              <a:extLst>
                <a:ext uri="{FF2B5EF4-FFF2-40B4-BE49-F238E27FC236}">
                  <a16:creationId xmlns:a16="http://schemas.microsoft.com/office/drawing/2014/main" id="{90245AB8-D8C8-4C8F-8D9D-8450BBC52979}"/>
                </a:ext>
              </a:extLst>
            </p:cNvPr>
            <p:cNvSpPr>
              <a:spLocks/>
            </p:cNvSpPr>
            <p:nvPr/>
          </p:nvSpPr>
          <p:spPr bwMode="auto">
            <a:xfrm flipH="1">
              <a:off x="6633842"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39" name="Freeform 31">
              <a:extLst>
                <a:ext uri="{FF2B5EF4-FFF2-40B4-BE49-F238E27FC236}">
                  <a16:creationId xmlns:a16="http://schemas.microsoft.com/office/drawing/2014/main" id="{1F778E81-D780-4588-82A4-116A76B28577}"/>
                </a:ext>
              </a:extLst>
            </p:cNvPr>
            <p:cNvSpPr>
              <a:spLocks/>
            </p:cNvSpPr>
            <p:nvPr/>
          </p:nvSpPr>
          <p:spPr bwMode="auto">
            <a:xfrm flipH="1">
              <a:off x="7067077"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40" name="Freeform 32">
              <a:extLst>
                <a:ext uri="{FF2B5EF4-FFF2-40B4-BE49-F238E27FC236}">
                  <a16:creationId xmlns:a16="http://schemas.microsoft.com/office/drawing/2014/main" id="{DF3ADE49-1E81-470A-9CE0-DD30FFCF6F6F}"/>
                </a:ext>
              </a:extLst>
            </p:cNvPr>
            <p:cNvSpPr>
              <a:spLocks/>
            </p:cNvSpPr>
            <p:nvPr/>
          </p:nvSpPr>
          <p:spPr bwMode="auto">
            <a:xfrm flipH="1">
              <a:off x="6740936"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41" name="Freeform 29">
              <a:extLst>
                <a:ext uri="{FF2B5EF4-FFF2-40B4-BE49-F238E27FC236}">
                  <a16:creationId xmlns:a16="http://schemas.microsoft.com/office/drawing/2014/main" id="{F6F9D2CC-0104-403D-9ABE-8FAC4C01FED8}"/>
                </a:ext>
              </a:extLst>
            </p:cNvPr>
            <p:cNvSpPr>
              <a:spLocks/>
            </p:cNvSpPr>
            <p:nvPr/>
          </p:nvSpPr>
          <p:spPr bwMode="auto">
            <a:xfrm flipH="1">
              <a:off x="630521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42" name="Freeform 30">
              <a:extLst>
                <a:ext uri="{FF2B5EF4-FFF2-40B4-BE49-F238E27FC236}">
                  <a16:creationId xmlns:a16="http://schemas.microsoft.com/office/drawing/2014/main" id="{979D1D8B-D906-480E-A68A-2F36085C53FD}"/>
                </a:ext>
              </a:extLst>
            </p:cNvPr>
            <p:cNvSpPr>
              <a:spLocks/>
            </p:cNvSpPr>
            <p:nvPr/>
          </p:nvSpPr>
          <p:spPr bwMode="auto">
            <a:xfrm flipH="1">
              <a:off x="5979072"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43" name="Freeform 31">
              <a:extLst>
                <a:ext uri="{FF2B5EF4-FFF2-40B4-BE49-F238E27FC236}">
                  <a16:creationId xmlns:a16="http://schemas.microsoft.com/office/drawing/2014/main" id="{C33B33A1-D0AF-4F66-9071-F0964ECB5237}"/>
                </a:ext>
              </a:extLst>
            </p:cNvPr>
            <p:cNvSpPr>
              <a:spLocks/>
            </p:cNvSpPr>
            <p:nvPr/>
          </p:nvSpPr>
          <p:spPr bwMode="auto">
            <a:xfrm flipH="1">
              <a:off x="6412308"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44" name="Freeform 32">
              <a:extLst>
                <a:ext uri="{FF2B5EF4-FFF2-40B4-BE49-F238E27FC236}">
                  <a16:creationId xmlns:a16="http://schemas.microsoft.com/office/drawing/2014/main" id="{F5955873-F5FA-4EBC-8E60-75B926B621D1}"/>
                </a:ext>
              </a:extLst>
            </p:cNvPr>
            <p:cNvSpPr>
              <a:spLocks/>
            </p:cNvSpPr>
            <p:nvPr/>
          </p:nvSpPr>
          <p:spPr bwMode="auto">
            <a:xfrm flipH="1">
              <a:off x="6086167"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45" name="Freeform 587">
              <a:extLst>
                <a:ext uri="{FF2B5EF4-FFF2-40B4-BE49-F238E27FC236}">
                  <a16:creationId xmlns:a16="http://schemas.microsoft.com/office/drawing/2014/main" id="{C4F39140-419D-4139-A000-7BCC360E69BF}"/>
                </a:ext>
              </a:extLst>
            </p:cNvPr>
            <p:cNvSpPr>
              <a:spLocks/>
            </p:cNvSpPr>
            <p:nvPr/>
          </p:nvSpPr>
          <p:spPr bwMode="auto">
            <a:xfrm flipH="1">
              <a:off x="565044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46" name="Freeform 588">
              <a:extLst>
                <a:ext uri="{FF2B5EF4-FFF2-40B4-BE49-F238E27FC236}">
                  <a16:creationId xmlns:a16="http://schemas.microsoft.com/office/drawing/2014/main" id="{15CBCD50-9FBC-4B05-BE35-A026686F16AB}"/>
                </a:ext>
              </a:extLst>
            </p:cNvPr>
            <p:cNvSpPr>
              <a:spLocks/>
            </p:cNvSpPr>
            <p:nvPr/>
          </p:nvSpPr>
          <p:spPr bwMode="auto">
            <a:xfrm flipH="1">
              <a:off x="532430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47" name="Freeform 589">
              <a:extLst>
                <a:ext uri="{FF2B5EF4-FFF2-40B4-BE49-F238E27FC236}">
                  <a16:creationId xmlns:a16="http://schemas.microsoft.com/office/drawing/2014/main" id="{B6AEF22C-40E9-434E-9AD0-5AEC85543C57}"/>
                </a:ext>
              </a:extLst>
            </p:cNvPr>
            <p:cNvSpPr>
              <a:spLocks/>
            </p:cNvSpPr>
            <p:nvPr/>
          </p:nvSpPr>
          <p:spPr bwMode="auto">
            <a:xfrm flipH="1">
              <a:off x="5757539"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48" name="Freeform 590">
              <a:extLst>
                <a:ext uri="{FF2B5EF4-FFF2-40B4-BE49-F238E27FC236}">
                  <a16:creationId xmlns:a16="http://schemas.microsoft.com/office/drawing/2014/main" id="{0F205094-1E27-460C-BB2C-F9DBD6884300}"/>
                </a:ext>
              </a:extLst>
            </p:cNvPr>
            <p:cNvSpPr>
              <a:spLocks/>
            </p:cNvSpPr>
            <p:nvPr/>
          </p:nvSpPr>
          <p:spPr bwMode="auto">
            <a:xfrm flipH="1">
              <a:off x="5431399"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49" name="Freeform 29">
              <a:extLst>
                <a:ext uri="{FF2B5EF4-FFF2-40B4-BE49-F238E27FC236}">
                  <a16:creationId xmlns:a16="http://schemas.microsoft.com/office/drawing/2014/main" id="{97D0200D-3F06-45C8-AFC2-42F18A240EC4}"/>
                </a:ext>
              </a:extLst>
            </p:cNvPr>
            <p:cNvSpPr>
              <a:spLocks/>
            </p:cNvSpPr>
            <p:nvPr/>
          </p:nvSpPr>
          <p:spPr bwMode="auto">
            <a:xfrm flipH="1">
              <a:off x="499567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50" name="Freeform 31">
              <a:extLst>
                <a:ext uri="{FF2B5EF4-FFF2-40B4-BE49-F238E27FC236}">
                  <a16:creationId xmlns:a16="http://schemas.microsoft.com/office/drawing/2014/main" id="{DB4992C4-AB4F-4EE6-A461-6FDCB6A0DB03}"/>
                </a:ext>
              </a:extLst>
            </p:cNvPr>
            <p:cNvSpPr>
              <a:spLocks/>
            </p:cNvSpPr>
            <p:nvPr/>
          </p:nvSpPr>
          <p:spPr bwMode="auto">
            <a:xfrm flipH="1">
              <a:off x="5102769"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89" name="Freeform 29">
              <a:extLst>
                <a:ext uri="{FF2B5EF4-FFF2-40B4-BE49-F238E27FC236}">
                  <a16:creationId xmlns:a16="http://schemas.microsoft.com/office/drawing/2014/main" id="{94ECFFDB-6147-4CAF-B17A-A86057CDED5D}"/>
                </a:ext>
              </a:extLst>
            </p:cNvPr>
            <p:cNvSpPr>
              <a:spLocks/>
            </p:cNvSpPr>
            <p:nvPr/>
          </p:nvSpPr>
          <p:spPr bwMode="auto">
            <a:xfrm flipH="1">
              <a:off x="466704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90" name="Freeform 30">
              <a:extLst>
                <a:ext uri="{FF2B5EF4-FFF2-40B4-BE49-F238E27FC236}">
                  <a16:creationId xmlns:a16="http://schemas.microsoft.com/office/drawing/2014/main" id="{C9EA763E-17FA-4882-B97C-B030430622AF}"/>
                </a:ext>
              </a:extLst>
            </p:cNvPr>
            <p:cNvSpPr>
              <a:spLocks/>
            </p:cNvSpPr>
            <p:nvPr/>
          </p:nvSpPr>
          <p:spPr bwMode="auto">
            <a:xfrm flipH="1">
              <a:off x="4340907"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91" name="Freeform 31">
              <a:extLst>
                <a:ext uri="{FF2B5EF4-FFF2-40B4-BE49-F238E27FC236}">
                  <a16:creationId xmlns:a16="http://schemas.microsoft.com/office/drawing/2014/main" id="{058B2F3F-4B1E-4A7B-87C7-18F9FB1FE538}"/>
                </a:ext>
              </a:extLst>
            </p:cNvPr>
            <p:cNvSpPr>
              <a:spLocks/>
            </p:cNvSpPr>
            <p:nvPr/>
          </p:nvSpPr>
          <p:spPr bwMode="auto">
            <a:xfrm flipH="1">
              <a:off x="4774142"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92" name="Freeform 32">
              <a:extLst>
                <a:ext uri="{FF2B5EF4-FFF2-40B4-BE49-F238E27FC236}">
                  <a16:creationId xmlns:a16="http://schemas.microsoft.com/office/drawing/2014/main" id="{8691A76A-85E2-4A5F-BC18-3E4285958F6A}"/>
                </a:ext>
              </a:extLst>
            </p:cNvPr>
            <p:cNvSpPr>
              <a:spLocks/>
            </p:cNvSpPr>
            <p:nvPr/>
          </p:nvSpPr>
          <p:spPr bwMode="auto">
            <a:xfrm flipH="1">
              <a:off x="4448001"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93" name="Freeform 29">
              <a:extLst>
                <a:ext uri="{FF2B5EF4-FFF2-40B4-BE49-F238E27FC236}">
                  <a16:creationId xmlns:a16="http://schemas.microsoft.com/office/drawing/2014/main" id="{CB523568-76FF-4073-99A2-D78D676CA835}"/>
                </a:ext>
              </a:extLst>
            </p:cNvPr>
            <p:cNvSpPr>
              <a:spLocks/>
            </p:cNvSpPr>
            <p:nvPr/>
          </p:nvSpPr>
          <p:spPr bwMode="auto">
            <a:xfrm flipH="1">
              <a:off x="401227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94" name="Freeform 30">
              <a:extLst>
                <a:ext uri="{FF2B5EF4-FFF2-40B4-BE49-F238E27FC236}">
                  <a16:creationId xmlns:a16="http://schemas.microsoft.com/office/drawing/2014/main" id="{A8F99454-55AE-431A-A3C5-C47DA7483ADD}"/>
                </a:ext>
              </a:extLst>
            </p:cNvPr>
            <p:cNvSpPr>
              <a:spLocks/>
            </p:cNvSpPr>
            <p:nvPr/>
          </p:nvSpPr>
          <p:spPr bwMode="auto">
            <a:xfrm flipH="1">
              <a:off x="368613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95" name="Freeform 31">
              <a:extLst>
                <a:ext uri="{FF2B5EF4-FFF2-40B4-BE49-F238E27FC236}">
                  <a16:creationId xmlns:a16="http://schemas.microsoft.com/office/drawing/2014/main" id="{8F0FDA01-8DAA-4CD0-80A6-E8D3A81432DE}"/>
                </a:ext>
              </a:extLst>
            </p:cNvPr>
            <p:cNvSpPr>
              <a:spLocks/>
            </p:cNvSpPr>
            <p:nvPr/>
          </p:nvSpPr>
          <p:spPr bwMode="auto">
            <a:xfrm flipH="1">
              <a:off x="4119373"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96" name="Freeform 32">
              <a:extLst>
                <a:ext uri="{FF2B5EF4-FFF2-40B4-BE49-F238E27FC236}">
                  <a16:creationId xmlns:a16="http://schemas.microsoft.com/office/drawing/2014/main" id="{9CEF7F35-A1B1-43F3-8A04-5E72C03686A7}"/>
                </a:ext>
              </a:extLst>
            </p:cNvPr>
            <p:cNvSpPr>
              <a:spLocks/>
            </p:cNvSpPr>
            <p:nvPr/>
          </p:nvSpPr>
          <p:spPr bwMode="auto">
            <a:xfrm flipH="1">
              <a:off x="3793231"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97" name="Freeform 29">
              <a:extLst>
                <a:ext uri="{FF2B5EF4-FFF2-40B4-BE49-F238E27FC236}">
                  <a16:creationId xmlns:a16="http://schemas.microsoft.com/office/drawing/2014/main" id="{D13E7C3E-E4C8-429D-922F-192978A009CF}"/>
                </a:ext>
              </a:extLst>
            </p:cNvPr>
            <p:cNvSpPr>
              <a:spLocks/>
            </p:cNvSpPr>
            <p:nvPr/>
          </p:nvSpPr>
          <p:spPr bwMode="auto">
            <a:xfrm flipH="1">
              <a:off x="335751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98" name="Freeform 30">
              <a:extLst>
                <a:ext uri="{FF2B5EF4-FFF2-40B4-BE49-F238E27FC236}">
                  <a16:creationId xmlns:a16="http://schemas.microsoft.com/office/drawing/2014/main" id="{E0E374F6-FF36-4B21-84DB-AFE073667AD7}"/>
                </a:ext>
              </a:extLst>
            </p:cNvPr>
            <p:cNvSpPr>
              <a:spLocks/>
            </p:cNvSpPr>
            <p:nvPr/>
          </p:nvSpPr>
          <p:spPr bwMode="auto">
            <a:xfrm flipH="1">
              <a:off x="3031369"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299" name="Freeform 31">
              <a:extLst>
                <a:ext uri="{FF2B5EF4-FFF2-40B4-BE49-F238E27FC236}">
                  <a16:creationId xmlns:a16="http://schemas.microsoft.com/office/drawing/2014/main" id="{8C22C2CF-C025-4B53-8DD9-CD692B1302C1}"/>
                </a:ext>
              </a:extLst>
            </p:cNvPr>
            <p:cNvSpPr>
              <a:spLocks/>
            </p:cNvSpPr>
            <p:nvPr/>
          </p:nvSpPr>
          <p:spPr bwMode="auto">
            <a:xfrm flipH="1">
              <a:off x="3464604"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00" name="Freeform 32">
              <a:extLst>
                <a:ext uri="{FF2B5EF4-FFF2-40B4-BE49-F238E27FC236}">
                  <a16:creationId xmlns:a16="http://schemas.microsoft.com/office/drawing/2014/main" id="{1D453FBC-0C7C-4A0B-91D6-4D374DDEB47E}"/>
                </a:ext>
              </a:extLst>
            </p:cNvPr>
            <p:cNvSpPr>
              <a:spLocks/>
            </p:cNvSpPr>
            <p:nvPr/>
          </p:nvSpPr>
          <p:spPr bwMode="auto">
            <a:xfrm flipH="1">
              <a:off x="3138464"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01" name="Freeform 29">
              <a:extLst>
                <a:ext uri="{FF2B5EF4-FFF2-40B4-BE49-F238E27FC236}">
                  <a16:creationId xmlns:a16="http://schemas.microsoft.com/office/drawing/2014/main" id="{8F950A3A-5B59-48B9-8724-5E2485738B18}"/>
                </a:ext>
              </a:extLst>
            </p:cNvPr>
            <p:cNvSpPr>
              <a:spLocks/>
            </p:cNvSpPr>
            <p:nvPr/>
          </p:nvSpPr>
          <p:spPr bwMode="auto">
            <a:xfrm flipH="1">
              <a:off x="270274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02" name="Freeform 30">
              <a:extLst>
                <a:ext uri="{FF2B5EF4-FFF2-40B4-BE49-F238E27FC236}">
                  <a16:creationId xmlns:a16="http://schemas.microsoft.com/office/drawing/2014/main" id="{06287C92-C071-4E52-8008-C5A16C0A6C11}"/>
                </a:ext>
              </a:extLst>
            </p:cNvPr>
            <p:cNvSpPr>
              <a:spLocks/>
            </p:cNvSpPr>
            <p:nvPr/>
          </p:nvSpPr>
          <p:spPr bwMode="auto">
            <a:xfrm flipH="1">
              <a:off x="2376599"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03" name="Freeform 31">
              <a:extLst>
                <a:ext uri="{FF2B5EF4-FFF2-40B4-BE49-F238E27FC236}">
                  <a16:creationId xmlns:a16="http://schemas.microsoft.com/office/drawing/2014/main" id="{F259D4AF-67CD-40FD-BFDD-834B59513786}"/>
                </a:ext>
              </a:extLst>
            </p:cNvPr>
            <p:cNvSpPr>
              <a:spLocks/>
            </p:cNvSpPr>
            <p:nvPr/>
          </p:nvSpPr>
          <p:spPr bwMode="auto">
            <a:xfrm flipH="1">
              <a:off x="2809836"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04" name="Freeform 32">
              <a:extLst>
                <a:ext uri="{FF2B5EF4-FFF2-40B4-BE49-F238E27FC236}">
                  <a16:creationId xmlns:a16="http://schemas.microsoft.com/office/drawing/2014/main" id="{A1242AF8-F250-4088-A15B-8F269BB4D5BF}"/>
                </a:ext>
              </a:extLst>
            </p:cNvPr>
            <p:cNvSpPr>
              <a:spLocks/>
            </p:cNvSpPr>
            <p:nvPr/>
          </p:nvSpPr>
          <p:spPr bwMode="auto">
            <a:xfrm flipH="1">
              <a:off x="2483694"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05" name="Freeform 447">
              <a:extLst>
                <a:ext uri="{FF2B5EF4-FFF2-40B4-BE49-F238E27FC236}">
                  <a16:creationId xmlns:a16="http://schemas.microsoft.com/office/drawing/2014/main" id="{EF327593-8E3D-4561-BFBC-581F498E34C9}"/>
                </a:ext>
              </a:extLst>
            </p:cNvPr>
            <p:cNvSpPr>
              <a:spLocks/>
            </p:cNvSpPr>
            <p:nvPr/>
          </p:nvSpPr>
          <p:spPr bwMode="auto">
            <a:xfrm flipH="1">
              <a:off x="2047972"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06" name="Freeform 448">
              <a:extLst>
                <a:ext uri="{FF2B5EF4-FFF2-40B4-BE49-F238E27FC236}">
                  <a16:creationId xmlns:a16="http://schemas.microsoft.com/office/drawing/2014/main" id="{69190830-FE3A-48D0-9715-89622CBD0C49}"/>
                </a:ext>
              </a:extLst>
            </p:cNvPr>
            <p:cNvSpPr>
              <a:spLocks/>
            </p:cNvSpPr>
            <p:nvPr/>
          </p:nvSpPr>
          <p:spPr bwMode="auto">
            <a:xfrm flipH="1">
              <a:off x="172183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07" name="Freeform 449">
              <a:extLst>
                <a:ext uri="{FF2B5EF4-FFF2-40B4-BE49-F238E27FC236}">
                  <a16:creationId xmlns:a16="http://schemas.microsoft.com/office/drawing/2014/main" id="{1BEF2E53-1E1E-48BB-8744-C68CCA2EA8F5}"/>
                </a:ext>
              </a:extLst>
            </p:cNvPr>
            <p:cNvSpPr>
              <a:spLocks/>
            </p:cNvSpPr>
            <p:nvPr/>
          </p:nvSpPr>
          <p:spPr bwMode="auto">
            <a:xfrm flipH="1">
              <a:off x="2155066"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08" name="Freeform 450">
              <a:extLst>
                <a:ext uri="{FF2B5EF4-FFF2-40B4-BE49-F238E27FC236}">
                  <a16:creationId xmlns:a16="http://schemas.microsoft.com/office/drawing/2014/main" id="{9B292CAB-0FE5-4528-BCCC-C15FCFD3D985}"/>
                </a:ext>
              </a:extLst>
            </p:cNvPr>
            <p:cNvSpPr>
              <a:spLocks/>
            </p:cNvSpPr>
            <p:nvPr/>
          </p:nvSpPr>
          <p:spPr bwMode="auto">
            <a:xfrm flipH="1">
              <a:off x="1828926"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09" name="Freeform 29">
              <a:extLst>
                <a:ext uri="{FF2B5EF4-FFF2-40B4-BE49-F238E27FC236}">
                  <a16:creationId xmlns:a16="http://schemas.microsoft.com/office/drawing/2014/main" id="{3484EF0C-EC7E-4422-BF44-3C8EFA75DA3D}"/>
                </a:ext>
              </a:extLst>
            </p:cNvPr>
            <p:cNvSpPr>
              <a:spLocks/>
            </p:cNvSpPr>
            <p:nvPr/>
          </p:nvSpPr>
          <p:spPr bwMode="auto">
            <a:xfrm flipH="1">
              <a:off x="139320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10" name="Freeform 31">
              <a:extLst>
                <a:ext uri="{FF2B5EF4-FFF2-40B4-BE49-F238E27FC236}">
                  <a16:creationId xmlns:a16="http://schemas.microsoft.com/office/drawing/2014/main" id="{6CA7C5FB-4991-4DAD-BB72-A31DD8F8B413}"/>
                </a:ext>
              </a:extLst>
            </p:cNvPr>
            <p:cNvSpPr>
              <a:spLocks/>
            </p:cNvSpPr>
            <p:nvPr/>
          </p:nvSpPr>
          <p:spPr bwMode="auto">
            <a:xfrm flipH="1">
              <a:off x="1500297"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11" name="Freeform 29">
              <a:extLst>
                <a:ext uri="{FF2B5EF4-FFF2-40B4-BE49-F238E27FC236}">
                  <a16:creationId xmlns:a16="http://schemas.microsoft.com/office/drawing/2014/main" id="{71EAC17D-AC60-48CB-B898-538DC14BB442}"/>
                </a:ext>
              </a:extLst>
            </p:cNvPr>
            <p:cNvSpPr>
              <a:spLocks/>
            </p:cNvSpPr>
            <p:nvPr/>
          </p:nvSpPr>
          <p:spPr bwMode="auto">
            <a:xfrm flipH="1">
              <a:off x="106457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12" name="Freeform 30">
              <a:extLst>
                <a:ext uri="{FF2B5EF4-FFF2-40B4-BE49-F238E27FC236}">
                  <a16:creationId xmlns:a16="http://schemas.microsoft.com/office/drawing/2014/main" id="{51E05D79-CFDA-4A7B-BD87-3B4ACEBEB9CA}"/>
                </a:ext>
              </a:extLst>
            </p:cNvPr>
            <p:cNvSpPr>
              <a:spLocks/>
            </p:cNvSpPr>
            <p:nvPr/>
          </p:nvSpPr>
          <p:spPr bwMode="auto">
            <a:xfrm flipH="1">
              <a:off x="73843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13" name="Freeform 31">
              <a:extLst>
                <a:ext uri="{FF2B5EF4-FFF2-40B4-BE49-F238E27FC236}">
                  <a16:creationId xmlns:a16="http://schemas.microsoft.com/office/drawing/2014/main" id="{776AEBED-0BC1-433E-8F7E-A73839428630}"/>
                </a:ext>
              </a:extLst>
            </p:cNvPr>
            <p:cNvSpPr>
              <a:spLocks/>
            </p:cNvSpPr>
            <p:nvPr/>
          </p:nvSpPr>
          <p:spPr bwMode="auto">
            <a:xfrm flipH="1">
              <a:off x="1171668"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14" name="Freeform 32">
              <a:extLst>
                <a:ext uri="{FF2B5EF4-FFF2-40B4-BE49-F238E27FC236}">
                  <a16:creationId xmlns:a16="http://schemas.microsoft.com/office/drawing/2014/main" id="{6848562B-16FD-47CF-A3A0-438E48D637FB}"/>
                </a:ext>
              </a:extLst>
            </p:cNvPr>
            <p:cNvSpPr>
              <a:spLocks/>
            </p:cNvSpPr>
            <p:nvPr/>
          </p:nvSpPr>
          <p:spPr bwMode="auto">
            <a:xfrm flipH="1">
              <a:off x="845528"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15" name="Freeform 29">
              <a:extLst>
                <a:ext uri="{FF2B5EF4-FFF2-40B4-BE49-F238E27FC236}">
                  <a16:creationId xmlns:a16="http://schemas.microsoft.com/office/drawing/2014/main" id="{AF2205AF-95CE-422F-8277-283A57842227}"/>
                </a:ext>
              </a:extLst>
            </p:cNvPr>
            <p:cNvSpPr>
              <a:spLocks/>
            </p:cNvSpPr>
            <p:nvPr/>
          </p:nvSpPr>
          <p:spPr bwMode="auto">
            <a:xfrm flipH="1">
              <a:off x="40980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16" name="Freeform 30">
              <a:extLst>
                <a:ext uri="{FF2B5EF4-FFF2-40B4-BE49-F238E27FC236}">
                  <a16:creationId xmlns:a16="http://schemas.microsoft.com/office/drawing/2014/main" id="{737A3A5E-14AF-4D90-A13F-15C858F95246}"/>
                </a:ext>
              </a:extLst>
            </p:cNvPr>
            <p:cNvSpPr>
              <a:spLocks/>
            </p:cNvSpPr>
            <p:nvPr/>
          </p:nvSpPr>
          <p:spPr bwMode="auto">
            <a:xfrm flipH="1">
              <a:off x="83664"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17" name="Freeform 31">
              <a:extLst>
                <a:ext uri="{FF2B5EF4-FFF2-40B4-BE49-F238E27FC236}">
                  <a16:creationId xmlns:a16="http://schemas.microsoft.com/office/drawing/2014/main" id="{D4789729-3BCE-4B1D-ACB7-C6E0F0F43838}"/>
                </a:ext>
              </a:extLst>
            </p:cNvPr>
            <p:cNvSpPr>
              <a:spLocks/>
            </p:cNvSpPr>
            <p:nvPr/>
          </p:nvSpPr>
          <p:spPr bwMode="auto">
            <a:xfrm flipH="1">
              <a:off x="516899"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318" name="Freeform 32">
              <a:extLst>
                <a:ext uri="{FF2B5EF4-FFF2-40B4-BE49-F238E27FC236}">
                  <a16:creationId xmlns:a16="http://schemas.microsoft.com/office/drawing/2014/main" id="{BDC3E4DE-455B-44F9-8756-E2D3F04A6D93}"/>
                </a:ext>
              </a:extLst>
            </p:cNvPr>
            <p:cNvSpPr>
              <a:spLocks/>
            </p:cNvSpPr>
            <p:nvPr/>
          </p:nvSpPr>
          <p:spPr bwMode="auto">
            <a:xfrm flipH="1">
              <a:off x="190758"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grpSp>
        <p:nvGrpSpPr>
          <p:cNvPr id="1798" name="Group 1797">
            <a:extLst>
              <a:ext uri="{FF2B5EF4-FFF2-40B4-BE49-F238E27FC236}">
                <a16:creationId xmlns:a16="http://schemas.microsoft.com/office/drawing/2014/main" id="{5F02200C-C22A-4A75-B14B-3B600A54815C}"/>
              </a:ext>
            </a:extLst>
          </p:cNvPr>
          <p:cNvGrpSpPr/>
          <p:nvPr userDrawn="1"/>
        </p:nvGrpSpPr>
        <p:grpSpPr>
          <a:xfrm>
            <a:off x="85341" y="937233"/>
            <a:ext cx="12250686" cy="180153"/>
            <a:chOff x="83663" y="795844"/>
            <a:chExt cx="12009863" cy="176637"/>
          </a:xfrm>
        </p:grpSpPr>
        <p:sp>
          <p:nvSpPr>
            <p:cNvPr id="543" name="Freeform 29">
              <a:extLst>
                <a:ext uri="{FF2B5EF4-FFF2-40B4-BE49-F238E27FC236}">
                  <a16:creationId xmlns:a16="http://schemas.microsoft.com/office/drawing/2014/main" id="{6848065B-1377-4A23-8465-C03CED970868}"/>
                </a:ext>
              </a:extLst>
            </p:cNvPr>
            <p:cNvSpPr>
              <a:spLocks/>
            </p:cNvSpPr>
            <p:nvPr/>
          </p:nvSpPr>
          <p:spPr bwMode="auto">
            <a:xfrm>
              <a:off x="305196"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44" name="Freeform 30">
              <a:extLst>
                <a:ext uri="{FF2B5EF4-FFF2-40B4-BE49-F238E27FC236}">
                  <a16:creationId xmlns:a16="http://schemas.microsoft.com/office/drawing/2014/main" id="{5FC7E91F-C2CD-4879-9041-52792503E21E}"/>
                </a:ext>
              </a:extLst>
            </p:cNvPr>
            <p:cNvSpPr>
              <a:spLocks/>
            </p:cNvSpPr>
            <p:nvPr/>
          </p:nvSpPr>
          <p:spPr bwMode="auto">
            <a:xfrm>
              <a:off x="63133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45" name="Freeform 31">
              <a:extLst>
                <a:ext uri="{FF2B5EF4-FFF2-40B4-BE49-F238E27FC236}">
                  <a16:creationId xmlns:a16="http://schemas.microsoft.com/office/drawing/2014/main" id="{48D46C1F-B0AB-48F1-97F5-F23DA11348AF}"/>
                </a:ext>
              </a:extLst>
            </p:cNvPr>
            <p:cNvSpPr>
              <a:spLocks/>
            </p:cNvSpPr>
            <p:nvPr/>
          </p:nvSpPr>
          <p:spPr bwMode="auto">
            <a:xfrm>
              <a:off x="83663"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46" name="Freeform 32">
              <a:extLst>
                <a:ext uri="{FF2B5EF4-FFF2-40B4-BE49-F238E27FC236}">
                  <a16:creationId xmlns:a16="http://schemas.microsoft.com/office/drawing/2014/main" id="{A570722E-36D8-4DE7-99C6-793A112D85B9}"/>
                </a:ext>
              </a:extLst>
            </p:cNvPr>
            <p:cNvSpPr>
              <a:spLocks/>
            </p:cNvSpPr>
            <p:nvPr/>
          </p:nvSpPr>
          <p:spPr bwMode="auto">
            <a:xfrm>
              <a:off x="412290"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47" name="Freeform 29">
              <a:extLst>
                <a:ext uri="{FF2B5EF4-FFF2-40B4-BE49-F238E27FC236}">
                  <a16:creationId xmlns:a16="http://schemas.microsoft.com/office/drawing/2014/main" id="{FA7A1E9E-6726-421A-A64F-6DB8A7D1426B}"/>
                </a:ext>
              </a:extLst>
            </p:cNvPr>
            <p:cNvSpPr>
              <a:spLocks/>
            </p:cNvSpPr>
            <p:nvPr/>
          </p:nvSpPr>
          <p:spPr bwMode="auto">
            <a:xfrm>
              <a:off x="959966"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48" name="Freeform 30">
              <a:extLst>
                <a:ext uri="{FF2B5EF4-FFF2-40B4-BE49-F238E27FC236}">
                  <a16:creationId xmlns:a16="http://schemas.microsoft.com/office/drawing/2014/main" id="{E98FE030-8CD4-40ED-8497-2D1A677F61CF}"/>
                </a:ext>
              </a:extLst>
            </p:cNvPr>
            <p:cNvSpPr>
              <a:spLocks/>
            </p:cNvSpPr>
            <p:nvPr/>
          </p:nvSpPr>
          <p:spPr bwMode="auto">
            <a:xfrm>
              <a:off x="1286106"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49" name="Freeform 31">
              <a:extLst>
                <a:ext uri="{FF2B5EF4-FFF2-40B4-BE49-F238E27FC236}">
                  <a16:creationId xmlns:a16="http://schemas.microsoft.com/office/drawing/2014/main" id="{F732A4A6-A4DB-4DB5-9C07-855566567D1D}"/>
                </a:ext>
              </a:extLst>
            </p:cNvPr>
            <p:cNvSpPr>
              <a:spLocks/>
            </p:cNvSpPr>
            <p:nvPr/>
          </p:nvSpPr>
          <p:spPr bwMode="auto">
            <a:xfrm>
              <a:off x="738432"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50" name="Freeform 32">
              <a:extLst>
                <a:ext uri="{FF2B5EF4-FFF2-40B4-BE49-F238E27FC236}">
                  <a16:creationId xmlns:a16="http://schemas.microsoft.com/office/drawing/2014/main" id="{653D0EB4-D0DE-4CEE-AAAC-1DD6D85E8A7E}"/>
                </a:ext>
              </a:extLst>
            </p:cNvPr>
            <p:cNvSpPr>
              <a:spLocks/>
            </p:cNvSpPr>
            <p:nvPr/>
          </p:nvSpPr>
          <p:spPr bwMode="auto">
            <a:xfrm>
              <a:off x="1067060"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51" name="Freeform 29">
              <a:extLst>
                <a:ext uri="{FF2B5EF4-FFF2-40B4-BE49-F238E27FC236}">
                  <a16:creationId xmlns:a16="http://schemas.microsoft.com/office/drawing/2014/main" id="{9DEBC409-18DD-4BBD-8159-B2736BC849BD}"/>
                </a:ext>
              </a:extLst>
            </p:cNvPr>
            <p:cNvSpPr>
              <a:spLocks/>
            </p:cNvSpPr>
            <p:nvPr/>
          </p:nvSpPr>
          <p:spPr bwMode="auto">
            <a:xfrm>
              <a:off x="1614734"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52" name="Freeform 30">
              <a:extLst>
                <a:ext uri="{FF2B5EF4-FFF2-40B4-BE49-F238E27FC236}">
                  <a16:creationId xmlns:a16="http://schemas.microsoft.com/office/drawing/2014/main" id="{C1FA6741-C9AE-4D5E-B0D3-214C3A01989D}"/>
                </a:ext>
              </a:extLst>
            </p:cNvPr>
            <p:cNvSpPr>
              <a:spLocks/>
            </p:cNvSpPr>
            <p:nvPr/>
          </p:nvSpPr>
          <p:spPr bwMode="auto">
            <a:xfrm>
              <a:off x="194087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53" name="Freeform 31">
              <a:extLst>
                <a:ext uri="{FF2B5EF4-FFF2-40B4-BE49-F238E27FC236}">
                  <a16:creationId xmlns:a16="http://schemas.microsoft.com/office/drawing/2014/main" id="{D4EFDCE7-A1F5-47A4-88FB-1F920149E56C}"/>
                </a:ext>
              </a:extLst>
            </p:cNvPr>
            <p:cNvSpPr>
              <a:spLocks/>
            </p:cNvSpPr>
            <p:nvPr/>
          </p:nvSpPr>
          <p:spPr bwMode="auto">
            <a:xfrm>
              <a:off x="1393201"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54" name="Freeform 32">
              <a:extLst>
                <a:ext uri="{FF2B5EF4-FFF2-40B4-BE49-F238E27FC236}">
                  <a16:creationId xmlns:a16="http://schemas.microsoft.com/office/drawing/2014/main" id="{F90D7821-4C40-4FB5-AB2E-1B5DB393FCE2}"/>
                </a:ext>
              </a:extLst>
            </p:cNvPr>
            <p:cNvSpPr>
              <a:spLocks/>
            </p:cNvSpPr>
            <p:nvPr/>
          </p:nvSpPr>
          <p:spPr bwMode="auto">
            <a:xfrm>
              <a:off x="1721829"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55" name="Freeform 29">
              <a:extLst>
                <a:ext uri="{FF2B5EF4-FFF2-40B4-BE49-F238E27FC236}">
                  <a16:creationId xmlns:a16="http://schemas.microsoft.com/office/drawing/2014/main" id="{B154F13F-C320-452A-8B9C-56F572730A57}"/>
                </a:ext>
              </a:extLst>
            </p:cNvPr>
            <p:cNvSpPr>
              <a:spLocks/>
            </p:cNvSpPr>
            <p:nvPr/>
          </p:nvSpPr>
          <p:spPr bwMode="auto">
            <a:xfrm>
              <a:off x="2269503"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56" name="Freeform 30">
              <a:extLst>
                <a:ext uri="{FF2B5EF4-FFF2-40B4-BE49-F238E27FC236}">
                  <a16:creationId xmlns:a16="http://schemas.microsoft.com/office/drawing/2014/main" id="{DF2F6850-9CF8-4F0A-A390-57B080FB2D9D}"/>
                </a:ext>
              </a:extLst>
            </p:cNvPr>
            <p:cNvSpPr>
              <a:spLocks/>
            </p:cNvSpPr>
            <p:nvPr/>
          </p:nvSpPr>
          <p:spPr bwMode="auto">
            <a:xfrm>
              <a:off x="2595644"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57" name="Freeform 31">
              <a:extLst>
                <a:ext uri="{FF2B5EF4-FFF2-40B4-BE49-F238E27FC236}">
                  <a16:creationId xmlns:a16="http://schemas.microsoft.com/office/drawing/2014/main" id="{32B42DA3-F9EF-4D3F-AA6F-07CC8737691B}"/>
                </a:ext>
              </a:extLst>
            </p:cNvPr>
            <p:cNvSpPr>
              <a:spLocks/>
            </p:cNvSpPr>
            <p:nvPr/>
          </p:nvSpPr>
          <p:spPr bwMode="auto">
            <a:xfrm>
              <a:off x="2047969"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58" name="Freeform 32">
              <a:extLst>
                <a:ext uri="{FF2B5EF4-FFF2-40B4-BE49-F238E27FC236}">
                  <a16:creationId xmlns:a16="http://schemas.microsoft.com/office/drawing/2014/main" id="{D4090B04-88A6-4201-8717-68D0A8FC2816}"/>
                </a:ext>
              </a:extLst>
            </p:cNvPr>
            <p:cNvSpPr>
              <a:spLocks/>
            </p:cNvSpPr>
            <p:nvPr/>
          </p:nvSpPr>
          <p:spPr bwMode="auto">
            <a:xfrm>
              <a:off x="2376598"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59" name="Freeform 477">
              <a:extLst>
                <a:ext uri="{FF2B5EF4-FFF2-40B4-BE49-F238E27FC236}">
                  <a16:creationId xmlns:a16="http://schemas.microsoft.com/office/drawing/2014/main" id="{EE5BDC09-C71F-4891-B663-0BB915350AF5}"/>
                </a:ext>
              </a:extLst>
            </p:cNvPr>
            <p:cNvSpPr>
              <a:spLocks/>
            </p:cNvSpPr>
            <p:nvPr/>
          </p:nvSpPr>
          <p:spPr bwMode="auto">
            <a:xfrm>
              <a:off x="292427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60" name="Freeform 478">
              <a:extLst>
                <a:ext uri="{FF2B5EF4-FFF2-40B4-BE49-F238E27FC236}">
                  <a16:creationId xmlns:a16="http://schemas.microsoft.com/office/drawing/2014/main" id="{FF3FEFCC-6161-4383-9A8E-86D88406887E}"/>
                </a:ext>
              </a:extLst>
            </p:cNvPr>
            <p:cNvSpPr>
              <a:spLocks/>
            </p:cNvSpPr>
            <p:nvPr/>
          </p:nvSpPr>
          <p:spPr bwMode="auto">
            <a:xfrm>
              <a:off x="3250413"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61" name="Freeform 479">
              <a:extLst>
                <a:ext uri="{FF2B5EF4-FFF2-40B4-BE49-F238E27FC236}">
                  <a16:creationId xmlns:a16="http://schemas.microsoft.com/office/drawing/2014/main" id="{120C69E0-06DB-41BB-9B9A-F5319301CE19}"/>
                </a:ext>
              </a:extLst>
            </p:cNvPr>
            <p:cNvSpPr>
              <a:spLocks/>
            </p:cNvSpPr>
            <p:nvPr/>
          </p:nvSpPr>
          <p:spPr bwMode="auto">
            <a:xfrm>
              <a:off x="2702739"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62" name="Freeform 480">
              <a:extLst>
                <a:ext uri="{FF2B5EF4-FFF2-40B4-BE49-F238E27FC236}">
                  <a16:creationId xmlns:a16="http://schemas.microsoft.com/office/drawing/2014/main" id="{3D13074E-4582-46CD-96C9-9CE6E75BDDFC}"/>
                </a:ext>
              </a:extLst>
            </p:cNvPr>
            <p:cNvSpPr>
              <a:spLocks/>
            </p:cNvSpPr>
            <p:nvPr/>
          </p:nvSpPr>
          <p:spPr bwMode="auto">
            <a:xfrm>
              <a:off x="3031366"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63" name="Freeform 29">
              <a:extLst>
                <a:ext uri="{FF2B5EF4-FFF2-40B4-BE49-F238E27FC236}">
                  <a16:creationId xmlns:a16="http://schemas.microsoft.com/office/drawing/2014/main" id="{6FFA26B9-D9F0-4D99-A70C-555B908F413B}"/>
                </a:ext>
              </a:extLst>
            </p:cNvPr>
            <p:cNvSpPr>
              <a:spLocks/>
            </p:cNvSpPr>
            <p:nvPr/>
          </p:nvSpPr>
          <p:spPr bwMode="auto">
            <a:xfrm>
              <a:off x="357904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64" name="Freeform 31">
              <a:extLst>
                <a:ext uri="{FF2B5EF4-FFF2-40B4-BE49-F238E27FC236}">
                  <a16:creationId xmlns:a16="http://schemas.microsoft.com/office/drawing/2014/main" id="{6F280A6F-F67F-4DE7-8050-B8F2E2AE26D2}"/>
                </a:ext>
              </a:extLst>
            </p:cNvPr>
            <p:cNvSpPr>
              <a:spLocks/>
            </p:cNvSpPr>
            <p:nvPr/>
          </p:nvSpPr>
          <p:spPr bwMode="auto">
            <a:xfrm>
              <a:off x="3357508"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65" name="Freeform 29">
              <a:extLst>
                <a:ext uri="{FF2B5EF4-FFF2-40B4-BE49-F238E27FC236}">
                  <a16:creationId xmlns:a16="http://schemas.microsoft.com/office/drawing/2014/main" id="{C8E90094-69DE-4651-9545-A71340266DE0}"/>
                </a:ext>
              </a:extLst>
            </p:cNvPr>
            <p:cNvSpPr>
              <a:spLocks/>
            </p:cNvSpPr>
            <p:nvPr/>
          </p:nvSpPr>
          <p:spPr bwMode="auto">
            <a:xfrm>
              <a:off x="390767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66" name="Freeform 30">
              <a:extLst>
                <a:ext uri="{FF2B5EF4-FFF2-40B4-BE49-F238E27FC236}">
                  <a16:creationId xmlns:a16="http://schemas.microsoft.com/office/drawing/2014/main" id="{830570CB-E4A4-4603-B75E-205A81F40FE6}"/>
                </a:ext>
              </a:extLst>
            </p:cNvPr>
            <p:cNvSpPr>
              <a:spLocks/>
            </p:cNvSpPr>
            <p:nvPr/>
          </p:nvSpPr>
          <p:spPr bwMode="auto">
            <a:xfrm>
              <a:off x="4233811"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67" name="Freeform 31">
              <a:extLst>
                <a:ext uri="{FF2B5EF4-FFF2-40B4-BE49-F238E27FC236}">
                  <a16:creationId xmlns:a16="http://schemas.microsoft.com/office/drawing/2014/main" id="{BDC7470C-762D-4D12-AE23-6BD7A63DCF70}"/>
                </a:ext>
              </a:extLst>
            </p:cNvPr>
            <p:cNvSpPr>
              <a:spLocks/>
            </p:cNvSpPr>
            <p:nvPr/>
          </p:nvSpPr>
          <p:spPr bwMode="auto">
            <a:xfrm>
              <a:off x="3686136"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68" name="Freeform 32">
              <a:extLst>
                <a:ext uri="{FF2B5EF4-FFF2-40B4-BE49-F238E27FC236}">
                  <a16:creationId xmlns:a16="http://schemas.microsoft.com/office/drawing/2014/main" id="{5EB80833-126E-4ADE-8495-0389BC2E6985}"/>
                </a:ext>
              </a:extLst>
            </p:cNvPr>
            <p:cNvSpPr>
              <a:spLocks/>
            </p:cNvSpPr>
            <p:nvPr/>
          </p:nvSpPr>
          <p:spPr bwMode="auto">
            <a:xfrm>
              <a:off x="4014764"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69" name="Freeform 29">
              <a:extLst>
                <a:ext uri="{FF2B5EF4-FFF2-40B4-BE49-F238E27FC236}">
                  <a16:creationId xmlns:a16="http://schemas.microsoft.com/office/drawing/2014/main" id="{5DF22FA4-E31F-46C8-AE8E-92FDD8F80341}"/>
                </a:ext>
              </a:extLst>
            </p:cNvPr>
            <p:cNvSpPr>
              <a:spLocks/>
            </p:cNvSpPr>
            <p:nvPr/>
          </p:nvSpPr>
          <p:spPr bwMode="auto">
            <a:xfrm>
              <a:off x="4562439"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70" name="Freeform 30">
              <a:extLst>
                <a:ext uri="{FF2B5EF4-FFF2-40B4-BE49-F238E27FC236}">
                  <a16:creationId xmlns:a16="http://schemas.microsoft.com/office/drawing/2014/main" id="{E29D7A71-2F96-40DD-AD08-E7D5B8E63FF8}"/>
                </a:ext>
              </a:extLst>
            </p:cNvPr>
            <p:cNvSpPr>
              <a:spLocks/>
            </p:cNvSpPr>
            <p:nvPr/>
          </p:nvSpPr>
          <p:spPr bwMode="auto">
            <a:xfrm>
              <a:off x="488858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71" name="Freeform 31">
              <a:extLst>
                <a:ext uri="{FF2B5EF4-FFF2-40B4-BE49-F238E27FC236}">
                  <a16:creationId xmlns:a16="http://schemas.microsoft.com/office/drawing/2014/main" id="{74D10B8E-94AC-4D0F-A6A2-03CB3E835496}"/>
                </a:ext>
              </a:extLst>
            </p:cNvPr>
            <p:cNvSpPr>
              <a:spLocks/>
            </p:cNvSpPr>
            <p:nvPr/>
          </p:nvSpPr>
          <p:spPr bwMode="auto">
            <a:xfrm>
              <a:off x="4340905"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72" name="Freeform 32">
              <a:extLst>
                <a:ext uri="{FF2B5EF4-FFF2-40B4-BE49-F238E27FC236}">
                  <a16:creationId xmlns:a16="http://schemas.microsoft.com/office/drawing/2014/main" id="{3547FE03-F7E4-45C4-A772-3DB66F006798}"/>
                </a:ext>
              </a:extLst>
            </p:cNvPr>
            <p:cNvSpPr>
              <a:spLocks/>
            </p:cNvSpPr>
            <p:nvPr/>
          </p:nvSpPr>
          <p:spPr bwMode="auto">
            <a:xfrm>
              <a:off x="4669534"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73" name="Freeform 29">
              <a:extLst>
                <a:ext uri="{FF2B5EF4-FFF2-40B4-BE49-F238E27FC236}">
                  <a16:creationId xmlns:a16="http://schemas.microsoft.com/office/drawing/2014/main" id="{EFB07733-17B8-4D5C-AA17-430A38595641}"/>
                </a:ext>
              </a:extLst>
            </p:cNvPr>
            <p:cNvSpPr>
              <a:spLocks/>
            </p:cNvSpPr>
            <p:nvPr/>
          </p:nvSpPr>
          <p:spPr bwMode="auto">
            <a:xfrm>
              <a:off x="5217208"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74" name="Freeform 30">
              <a:extLst>
                <a:ext uri="{FF2B5EF4-FFF2-40B4-BE49-F238E27FC236}">
                  <a16:creationId xmlns:a16="http://schemas.microsoft.com/office/drawing/2014/main" id="{1FDD120E-1E30-4649-820F-F2F3B22F258F}"/>
                </a:ext>
              </a:extLst>
            </p:cNvPr>
            <p:cNvSpPr>
              <a:spLocks/>
            </p:cNvSpPr>
            <p:nvPr/>
          </p:nvSpPr>
          <p:spPr bwMode="auto">
            <a:xfrm>
              <a:off x="5543348"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75" name="Freeform 31">
              <a:extLst>
                <a:ext uri="{FF2B5EF4-FFF2-40B4-BE49-F238E27FC236}">
                  <a16:creationId xmlns:a16="http://schemas.microsoft.com/office/drawing/2014/main" id="{8673633B-3700-42F4-9F1F-432DBEE433AB}"/>
                </a:ext>
              </a:extLst>
            </p:cNvPr>
            <p:cNvSpPr>
              <a:spLocks/>
            </p:cNvSpPr>
            <p:nvPr/>
          </p:nvSpPr>
          <p:spPr bwMode="auto">
            <a:xfrm>
              <a:off x="4995674"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76" name="Freeform 32">
              <a:extLst>
                <a:ext uri="{FF2B5EF4-FFF2-40B4-BE49-F238E27FC236}">
                  <a16:creationId xmlns:a16="http://schemas.microsoft.com/office/drawing/2014/main" id="{1698314C-BA3D-4E44-B141-914E665A2F13}"/>
                </a:ext>
              </a:extLst>
            </p:cNvPr>
            <p:cNvSpPr>
              <a:spLocks/>
            </p:cNvSpPr>
            <p:nvPr/>
          </p:nvSpPr>
          <p:spPr bwMode="auto">
            <a:xfrm>
              <a:off x="5324302"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77" name="Freeform 29">
              <a:extLst>
                <a:ext uri="{FF2B5EF4-FFF2-40B4-BE49-F238E27FC236}">
                  <a16:creationId xmlns:a16="http://schemas.microsoft.com/office/drawing/2014/main" id="{7EDA0B9E-A1ED-4440-BB8F-DE634006E96B}"/>
                </a:ext>
              </a:extLst>
            </p:cNvPr>
            <p:cNvSpPr>
              <a:spLocks/>
            </p:cNvSpPr>
            <p:nvPr/>
          </p:nvSpPr>
          <p:spPr bwMode="auto">
            <a:xfrm>
              <a:off x="587197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78" name="Freeform 30">
              <a:extLst>
                <a:ext uri="{FF2B5EF4-FFF2-40B4-BE49-F238E27FC236}">
                  <a16:creationId xmlns:a16="http://schemas.microsoft.com/office/drawing/2014/main" id="{0097BC4C-2BB1-4042-9475-9C9DE56DF73F}"/>
                </a:ext>
              </a:extLst>
            </p:cNvPr>
            <p:cNvSpPr>
              <a:spLocks/>
            </p:cNvSpPr>
            <p:nvPr/>
          </p:nvSpPr>
          <p:spPr bwMode="auto">
            <a:xfrm>
              <a:off x="6198118"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79" name="Freeform 31">
              <a:extLst>
                <a:ext uri="{FF2B5EF4-FFF2-40B4-BE49-F238E27FC236}">
                  <a16:creationId xmlns:a16="http://schemas.microsoft.com/office/drawing/2014/main" id="{43F4B269-502C-47F2-8FC1-E233F0E29144}"/>
                </a:ext>
              </a:extLst>
            </p:cNvPr>
            <p:cNvSpPr>
              <a:spLocks/>
            </p:cNvSpPr>
            <p:nvPr/>
          </p:nvSpPr>
          <p:spPr bwMode="auto">
            <a:xfrm>
              <a:off x="5650443"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80" name="Freeform 32">
              <a:extLst>
                <a:ext uri="{FF2B5EF4-FFF2-40B4-BE49-F238E27FC236}">
                  <a16:creationId xmlns:a16="http://schemas.microsoft.com/office/drawing/2014/main" id="{8955CC37-2F33-4FA4-ABF9-B6BDCE7BA75F}"/>
                </a:ext>
              </a:extLst>
            </p:cNvPr>
            <p:cNvSpPr>
              <a:spLocks/>
            </p:cNvSpPr>
            <p:nvPr/>
          </p:nvSpPr>
          <p:spPr bwMode="auto">
            <a:xfrm>
              <a:off x="5979071"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81" name="Freeform 499">
              <a:extLst>
                <a:ext uri="{FF2B5EF4-FFF2-40B4-BE49-F238E27FC236}">
                  <a16:creationId xmlns:a16="http://schemas.microsoft.com/office/drawing/2014/main" id="{B20879FB-09D0-499D-879C-29A57451B2A5}"/>
                </a:ext>
              </a:extLst>
            </p:cNvPr>
            <p:cNvSpPr>
              <a:spLocks/>
            </p:cNvSpPr>
            <p:nvPr/>
          </p:nvSpPr>
          <p:spPr bwMode="auto">
            <a:xfrm>
              <a:off x="652674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82" name="Freeform 500">
              <a:extLst>
                <a:ext uri="{FF2B5EF4-FFF2-40B4-BE49-F238E27FC236}">
                  <a16:creationId xmlns:a16="http://schemas.microsoft.com/office/drawing/2014/main" id="{8CEB450C-35EC-4096-8312-A9B37594066E}"/>
                </a:ext>
              </a:extLst>
            </p:cNvPr>
            <p:cNvSpPr>
              <a:spLocks/>
            </p:cNvSpPr>
            <p:nvPr/>
          </p:nvSpPr>
          <p:spPr bwMode="auto">
            <a:xfrm>
              <a:off x="685288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83" name="Freeform 501">
              <a:extLst>
                <a:ext uri="{FF2B5EF4-FFF2-40B4-BE49-F238E27FC236}">
                  <a16:creationId xmlns:a16="http://schemas.microsoft.com/office/drawing/2014/main" id="{BDDC4AAF-9C76-45F7-AB73-A516457D7385}"/>
                </a:ext>
              </a:extLst>
            </p:cNvPr>
            <p:cNvSpPr>
              <a:spLocks/>
            </p:cNvSpPr>
            <p:nvPr/>
          </p:nvSpPr>
          <p:spPr bwMode="auto">
            <a:xfrm>
              <a:off x="6305212"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84" name="Freeform 502">
              <a:extLst>
                <a:ext uri="{FF2B5EF4-FFF2-40B4-BE49-F238E27FC236}">
                  <a16:creationId xmlns:a16="http://schemas.microsoft.com/office/drawing/2014/main" id="{FD54AED2-E9B5-4FC6-96B1-FAF4C6234ED1}"/>
                </a:ext>
              </a:extLst>
            </p:cNvPr>
            <p:cNvSpPr>
              <a:spLocks/>
            </p:cNvSpPr>
            <p:nvPr/>
          </p:nvSpPr>
          <p:spPr bwMode="auto">
            <a:xfrm>
              <a:off x="6633840"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85" name="Freeform 29">
              <a:extLst>
                <a:ext uri="{FF2B5EF4-FFF2-40B4-BE49-F238E27FC236}">
                  <a16:creationId xmlns:a16="http://schemas.microsoft.com/office/drawing/2014/main" id="{EE5D6E7A-922C-44ED-808C-E65F1CAC7853}"/>
                </a:ext>
              </a:extLst>
            </p:cNvPr>
            <p:cNvSpPr>
              <a:spLocks/>
            </p:cNvSpPr>
            <p:nvPr/>
          </p:nvSpPr>
          <p:spPr bwMode="auto">
            <a:xfrm>
              <a:off x="718151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86" name="Freeform 31">
              <a:extLst>
                <a:ext uri="{FF2B5EF4-FFF2-40B4-BE49-F238E27FC236}">
                  <a16:creationId xmlns:a16="http://schemas.microsoft.com/office/drawing/2014/main" id="{5EE629D9-E857-4627-BCED-E00747F758C6}"/>
                </a:ext>
              </a:extLst>
            </p:cNvPr>
            <p:cNvSpPr>
              <a:spLocks/>
            </p:cNvSpPr>
            <p:nvPr/>
          </p:nvSpPr>
          <p:spPr bwMode="auto">
            <a:xfrm>
              <a:off x="6959981"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53" name="Freeform 29">
              <a:extLst>
                <a:ext uri="{FF2B5EF4-FFF2-40B4-BE49-F238E27FC236}">
                  <a16:creationId xmlns:a16="http://schemas.microsoft.com/office/drawing/2014/main" id="{E355B6B8-705C-4486-89C5-CD9DFDC03C91}"/>
                </a:ext>
              </a:extLst>
            </p:cNvPr>
            <p:cNvSpPr>
              <a:spLocks/>
            </p:cNvSpPr>
            <p:nvPr/>
          </p:nvSpPr>
          <p:spPr bwMode="auto">
            <a:xfrm>
              <a:off x="751014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54" name="Freeform 30">
              <a:extLst>
                <a:ext uri="{FF2B5EF4-FFF2-40B4-BE49-F238E27FC236}">
                  <a16:creationId xmlns:a16="http://schemas.microsoft.com/office/drawing/2014/main" id="{71EAB415-2CE4-471A-9A0C-D149846D4462}"/>
                </a:ext>
              </a:extLst>
            </p:cNvPr>
            <p:cNvSpPr>
              <a:spLocks/>
            </p:cNvSpPr>
            <p:nvPr/>
          </p:nvSpPr>
          <p:spPr bwMode="auto">
            <a:xfrm>
              <a:off x="7836283"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55" name="Freeform 31">
              <a:extLst>
                <a:ext uri="{FF2B5EF4-FFF2-40B4-BE49-F238E27FC236}">
                  <a16:creationId xmlns:a16="http://schemas.microsoft.com/office/drawing/2014/main" id="{61E2BB8F-020F-4E90-92A9-7C1156D75697}"/>
                </a:ext>
              </a:extLst>
            </p:cNvPr>
            <p:cNvSpPr>
              <a:spLocks/>
            </p:cNvSpPr>
            <p:nvPr/>
          </p:nvSpPr>
          <p:spPr bwMode="auto">
            <a:xfrm>
              <a:off x="7288609"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56" name="Freeform 32">
              <a:extLst>
                <a:ext uri="{FF2B5EF4-FFF2-40B4-BE49-F238E27FC236}">
                  <a16:creationId xmlns:a16="http://schemas.microsoft.com/office/drawing/2014/main" id="{F063538C-31A5-4E90-9726-36359D7BF88F}"/>
                </a:ext>
              </a:extLst>
            </p:cNvPr>
            <p:cNvSpPr>
              <a:spLocks/>
            </p:cNvSpPr>
            <p:nvPr/>
          </p:nvSpPr>
          <p:spPr bwMode="auto">
            <a:xfrm>
              <a:off x="7617237"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57" name="Freeform 29">
              <a:extLst>
                <a:ext uri="{FF2B5EF4-FFF2-40B4-BE49-F238E27FC236}">
                  <a16:creationId xmlns:a16="http://schemas.microsoft.com/office/drawing/2014/main" id="{C9269EA8-7774-4BE6-A632-185043052D3E}"/>
                </a:ext>
              </a:extLst>
            </p:cNvPr>
            <p:cNvSpPr>
              <a:spLocks/>
            </p:cNvSpPr>
            <p:nvPr/>
          </p:nvSpPr>
          <p:spPr bwMode="auto">
            <a:xfrm>
              <a:off x="816491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58" name="Freeform 30">
              <a:extLst>
                <a:ext uri="{FF2B5EF4-FFF2-40B4-BE49-F238E27FC236}">
                  <a16:creationId xmlns:a16="http://schemas.microsoft.com/office/drawing/2014/main" id="{6FA9F760-D8B0-4A2D-8664-BA5901232D8E}"/>
                </a:ext>
              </a:extLst>
            </p:cNvPr>
            <p:cNvSpPr>
              <a:spLocks/>
            </p:cNvSpPr>
            <p:nvPr/>
          </p:nvSpPr>
          <p:spPr bwMode="auto">
            <a:xfrm>
              <a:off x="849105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59" name="Freeform 31">
              <a:extLst>
                <a:ext uri="{FF2B5EF4-FFF2-40B4-BE49-F238E27FC236}">
                  <a16:creationId xmlns:a16="http://schemas.microsoft.com/office/drawing/2014/main" id="{EAE5F1D5-3A1A-4098-9716-DC42B4CD8918}"/>
                </a:ext>
              </a:extLst>
            </p:cNvPr>
            <p:cNvSpPr>
              <a:spLocks/>
            </p:cNvSpPr>
            <p:nvPr/>
          </p:nvSpPr>
          <p:spPr bwMode="auto">
            <a:xfrm>
              <a:off x="7943378"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60" name="Freeform 32">
              <a:extLst>
                <a:ext uri="{FF2B5EF4-FFF2-40B4-BE49-F238E27FC236}">
                  <a16:creationId xmlns:a16="http://schemas.microsoft.com/office/drawing/2014/main" id="{A0CD98C8-DEDC-413C-AAE0-B8664482BF8C}"/>
                </a:ext>
              </a:extLst>
            </p:cNvPr>
            <p:cNvSpPr>
              <a:spLocks/>
            </p:cNvSpPr>
            <p:nvPr/>
          </p:nvSpPr>
          <p:spPr bwMode="auto">
            <a:xfrm>
              <a:off x="8272007"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61" name="Freeform 29">
              <a:extLst>
                <a:ext uri="{FF2B5EF4-FFF2-40B4-BE49-F238E27FC236}">
                  <a16:creationId xmlns:a16="http://schemas.microsoft.com/office/drawing/2014/main" id="{C780E0D8-60FD-4EDD-9CD8-7E16BA808DC1}"/>
                </a:ext>
              </a:extLst>
            </p:cNvPr>
            <p:cNvSpPr>
              <a:spLocks/>
            </p:cNvSpPr>
            <p:nvPr/>
          </p:nvSpPr>
          <p:spPr bwMode="auto">
            <a:xfrm>
              <a:off x="881968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62" name="Freeform 30">
              <a:extLst>
                <a:ext uri="{FF2B5EF4-FFF2-40B4-BE49-F238E27FC236}">
                  <a16:creationId xmlns:a16="http://schemas.microsoft.com/office/drawing/2014/main" id="{68C5F65A-2091-40BE-9ABE-356F146096D7}"/>
                </a:ext>
              </a:extLst>
            </p:cNvPr>
            <p:cNvSpPr>
              <a:spLocks/>
            </p:cNvSpPr>
            <p:nvPr/>
          </p:nvSpPr>
          <p:spPr bwMode="auto">
            <a:xfrm>
              <a:off x="9145821"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63" name="Freeform 31">
              <a:extLst>
                <a:ext uri="{FF2B5EF4-FFF2-40B4-BE49-F238E27FC236}">
                  <a16:creationId xmlns:a16="http://schemas.microsoft.com/office/drawing/2014/main" id="{8CE0C39C-EB67-4F43-9EB6-0A980D570693}"/>
                </a:ext>
              </a:extLst>
            </p:cNvPr>
            <p:cNvSpPr>
              <a:spLocks/>
            </p:cNvSpPr>
            <p:nvPr/>
          </p:nvSpPr>
          <p:spPr bwMode="auto">
            <a:xfrm>
              <a:off x="8598147"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64" name="Freeform 32">
              <a:extLst>
                <a:ext uri="{FF2B5EF4-FFF2-40B4-BE49-F238E27FC236}">
                  <a16:creationId xmlns:a16="http://schemas.microsoft.com/office/drawing/2014/main" id="{4D40A3C6-5940-45E8-939D-03C382285E09}"/>
                </a:ext>
              </a:extLst>
            </p:cNvPr>
            <p:cNvSpPr>
              <a:spLocks/>
            </p:cNvSpPr>
            <p:nvPr/>
          </p:nvSpPr>
          <p:spPr bwMode="auto">
            <a:xfrm>
              <a:off x="8926774"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65" name="Freeform 29">
              <a:extLst>
                <a:ext uri="{FF2B5EF4-FFF2-40B4-BE49-F238E27FC236}">
                  <a16:creationId xmlns:a16="http://schemas.microsoft.com/office/drawing/2014/main" id="{2D070B8F-D388-42F8-9060-AC85AA3171C2}"/>
                </a:ext>
              </a:extLst>
            </p:cNvPr>
            <p:cNvSpPr>
              <a:spLocks/>
            </p:cNvSpPr>
            <p:nvPr/>
          </p:nvSpPr>
          <p:spPr bwMode="auto">
            <a:xfrm>
              <a:off x="947445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66" name="Freeform 30">
              <a:extLst>
                <a:ext uri="{FF2B5EF4-FFF2-40B4-BE49-F238E27FC236}">
                  <a16:creationId xmlns:a16="http://schemas.microsoft.com/office/drawing/2014/main" id="{D0680CB7-6B1B-496C-B4C3-66F5C290F9A4}"/>
                </a:ext>
              </a:extLst>
            </p:cNvPr>
            <p:cNvSpPr>
              <a:spLocks/>
            </p:cNvSpPr>
            <p:nvPr/>
          </p:nvSpPr>
          <p:spPr bwMode="auto">
            <a:xfrm>
              <a:off x="9800591"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67" name="Freeform 31">
              <a:extLst>
                <a:ext uri="{FF2B5EF4-FFF2-40B4-BE49-F238E27FC236}">
                  <a16:creationId xmlns:a16="http://schemas.microsoft.com/office/drawing/2014/main" id="{07E75AAD-D078-4D04-B62F-4FE20DF5BF9B}"/>
                </a:ext>
              </a:extLst>
            </p:cNvPr>
            <p:cNvSpPr>
              <a:spLocks/>
            </p:cNvSpPr>
            <p:nvPr/>
          </p:nvSpPr>
          <p:spPr bwMode="auto">
            <a:xfrm>
              <a:off x="9252915"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68" name="Freeform 32">
              <a:extLst>
                <a:ext uri="{FF2B5EF4-FFF2-40B4-BE49-F238E27FC236}">
                  <a16:creationId xmlns:a16="http://schemas.microsoft.com/office/drawing/2014/main" id="{752AA88E-2254-434E-A3A6-8F35D541F2ED}"/>
                </a:ext>
              </a:extLst>
            </p:cNvPr>
            <p:cNvSpPr>
              <a:spLocks/>
            </p:cNvSpPr>
            <p:nvPr/>
          </p:nvSpPr>
          <p:spPr bwMode="auto">
            <a:xfrm>
              <a:off x="9581544"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69" name="Freeform 387">
              <a:extLst>
                <a:ext uri="{FF2B5EF4-FFF2-40B4-BE49-F238E27FC236}">
                  <a16:creationId xmlns:a16="http://schemas.microsoft.com/office/drawing/2014/main" id="{91AFAD3B-76EF-49F8-AF4E-F79B155B5D2A}"/>
                </a:ext>
              </a:extLst>
            </p:cNvPr>
            <p:cNvSpPr>
              <a:spLocks/>
            </p:cNvSpPr>
            <p:nvPr/>
          </p:nvSpPr>
          <p:spPr bwMode="auto">
            <a:xfrm>
              <a:off x="10129218"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70" name="Freeform 388">
              <a:extLst>
                <a:ext uri="{FF2B5EF4-FFF2-40B4-BE49-F238E27FC236}">
                  <a16:creationId xmlns:a16="http://schemas.microsoft.com/office/drawing/2014/main" id="{AD4AE479-698B-4F3F-9106-2D1E55471674}"/>
                </a:ext>
              </a:extLst>
            </p:cNvPr>
            <p:cNvSpPr>
              <a:spLocks/>
            </p:cNvSpPr>
            <p:nvPr/>
          </p:nvSpPr>
          <p:spPr bwMode="auto">
            <a:xfrm>
              <a:off x="1045536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71" name="Freeform 389">
              <a:extLst>
                <a:ext uri="{FF2B5EF4-FFF2-40B4-BE49-F238E27FC236}">
                  <a16:creationId xmlns:a16="http://schemas.microsoft.com/office/drawing/2014/main" id="{3D200F2D-46A1-4FAB-9BFA-7822CAB97A91}"/>
                </a:ext>
              </a:extLst>
            </p:cNvPr>
            <p:cNvSpPr>
              <a:spLocks/>
            </p:cNvSpPr>
            <p:nvPr/>
          </p:nvSpPr>
          <p:spPr bwMode="auto">
            <a:xfrm>
              <a:off x="9907685"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72" name="Freeform 390">
              <a:extLst>
                <a:ext uri="{FF2B5EF4-FFF2-40B4-BE49-F238E27FC236}">
                  <a16:creationId xmlns:a16="http://schemas.microsoft.com/office/drawing/2014/main" id="{29DAC8BE-02CE-460E-AA58-7F00B180FE49}"/>
                </a:ext>
              </a:extLst>
            </p:cNvPr>
            <p:cNvSpPr>
              <a:spLocks/>
            </p:cNvSpPr>
            <p:nvPr/>
          </p:nvSpPr>
          <p:spPr bwMode="auto">
            <a:xfrm>
              <a:off x="10236312"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73" name="Freeform 29">
              <a:extLst>
                <a:ext uri="{FF2B5EF4-FFF2-40B4-BE49-F238E27FC236}">
                  <a16:creationId xmlns:a16="http://schemas.microsoft.com/office/drawing/2014/main" id="{E373CEA0-3971-46E0-B00A-838759A15E25}"/>
                </a:ext>
              </a:extLst>
            </p:cNvPr>
            <p:cNvSpPr>
              <a:spLocks/>
            </p:cNvSpPr>
            <p:nvPr/>
          </p:nvSpPr>
          <p:spPr bwMode="auto">
            <a:xfrm>
              <a:off x="1078398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74" name="Freeform 31">
              <a:extLst>
                <a:ext uri="{FF2B5EF4-FFF2-40B4-BE49-F238E27FC236}">
                  <a16:creationId xmlns:a16="http://schemas.microsoft.com/office/drawing/2014/main" id="{712BDDB2-BAAF-46E0-A930-8E2D26181FDA}"/>
                </a:ext>
              </a:extLst>
            </p:cNvPr>
            <p:cNvSpPr>
              <a:spLocks/>
            </p:cNvSpPr>
            <p:nvPr/>
          </p:nvSpPr>
          <p:spPr bwMode="auto">
            <a:xfrm>
              <a:off x="10562454"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75" name="Freeform 29">
              <a:extLst>
                <a:ext uri="{FF2B5EF4-FFF2-40B4-BE49-F238E27FC236}">
                  <a16:creationId xmlns:a16="http://schemas.microsoft.com/office/drawing/2014/main" id="{53A68A05-9B0D-4E89-8166-04B1059EB9DA}"/>
                </a:ext>
              </a:extLst>
            </p:cNvPr>
            <p:cNvSpPr>
              <a:spLocks/>
            </p:cNvSpPr>
            <p:nvPr/>
          </p:nvSpPr>
          <p:spPr bwMode="auto">
            <a:xfrm>
              <a:off x="1111261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76" name="Freeform 30">
              <a:extLst>
                <a:ext uri="{FF2B5EF4-FFF2-40B4-BE49-F238E27FC236}">
                  <a16:creationId xmlns:a16="http://schemas.microsoft.com/office/drawing/2014/main" id="{28C34594-F466-44D8-81DB-C6168625DB01}"/>
                </a:ext>
              </a:extLst>
            </p:cNvPr>
            <p:cNvSpPr>
              <a:spLocks/>
            </p:cNvSpPr>
            <p:nvPr/>
          </p:nvSpPr>
          <p:spPr bwMode="auto">
            <a:xfrm>
              <a:off x="1143875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77" name="Freeform 31">
              <a:extLst>
                <a:ext uri="{FF2B5EF4-FFF2-40B4-BE49-F238E27FC236}">
                  <a16:creationId xmlns:a16="http://schemas.microsoft.com/office/drawing/2014/main" id="{05F1A90C-5F99-4981-B4F0-40D673DC21D0}"/>
                </a:ext>
              </a:extLst>
            </p:cNvPr>
            <p:cNvSpPr>
              <a:spLocks/>
            </p:cNvSpPr>
            <p:nvPr/>
          </p:nvSpPr>
          <p:spPr bwMode="auto">
            <a:xfrm>
              <a:off x="10891083"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78" name="Freeform 32">
              <a:extLst>
                <a:ext uri="{FF2B5EF4-FFF2-40B4-BE49-F238E27FC236}">
                  <a16:creationId xmlns:a16="http://schemas.microsoft.com/office/drawing/2014/main" id="{580AC64F-5593-4181-A0A2-082CB86C0442}"/>
                </a:ext>
              </a:extLst>
            </p:cNvPr>
            <p:cNvSpPr>
              <a:spLocks/>
            </p:cNvSpPr>
            <p:nvPr/>
          </p:nvSpPr>
          <p:spPr bwMode="auto">
            <a:xfrm>
              <a:off x="11219710"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79" name="Freeform 397">
              <a:extLst>
                <a:ext uri="{FF2B5EF4-FFF2-40B4-BE49-F238E27FC236}">
                  <a16:creationId xmlns:a16="http://schemas.microsoft.com/office/drawing/2014/main" id="{05A42094-8C7E-481A-A6A8-05C295C8FE0F}"/>
                </a:ext>
              </a:extLst>
            </p:cNvPr>
            <p:cNvSpPr>
              <a:spLocks/>
            </p:cNvSpPr>
            <p:nvPr/>
          </p:nvSpPr>
          <p:spPr bwMode="auto">
            <a:xfrm>
              <a:off x="1176738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80" name="Freeform 398">
              <a:extLst>
                <a:ext uri="{FF2B5EF4-FFF2-40B4-BE49-F238E27FC236}">
                  <a16:creationId xmlns:a16="http://schemas.microsoft.com/office/drawing/2014/main" id="{432208F0-F6FB-4FD7-AFFA-7C0E6257F8D0}"/>
                </a:ext>
              </a:extLst>
            </p:cNvPr>
            <p:cNvSpPr>
              <a:spLocks/>
            </p:cNvSpPr>
            <p:nvPr/>
          </p:nvSpPr>
          <p:spPr bwMode="auto">
            <a:xfrm>
              <a:off x="12093526"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81" name="Freeform 399">
              <a:extLst>
                <a:ext uri="{FF2B5EF4-FFF2-40B4-BE49-F238E27FC236}">
                  <a16:creationId xmlns:a16="http://schemas.microsoft.com/office/drawing/2014/main" id="{52302EEC-BC83-4C40-B335-379B0B3C7743}"/>
                </a:ext>
              </a:extLst>
            </p:cNvPr>
            <p:cNvSpPr>
              <a:spLocks/>
            </p:cNvSpPr>
            <p:nvPr/>
          </p:nvSpPr>
          <p:spPr bwMode="auto">
            <a:xfrm>
              <a:off x="11545852"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82" name="Freeform 400">
              <a:extLst>
                <a:ext uri="{FF2B5EF4-FFF2-40B4-BE49-F238E27FC236}">
                  <a16:creationId xmlns:a16="http://schemas.microsoft.com/office/drawing/2014/main" id="{DA9C0D33-F413-48F7-BA12-7E9DC9E16213}"/>
                </a:ext>
              </a:extLst>
            </p:cNvPr>
            <p:cNvSpPr>
              <a:spLocks/>
            </p:cNvSpPr>
            <p:nvPr/>
          </p:nvSpPr>
          <p:spPr bwMode="auto">
            <a:xfrm>
              <a:off x="11874480"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grpSp>
        <p:nvGrpSpPr>
          <p:cNvPr id="1808" name="Group 1807">
            <a:extLst>
              <a:ext uri="{FF2B5EF4-FFF2-40B4-BE49-F238E27FC236}">
                <a16:creationId xmlns:a16="http://schemas.microsoft.com/office/drawing/2014/main" id="{F97B1388-E461-4A38-9B09-B364514CB632}"/>
              </a:ext>
            </a:extLst>
          </p:cNvPr>
          <p:cNvGrpSpPr/>
          <p:nvPr userDrawn="1"/>
        </p:nvGrpSpPr>
        <p:grpSpPr>
          <a:xfrm>
            <a:off x="85341" y="1227942"/>
            <a:ext cx="12250687" cy="180153"/>
            <a:chOff x="83663" y="1093620"/>
            <a:chExt cx="12009864" cy="176637"/>
          </a:xfrm>
        </p:grpSpPr>
        <p:sp>
          <p:nvSpPr>
            <p:cNvPr id="587" name="Freeform 29">
              <a:extLst>
                <a:ext uri="{FF2B5EF4-FFF2-40B4-BE49-F238E27FC236}">
                  <a16:creationId xmlns:a16="http://schemas.microsoft.com/office/drawing/2014/main" id="{36B162BB-7163-4D21-B3A9-C8C41569AC07}"/>
                </a:ext>
              </a:extLst>
            </p:cNvPr>
            <p:cNvSpPr>
              <a:spLocks/>
            </p:cNvSpPr>
            <p:nvPr/>
          </p:nvSpPr>
          <p:spPr bwMode="auto">
            <a:xfrm flipH="1">
              <a:off x="6959982"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88" name="Freeform 30">
              <a:extLst>
                <a:ext uri="{FF2B5EF4-FFF2-40B4-BE49-F238E27FC236}">
                  <a16:creationId xmlns:a16="http://schemas.microsoft.com/office/drawing/2014/main" id="{697E87B2-E6B5-49F6-AC2D-2C41C8927D19}"/>
                </a:ext>
              </a:extLst>
            </p:cNvPr>
            <p:cNvSpPr>
              <a:spLocks/>
            </p:cNvSpPr>
            <p:nvPr/>
          </p:nvSpPr>
          <p:spPr bwMode="auto">
            <a:xfrm flipH="1">
              <a:off x="6633841"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89" name="Freeform 31">
              <a:extLst>
                <a:ext uri="{FF2B5EF4-FFF2-40B4-BE49-F238E27FC236}">
                  <a16:creationId xmlns:a16="http://schemas.microsoft.com/office/drawing/2014/main" id="{867C8C9E-A4EC-40C3-82BE-A1E95DD29A37}"/>
                </a:ext>
              </a:extLst>
            </p:cNvPr>
            <p:cNvSpPr>
              <a:spLocks/>
            </p:cNvSpPr>
            <p:nvPr/>
          </p:nvSpPr>
          <p:spPr bwMode="auto">
            <a:xfrm flipH="1">
              <a:off x="7067076"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90" name="Freeform 32">
              <a:extLst>
                <a:ext uri="{FF2B5EF4-FFF2-40B4-BE49-F238E27FC236}">
                  <a16:creationId xmlns:a16="http://schemas.microsoft.com/office/drawing/2014/main" id="{E6581502-05A8-44D2-A397-CB6D4AEBAFA2}"/>
                </a:ext>
              </a:extLst>
            </p:cNvPr>
            <p:cNvSpPr>
              <a:spLocks/>
            </p:cNvSpPr>
            <p:nvPr/>
          </p:nvSpPr>
          <p:spPr bwMode="auto">
            <a:xfrm flipH="1">
              <a:off x="6740936"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91" name="Freeform 29">
              <a:extLst>
                <a:ext uri="{FF2B5EF4-FFF2-40B4-BE49-F238E27FC236}">
                  <a16:creationId xmlns:a16="http://schemas.microsoft.com/office/drawing/2014/main" id="{E84CA57F-FCA6-4C7B-8760-905E893F0B4D}"/>
                </a:ext>
              </a:extLst>
            </p:cNvPr>
            <p:cNvSpPr>
              <a:spLocks/>
            </p:cNvSpPr>
            <p:nvPr/>
          </p:nvSpPr>
          <p:spPr bwMode="auto">
            <a:xfrm flipH="1">
              <a:off x="6305212"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92" name="Freeform 30">
              <a:extLst>
                <a:ext uri="{FF2B5EF4-FFF2-40B4-BE49-F238E27FC236}">
                  <a16:creationId xmlns:a16="http://schemas.microsoft.com/office/drawing/2014/main" id="{04B23132-24D5-45D5-8D5D-ABFCF82AEF81}"/>
                </a:ext>
              </a:extLst>
            </p:cNvPr>
            <p:cNvSpPr>
              <a:spLocks/>
            </p:cNvSpPr>
            <p:nvPr/>
          </p:nvSpPr>
          <p:spPr bwMode="auto">
            <a:xfrm flipH="1">
              <a:off x="5979072"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93" name="Freeform 31">
              <a:extLst>
                <a:ext uri="{FF2B5EF4-FFF2-40B4-BE49-F238E27FC236}">
                  <a16:creationId xmlns:a16="http://schemas.microsoft.com/office/drawing/2014/main" id="{1BFE2D4E-2F01-4812-91E4-4A3DCD067558}"/>
                </a:ext>
              </a:extLst>
            </p:cNvPr>
            <p:cNvSpPr>
              <a:spLocks/>
            </p:cNvSpPr>
            <p:nvPr/>
          </p:nvSpPr>
          <p:spPr bwMode="auto">
            <a:xfrm flipH="1">
              <a:off x="6412307"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94" name="Freeform 32">
              <a:extLst>
                <a:ext uri="{FF2B5EF4-FFF2-40B4-BE49-F238E27FC236}">
                  <a16:creationId xmlns:a16="http://schemas.microsoft.com/office/drawing/2014/main" id="{616787D7-48DF-4F58-88DE-FDCF48065F52}"/>
                </a:ext>
              </a:extLst>
            </p:cNvPr>
            <p:cNvSpPr>
              <a:spLocks/>
            </p:cNvSpPr>
            <p:nvPr/>
          </p:nvSpPr>
          <p:spPr bwMode="auto">
            <a:xfrm flipH="1">
              <a:off x="6086166"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95" name="Freeform 29">
              <a:extLst>
                <a:ext uri="{FF2B5EF4-FFF2-40B4-BE49-F238E27FC236}">
                  <a16:creationId xmlns:a16="http://schemas.microsoft.com/office/drawing/2014/main" id="{239E8565-CEDA-40B3-A95D-9C053AF7C629}"/>
                </a:ext>
              </a:extLst>
            </p:cNvPr>
            <p:cNvSpPr>
              <a:spLocks/>
            </p:cNvSpPr>
            <p:nvPr/>
          </p:nvSpPr>
          <p:spPr bwMode="auto">
            <a:xfrm flipH="1">
              <a:off x="5650444"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96" name="Freeform 30">
              <a:extLst>
                <a:ext uri="{FF2B5EF4-FFF2-40B4-BE49-F238E27FC236}">
                  <a16:creationId xmlns:a16="http://schemas.microsoft.com/office/drawing/2014/main" id="{75726EFC-E202-4C6E-A623-182690D5C6FB}"/>
                </a:ext>
              </a:extLst>
            </p:cNvPr>
            <p:cNvSpPr>
              <a:spLocks/>
            </p:cNvSpPr>
            <p:nvPr/>
          </p:nvSpPr>
          <p:spPr bwMode="auto">
            <a:xfrm flipH="1">
              <a:off x="5324303"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97" name="Freeform 31">
              <a:extLst>
                <a:ext uri="{FF2B5EF4-FFF2-40B4-BE49-F238E27FC236}">
                  <a16:creationId xmlns:a16="http://schemas.microsoft.com/office/drawing/2014/main" id="{AE07D73F-0FBB-4CC6-AAE5-FCE5AE42A8A6}"/>
                </a:ext>
              </a:extLst>
            </p:cNvPr>
            <p:cNvSpPr>
              <a:spLocks/>
            </p:cNvSpPr>
            <p:nvPr/>
          </p:nvSpPr>
          <p:spPr bwMode="auto">
            <a:xfrm flipH="1">
              <a:off x="5757538"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98" name="Freeform 32">
              <a:extLst>
                <a:ext uri="{FF2B5EF4-FFF2-40B4-BE49-F238E27FC236}">
                  <a16:creationId xmlns:a16="http://schemas.microsoft.com/office/drawing/2014/main" id="{14C1270F-0E67-42B6-AC5A-672BA742CCBF}"/>
                </a:ext>
              </a:extLst>
            </p:cNvPr>
            <p:cNvSpPr>
              <a:spLocks/>
            </p:cNvSpPr>
            <p:nvPr/>
          </p:nvSpPr>
          <p:spPr bwMode="auto">
            <a:xfrm flipH="1">
              <a:off x="5431398"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99" name="Freeform 29">
              <a:extLst>
                <a:ext uri="{FF2B5EF4-FFF2-40B4-BE49-F238E27FC236}">
                  <a16:creationId xmlns:a16="http://schemas.microsoft.com/office/drawing/2014/main" id="{534CAF96-30DC-4EB7-A93A-50DA5A4F2EB4}"/>
                </a:ext>
              </a:extLst>
            </p:cNvPr>
            <p:cNvSpPr>
              <a:spLocks/>
            </p:cNvSpPr>
            <p:nvPr/>
          </p:nvSpPr>
          <p:spPr bwMode="auto">
            <a:xfrm flipH="1">
              <a:off x="4995675"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00" name="Freeform 30">
              <a:extLst>
                <a:ext uri="{FF2B5EF4-FFF2-40B4-BE49-F238E27FC236}">
                  <a16:creationId xmlns:a16="http://schemas.microsoft.com/office/drawing/2014/main" id="{125C76F1-16D6-4905-B7FB-B5218F83B842}"/>
                </a:ext>
              </a:extLst>
            </p:cNvPr>
            <p:cNvSpPr>
              <a:spLocks/>
            </p:cNvSpPr>
            <p:nvPr/>
          </p:nvSpPr>
          <p:spPr bwMode="auto">
            <a:xfrm flipH="1">
              <a:off x="4669534"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01" name="Freeform 31">
              <a:extLst>
                <a:ext uri="{FF2B5EF4-FFF2-40B4-BE49-F238E27FC236}">
                  <a16:creationId xmlns:a16="http://schemas.microsoft.com/office/drawing/2014/main" id="{B3E03C26-E907-4B62-B931-C3A78968B51F}"/>
                </a:ext>
              </a:extLst>
            </p:cNvPr>
            <p:cNvSpPr>
              <a:spLocks/>
            </p:cNvSpPr>
            <p:nvPr/>
          </p:nvSpPr>
          <p:spPr bwMode="auto">
            <a:xfrm flipH="1">
              <a:off x="5102769"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02" name="Freeform 32">
              <a:extLst>
                <a:ext uri="{FF2B5EF4-FFF2-40B4-BE49-F238E27FC236}">
                  <a16:creationId xmlns:a16="http://schemas.microsoft.com/office/drawing/2014/main" id="{E1FC75F6-8CC4-485B-BC78-7D2330B3BBAB}"/>
                </a:ext>
              </a:extLst>
            </p:cNvPr>
            <p:cNvSpPr>
              <a:spLocks/>
            </p:cNvSpPr>
            <p:nvPr/>
          </p:nvSpPr>
          <p:spPr bwMode="auto">
            <a:xfrm flipH="1">
              <a:off x="4776629"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03" name="Freeform 521">
              <a:extLst>
                <a:ext uri="{FF2B5EF4-FFF2-40B4-BE49-F238E27FC236}">
                  <a16:creationId xmlns:a16="http://schemas.microsoft.com/office/drawing/2014/main" id="{970F6CC9-D98B-41E8-B148-FACF62CDB5FC}"/>
                </a:ext>
              </a:extLst>
            </p:cNvPr>
            <p:cNvSpPr>
              <a:spLocks/>
            </p:cNvSpPr>
            <p:nvPr/>
          </p:nvSpPr>
          <p:spPr bwMode="auto">
            <a:xfrm flipH="1">
              <a:off x="4340906"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04" name="Freeform 522">
              <a:extLst>
                <a:ext uri="{FF2B5EF4-FFF2-40B4-BE49-F238E27FC236}">
                  <a16:creationId xmlns:a16="http://schemas.microsoft.com/office/drawing/2014/main" id="{39471E83-CC9B-45BE-AAA7-F4A58772E036}"/>
                </a:ext>
              </a:extLst>
            </p:cNvPr>
            <p:cNvSpPr>
              <a:spLocks/>
            </p:cNvSpPr>
            <p:nvPr/>
          </p:nvSpPr>
          <p:spPr bwMode="auto">
            <a:xfrm flipH="1">
              <a:off x="4014765"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05" name="Freeform 523">
              <a:extLst>
                <a:ext uri="{FF2B5EF4-FFF2-40B4-BE49-F238E27FC236}">
                  <a16:creationId xmlns:a16="http://schemas.microsoft.com/office/drawing/2014/main" id="{9A221B38-7190-4F41-B393-A22B6DF3E675}"/>
                </a:ext>
              </a:extLst>
            </p:cNvPr>
            <p:cNvSpPr>
              <a:spLocks/>
            </p:cNvSpPr>
            <p:nvPr/>
          </p:nvSpPr>
          <p:spPr bwMode="auto">
            <a:xfrm flipH="1">
              <a:off x="4447999"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06" name="Freeform 524">
              <a:extLst>
                <a:ext uri="{FF2B5EF4-FFF2-40B4-BE49-F238E27FC236}">
                  <a16:creationId xmlns:a16="http://schemas.microsoft.com/office/drawing/2014/main" id="{1F59ACC4-4494-4672-ACC1-8A2C02F7B8CE}"/>
                </a:ext>
              </a:extLst>
            </p:cNvPr>
            <p:cNvSpPr>
              <a:spLocks/>
            </p:cNvSpPr>
            <p:nvPr/>
          </p:nvSpPr>
          <p:spPr bwMode="auto">
            <a:xfrm flipH="1">
              <a:off x="4121860"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07" name="Freeform 29">
              <a:extLst>
                <a:ext uri="{FF2B5EF4-FFF2-40B4-BE49-F238E27FC236}">
                  <a16:creationId xmlns:a16="http://schemas.microsoft.com/office/drawing/2014/main" id="{1AFC02B4-5C47-4F76-B5CE-2F12F0B9A16F}"/>
                </a:ext>
              </a:extLst>
            </p:cNvPr>
            <p:cNvSpPr>
              <a:spLocks/>
            </p:cNvSpPr>
            <p:nvPr/>
          </p:nvSpPr>
          <p:spPr bwMode="auto">
            <a:xfrm flipH="1">
              <a:off x="3686136"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08" name="Freeform 31">
              <a:extLst>
                <a:ext uri="{FF2B5EF4-FFF2-40B4-BE49-F238E27FC236}">
                  <a16:creationId xmlns:a16="http://schemas.microsoft.com/office/drawing/2014/main" id="{3C8F2F10-339A-4BC5-B9B5-2CB5F4C569E0}"/>
                </a:ext>
              </a:extLst>
            </p:cNvPr>
            <p:cNvSpPr>
              <a:spLocks/>
            </p:cNvSpPr>
            <p:nvPr/>
          </p:nvSpPr>
          <p:spPr bwMode="auto">
            <a:xfrm flipH="1">
              <a:off x="3793231"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09" name="Freeform 29">
              <a:extLst>
                <a:ext uri="{FF2B5EF4-FFF2-40B4-BE49-F238E27FC236}">
                  <a16:creationId xmlns:a16="http://schemas.microsoft.com/office/drawing/2014/main" id="{B57197C2-DCE7-408C-9419-70B75E96EA74}"/>
                </a:ext>
              </a:extLst>
            </p:cNvPr>
            <p:cNvSpPr>
              <a:spLocks/>
            </p:cNvSpPr>
            <p:nvPr/>
          </p:nvSpPr>
          <p:spPr bwMode="auto">
            <a:xfrm flipH="1">
              <a:off x="3357508"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10" name="Freeform 30">
              <a:extLst>
                <a:ext uri="{FF2B5EF4-FFF2-40B4-BE49-F238E27FC236}">
                  <a16:creationId xmlns:a16="http://schemas.microsoft.com/office/drawing/2014/main" id="{30EB9B17-B68D-4FE2-BF0E-6F6798D527D6}"/>
                </a:ext>
              </a:extLst>
            </p:cNvPr>
            <p:cNvSpPr>
              <a:spLocks/>
            </p:cNvSpPr>
            <p:nvPr/>
          </p:nvSpPr>
          <p:spPr bwMode="auto">
            <a:xfrm flipH="1">
              <a:off x="3031367"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11" name="Freeform 31">
              <a:extLst>
                <a:ext uri="{FF2B5EF4-FFF2-40B4-BE49-F238E27FC236}">
                  <a16:creationId xmlns:a16="http://schemas.microsoft.com/office/drawing/2014/main" id="{86B1E483-6FE2-43E3-AB5F-039CED079D85}"/>
                </a:ext>
              </a:extLst>
            </p:cNvPr>
            <p:cNvSpPr>
              <a:spLocks/>
            </p:cNvSpPr>
            <p:nvPr/>
          </p:nvSpPr>
          <p:spPr bwMode="auto">
            <a:xfrm flipH="1">
              <a:off x="3464602"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12" name="Freeform 32">
              <a:extLst>
                <a:ext uri="{FF2B5EF4-FFF2-40B4-BE49-F238E27FC236}">
                  <a16:creationId xmlns:a16="http://schemas.microsoft.com/office/drawing/2014/main" id="{FA62A1BF-A571-46C9-A11C-5AEE1C417817}"/>
                </a:ext>
              </a:extLst>
            </p:cNvPr>
            <p:cNvSpPr>
              <a:spLocks/>
            </p:cNvSpPr>
            <p:nvPr/>
          </p:nvSpPr>
          <p:spPr bwMode="auto">
            <a:xfrm flipH="1">
              <a:off x="3138462"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13" name="Freeform 29">
              <a:extLst>
                <a:ext uri="{FF2B5EF4-FFF2-40B4-BE49-F238E27FC236}">
                  <a16:creationId xmlns:a16="http://schemas.microsoft.com/office/drawing/2014/main" id="{2768E451-7777-4880-845E-F7B6BE7FA8F1}"/>
                </a:ext>
              </a:extLst>
            </p:cNvPr>
            <p:cNvSpPr>
              <a:spLocks/>
            </p:cNvSpPr>
            <p:nvPr/>
          </p:nvSpPr>
          <p:spPr bwMode="auto">
            <a:xfrm flipH="1">
              <a:off x="2702739"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14" name="Freeform 30">
              <a:extLst>
                <a:ext uri="{FF2B5EF4-FFF2-40B4-BE49-F238E27FC236}">
                  <a16:creationId xmlns:a16="http://schemas.microsoft.com/office/drawing/2014/main" id="{6AAA3D23-B21A-4993-A356-986EA1DE2862}"/>
                </a:ext>
              </a:extLst>
            </p:cNvPr>
            <p:cNvSpPr>
              <a:spLocks/>
            </p:cNvSpPr>
            <p:nvPr/>
          </p:nvSpPr>
          <p:spPr bwMode="auto">
            <a:xfrm flipH="1">
              <a:off x="2376598"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15" name="Freeform 31">
              <a:extLst>
                <a:ext uri="{FF2B5EF4-FFF2-40B4-BE49-F238E27FC236}">
                  <a16:creationId xmlns:a16="http://schemas.microsoft.com/office/drawing/2014/main" id="{F81C0D60-08CF-4B7F-A6C3-4C964E21CC3B}"/>
                </a:ext>
              </a:extLst>
            </p:cNvPr>
            <p:cNvSpPr>
              <a:spLocks/>
            </p:cNvSpPr>
            <p:nvPr/>
          </p:nvSpPr>
          <p:spPr bwMode="auto">
            <a:xfrm flipH="1">
              <a:off x="2809833"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16" name="Freeform 32">
              <a:extLst>
                <a:ext uri="{FF2B5EF4-FFF2-40B4-BE49-F238E27FC236}">
                  <a16:creationId xmlns:a16="http://schemas.microsoft.com/office/drawing/2014/main" id="{C779632A-3F99-4EEE-8779-C94FFD483CB1}"/>
                </a:ext>
              </a:extLst>
            </p:cNvPr>
            <p:cNvSpPr>
              <a:spLocks/>
            </p:cNvSpPr>
            <p:nvPr/>
          </p:nvSpPr>
          <p:spPr bwMode="auto">
            <a:xfrm flipH="1">
              <a:off x="2483693"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17" name="Freeform 29">
              <a:extLst>
                <a:ext uri="{FF2B5EF4-FFF2-40B4-BE49-F238E27FC236}">
                  <a16:creationId xmlns:a16="http://schemas.microsoft.com/office/drawing/2014/main" id="{88635CBC-DAAE-463A-A7FA-BDF471C23417}"/>
                </a:ext>
              </a:extLst>
            </p:cNvPr>
            <p:cNvSpPr>
              <a:spLocks/>
            </p:cNvSpPr>
            <p:nvPr/>
          </p:nvSpPr>
          <p:spPr bwMode="auto">
            <a:xfrm flipH="1">
              <a:off x="2047970"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18" name="Freeform 30">
              <a:extLst>
                <a:ext uri="{FF2B5EF4-FFF2-40B4-BE49-F238E27FC236}">
                  <a16:creationId xmlns:a16="http://schemas.microsoft.com/office/drawing/2014/main" id="{98EF7E55-704F-4D85-A12C-D8E593AD2D89}"/>
                </a:ext>
              </a:extLst>
            </p:cNvPr>
            <p:cNvSpPr>
              <a:spLocks/>
            </p:cNvSpPr>
            <p:nvPr/>
          </p:nvSpPr>
          <p:spPr bwMode="auto">
            <a:xfrm flipH="1">
              <a:off x="1721830"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19" name="Freeform 31">
              <a:extLst>
                <a:ext uri="{FF2B5EF4-FFF2-40B4-BE49-F238E27FC236}">
                  <a16:creationId xmlns:a16="http://schemas.microsoft.com/office/drawing/2014/main" id="{CFBBF037-13CE-44D7-B7F7-2EA00F92D08E}"/>
                </a:ext>
              </a:extLst>
            </p:cNvPr>
            <p:cNvSpPr>
              <a:spLocks/>
            </p:cNvSpPr>
            <p:nvPr/>
          </p:nvSpPr>
          <p:spPr bwMode="auto">
            <a:xfrm flipH="1">
              <a:off x="2155065"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20" name="Freeform 32">
              <a:extLst>
                <a:ext uri="{FF2B5EF4-FFF2-40B4-BE49-F238E27FC236}">
                  <a16:creationId xmlns:a16="http://schemas.microsoft.com/office/drawing/2014/main" id="{36C3D6C6-8C25-48FB-99D7-CDD4DA0E2DF9}"/>
                </a:ext>
              </a:extLst>
            </p:cNvPr>
            <p:cNvSpPr>
              <a:spLocks/>
            </p:cNvSpPr>
            <p:nvPr/>
          </p:nvSpPr>
          <p:spPr bwMode="auto">
            <a:xfrm flipH="1">
              <a:off x="1828924"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21" name="Freeform 29">
              <a:extLst>
                <a:ext uri="{FF2B5EF4-FFF2-40B4-BE49-F238E27FC236}">
                  <a16:creationId xmlns:a16="http://schemas.microsoft.com/office/drawing/2014/main" id="{BE4E4866-79AD-496A-B825-4FCF74DC7397}"/>
                </a:ext>
              </a:extLst>
            </p:cNvPr>
            <p:cNvSpPr>
              <a:spLocks/>
            </p:cNvSpPr>
            <p:nvPr/>
          </p:nvSpPr>
          <p:spPr bwMode="auto">
            <a:xfrm flipH="1">
              <a:off x="1393201"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22" name="Freeform 30">
              <a:extLst>
                <a:ext uri="{FF2B5EF4-FFF2-40B4-BE49-F238E27FC236}">
                  <a16:creationId xmlns:a16="http://schemas.microsoft.com/office/drawing/2014/main" id="{37624B24-B1BF-4103-8468-856B7D2F105E}"/>
                </a:ext>
              </a:extLst>
            </p:cNvPr>
            <p:cNvSpPr>
              <a:spLocks/>
            </p:cNvSpPr>
            <p:nvPr/>
          </p:nvSpPr>
          <p:spPr bwMode="auto">
            <a:xfrm flipH="1">
              <a:off x="1067060"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23" name="Freeform 31">
              <a:extLst>
                <a:ext uri="{FF2B5EF4-FFF2-40B4-BE49-F238E27FC236}">
                  <a16:creationId xmlns:a16="http://schemas.microsoft.com/office/drawing/2014/main" id="{285A91E1-96BC-42C3-AF9D-B9F2EDC3F72B}"/>
                </a:ext>
              </a:extLst>
            </p:cNvPr>
            <p:cNvSpPr>
              <a:spLocks/>
            </p:cNvSpPr>
            <p:nvPr/>
          </p:nvSpPr>
          <p:spPr bwMode="auto">
            <a:xfrm flipH="1">
              <a:off x="1500296"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24" name="Freeform 32">
              <a:extLst>
                <a:ext uri="{FF2B5EF4-FFF2-40B4-BE49-F238E27FC236}">
                  <a16:creationId xmlns:a16="http://schemas.microsoft.com/office/drawing/2014/main" id="{5B40AAB1-E0F8-4AC8-B294-77D343A3C257}"/>
                </a:ext>
              </a:extLst>
            </p:cNvPr>
            <p:cNvSpPr>
              <a:spLocks/>
            </p:cNvSpPr>
            <p:nvPr/>
          </p:nvSpPr>
          <p:spPr bwMode="auto">
            <a:xfrm flipH="1">
              <a:off x="1174155"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25" name="Freeform 543">
              <a:extLst>
                <a:ext uri="{FF2B5EF4-FFF2-40B4-BE49-F238E27FC236}">
                  <a16:creationId xmlns:a16="http://schemas.microsoft.com/office/drawing/2014/main" id="{15B45575-B0A8-4E1A-A502-6FBA948C5B2E}"/>
                </a:ext>
              </a:extLst>
            </p:cNvPr>
            <p:cNvSpPr>
              <a:spLocks/>
            </p:cNvSpPr>
            <p:nvPr/>
          </p:nvSpPr>
          <p:spPr bwMode="auto">
            <a:xfrm flipH="1">
              <a:off x="738433"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26" name="Freeform 544">
              <a:extLst>
                <a:ext uri="{FF2B5EF4-FFF2-40B4-BE49-F238E27FC236}">
                  <a16:creationId xmlns:a16="http://schemas.microsoft.com/office/drawing/2014/main" id="{F00C7CD9-4664-4851-B7E8-F320B38B6C14}"/>
                </a:ext>
              </a:extLst>
            </p:cNvPr>
            <p:cNvSpPr>
              <a:spLocks/>
            </p:cNvSpPr>
            <p:nvPr/>
          </p:nvSpPr>
          <p:spPr bwMode="auto">
            <a:xfrm flipH="1">
              <a:off x="412291"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27" name="Freeform 545">
              <a:extLst>
                <a:ext uri="{FF2B5EF4-FFF2-40B4-BE49-F238E27FC236}">
                  <a16:creationId xmlns:a16="http://schemas.microsoft.com/office/drawing/2014/main" id="{79E7243C-3F48-4917-A35D-F6B4760E0C5A}"/>
                </a:ext>
              </a:extLst>
            </p:cNvPr>
            <p:cNvSpPr>
              <a:spLocks/>
            </p:cNvSpPr>
            <p:nvPr/>
          </p:nvSpPr>
          <p:spPr bwMode="auto">
            <a:xfrm flipH="1">
              <a:off x="845526"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28" name="Freeform 546">
              <a:extLst>
                <a:ext uri="{FF2B5EF4-FFF2-40B4-BE49-F238E27FC236}">
                  <a16:creationId xmlns:a16="http://schemas.microsoft.com/office/drawing/2014/main" id="{0E06BBDA-92F4-4670-8013-AA005C5D468A}"/>
                </a:ext>
              </a:extLst>
            </p:cNvPr>
            <p:cNvSpPr>
              <a:spLocks/>
            </p:cNvSpPr>
            <p:nvPr/>
          </p:nvSpPr>
          <p:spPr bwMode="auto">
            <a:xfrm flipH="1">
              <a:off x="519387"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29" name="Freeform 29">
              <a:extLst>
                <a:ext uri="{FF2B5EF4-FFF2-40B4-BE49-F238E27FC236}">
                  <a16:creationId xmlns:a16="http://schemas.microsoft.com/office/drawing/2014/main" id="{AC7FC873-6A15-4A31-B5E9-3D3D3ED770A2}"/>
                </a:ext>
              </a:extLst>
            </p:cNvPr>
            <p:cNvSpPr>
              <a:spLocks/>
            </p:cNvSpPr>
            <p:nvPr/>
          </p:nvSpPr>
          <p:spPr bwMode="auto">
            <a:xfrm flipH="1">
              <a:off x="83663"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30" name="Freeform 31">
              <a:extLst>
                <a:ext uri="{FF2B5EF4-FFF2-40B4-BE49-F238E27FC236}">
                  <a16:creationId xmlns:a16="http://schemas.microsoft.com/office/drawing/2014/main" id="{F0A21B7E-B68B-43D9-A348-6A37C83E136E}"/>
                </a:ext>
              </a:extLst>
            </p:cNvPr>
            <p:cNvSpPr>
              <a:spLocks/>
            </p:cNvSpPr>
            <p:nvPr/>
          </p:nvSpPr>
          <p:spPr bwMode="auto">
            <a:xfrm flipH="1">
              <a:off x="190757"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83" name="Freeform 30">
              <a:extLst>
                <a:ext uri="{FF2B5EF4-FFF2-40B4-BE49-F238E27FC236}">
                  <a16:creationId xmlns:a16="http://schemas.microsoft.com/office/drawing/2014/main" id="{0505EC1E-71A0-4757-AA67-CB066898004A}"/>
                </a:ext>
              </a:extLst>
            </p:cNvPr>
            <p:cNvSpPr>
              <a:spLocks/>
            </p:cNvSpPr>
            <p:nvPr/>
          </p:nvSpPr>
          <p:spPr bwMode="auto">
            <a:xfrm flipH="1">
              <a:off x="11874480"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84" name="Freeform 32">
              <a:extLst>
                <a:ext uri="{FF2B5EF4-FFF2-40B4-BE49-F238E27FC236}">
                  <a16:creationId xmlns:a16="http://schemas.microsoft.com/office/drawing/2014/main" id="{5552218F-8F2F-4BED-818B-B48D43F0B16E}"/>
                </a:ext>
              </a:extLst>
            </p:cNvPr>
            <p:cNvSpPr>
              <a:spLocks/>
            </p:cNvSpPr>
            <p:nvPr/>
          </p:nvSpPr>
          <p:spPr bwMode="auto">
            <a:xfrm flipH="1">
              <a:off x="11981575"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85" name="Freeform 403">
              <a:extLst>
                <a:ext uri="{FF2B5EF4-FFF2-40B4-BE49-F238E27FC236}">
                  <a16:creationId xmlns:a16="http://schemas.microsoft.com/office/drawing/2014/main" id="{D1FB006D-7447-48B6-BC17-46267D0B98F5}"/>
                </a:ext>
              </a:extLst>
            </p:cNvPr>
            <p:cNvSpPr>
              <a:spLocks/>
            </p:cNvSpPr>
            <p:nvPr/>
          </p:nvSpPr>
          <p:spPr bwMode="auto">
            <a:xfrm flipH="1">
              <a:off x="11545853"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86" name="Freeform 404">
              <a:extLst>
                <a:ext uri="{FF2B5EF4-FFF2-40B4-BE49-F238E27FC236}">
                  <a16:creationId xmlns:a16="http://schemas.microsoft.com/office/drawing/2014/main" id="{61FF96BF-D17A-4E41-8CF2-1C39CBCA3938}"/>
                </a:ext>
              </a:extLst>
            </p:cNvPr>
            <p:cNvSpPr>
              <a:spLocks/>
            </p:cNvSpPr>
            <p:nvPr/>
          </p:nvSpPr>
          <p:spPr bwMode="auto">
            <a:xfrm flipH="1">
              <a:off x="11219711"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87" name="Freeform 405">
              <a:extLst>
                <a:ext uri="{FF2B5EF4-FFF2-40B4-BE49-F238E27FC236}">
                  <a16:creationId xmlns:a16="http://schemas.microsoft.com/office/drawing/2014/main" id="{F69EA0B0-D8F2-484D-8C6B-3E65F5200399}"/>
                </a:ext>
              </a:extLst>
            </p:cNvPr>
            <p:cNvSpPr>
              <a:spLocks/>
            </p:cNvSpPr>
            <p:nvPr/>
          </p:nvSpPr>
          <p:spPr bwMode="auto">
            <a:xfrm flipH="1">
              <a:off x="11652945"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88" name="Freeform 406">
              <a:extLst>
                <a:ext uri="{FF2B5EF4-FFF2-40B4-BE49-F238E27FC236}">
                  <a16:creationId xmlns:a16="http://schemas.microsoft.com/office/drawing/2014/main" id="{077EC9E4-3943-4C91-BEB3-C0C847359988}"/>
                </a:ext>
              </a:extLst>
            </p:cNvPr>
            <p:cNvSpPr>
              <a:spLocks/>
            </p:cNvSpPr>
            <p:nvPr/>
          </p:nvSpPr>
          <p:spPr bwMode="auto">
            <a:xfrm flipH="1">
              <a:off x="11326806"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89" name="Freeform 29">
              <a:extLst>
                <a:ext uri="{FF2B5EF4-FFF2-40B4-BE49-F238E27FC236}">
                  <a16:creationId xmlns:a16="http://schemas.microsoft.com/office/drawing/2014/main" id="{C772453A-CA0A-4192-809C-1BBC4B26C8E6}"/>
                </a:ext>
              </a:extLst>
            </p:cNvPr>
            <p:cNvSpPr>
              <a:spLocks/>
            </p:cNvSpPr>
            <p:nvPr/>
          </p:nvSpPr>
          <p:spPr bwMode="auto">
            <a:xfrm flipH="1">
              <a:off x="10891083"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90" name="Freeform 31">
              <a:extLst>
                <a:ext uri="{FF2B5EF4-FFF2-40B4-BE49-F238E27FC236}">
                  <a16:creationId xmlns:a16="http://schemas.microsoft.com/office/drawing/2014/main" id="{A505ED5C-83DB-45E9-9B45-09451403E1C9}"/>
                </a:ext>
              </a:extLst>
            </p:cNvPr>
            <p:cNvSpPr>
              <a:spLocks/>
            </p:cNvSpPr>
            <p:nvPr/>
          </p:nvSpPr>
          <p:spPr bwMode="auto">
            <a:xfrm flipH="1">
              <a:off x="10998177"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91" name="Freeform 29">
              <a:extLst>
                <a:ext uri="{FF2B5EF4-FFF2-40B4-BE49-F238E27FC236}">
                  <a16:creationId xmlns:a16="http://schemas.microsoft.com/office/drawing/2014/main" id="{57C850A7-ACFC-4CDD-8757-A3229D5DB42E}"/>
                </a:ext>
              </a:extLst>
            </p:cNvPr>
            <p:cNvSpPr>
              <a:spLocks/>
            </p:cNvSpPr>
            <p:nvPr/>
          </p:nvSpPr>
          <p:spPr bwMode="auto">
            <a:xfrm flipH="1">
              <a:off x="10562455"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92" name="Freeform 30">
              <a:extLst>
                <a:ext uri="{FF2B5EF4-FFF2-40B4-BE49-F238E27FC236}">
                  <a16:creationId xmlns:a16="http://schemas.microsoft.com/office/drawing/2014/main" id="{A8588D13-D9C9-4760-A976-F6E680ADCAFD}"/>
                </a:ext>
              </a:extLst>
            </p:cNvPr>
            <p:cNvSpPr>
              <a:spLocks/>
            </p:cNvSpPr>
            <p:nvPr/>
          </p:nvSpPr>
          <p:spPr bwMode="auto">
            <a:xfrm flipH="1">
              <a:off x="10236313"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93" name="Freeform 31">
              <a:extLst>
                <a:ext uri="{FF2B5EF4-FFF2-40B4-BE49-F238E27FC236}">
                  <a16:creationId xmlns:a16="http://schemas.microsoft.com/office/drawing/2014/main" id="{180833DC-1CFB-41CA-90B2-2CCE86E83D92}"/>
                </a:ext>
              </a:extLst>
            </p:cNvPr>
            <p:cNvSpPr>
              <a:spLocks/>
            </p:cNvSpPr>
            <p:nvPr/>
          </p:nvSpPr>
          <p:spPr bwMode="auto">
            <a:xfrm flipH="1">
              <a:off x="10669548"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94" name="Freeform 32">
              <a:extLst>
                <a:ext uri="{FF2B5EF4-FFF2-40B4-BE49-F238E27FC236}">
                  <a16:creationId xmlns:a16="http://schemas.microsoft.com/office/drawing/2014/main" id="{7D64AF77-4D5D-4817-B827-B11D44AAD28A}"/>
                </a:ext>
              </a:extLst>
            </p:cNvPr>
            <p:cNvSpPr>
              <a:spLocks/>
            </p:cNvSpPr>
            <p:nvPr/>
          </p:nvSpPr>
          <p:spPr bwMode="auto">
            <a:xfrm flipH="1">
              <a:off x="10343408"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95" name="Freeform 29">
              <a:extLst>
                <a:ext uri="{FF2B5EF4-FFF2-40B4-BE49-F238E27FC236}">
                  <a16:creationId xmlns:a16="http://schemas.microsoft.com/office/drawing/2014/main" id="{1EBE0504-4F94-4B68-B004-7CE88CA86BAF}"/>
                </a:ext>
              </a:extLst>
            </p:cNvPr>
            <p:cNvSpPr>
              <a:spLocks/>
            </p:cNvSpPr>
            <p:nvPr/>
          </p:nvSpPr>
          <p:spPr bwMode="auto">
            <a:xfrm flipH="1">
              <a:off x="9907685"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96" name="Freeform 30">
              <a:extLst>
                <a:ext uri="{FF2B5EF4-FFF2-40B4-BE49-F238E27FC236}">
                  <a16:creationId xmlns:a16="http://schemas.microsoft.com/office/drawing/2014/main" id="{A3F3D72F-364F-4F43-BDC8-57961723519C}"/>
                </a:ext>
              </a:extLst>
            </p:cNvPr>
            <p:cNvSpPr>
              <a:spLocks/>
            </p:cNvSpPr>
            <p:nvPr/>
          </p:nvSpPr>
          <p:spPr bwMode="auto">
            <a:xfrm flipH="1">
              <a:off x="9581544"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97" name="Freeform 31">
              <a:extLst>
                <a:ext uri="{FF2B5EF4-FFF2-40B4-BE49-F238E27FC236}">
                  <a16:creationId xmlns:a16="http://schemas.microsoft.com/office/drawing/2014/main" id="{A5E0DE00-7E2C-43F3-A74D-D9BBABA1A65C}"/>
                </a:ext>
              </a:extLst>
            </p:cNvPr>
            <p:cNvSpPr>
              <a:spLocks/>
            </p:cNvSpPr>
            <p:nvPr/>
          </p:nvSpPr>
          <p:spPr bwMode="auto">
            <a:xfrm flipH="1">
              <a:off x="10014780"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98" name="Freeform 32">
              <a:extLst>
                <a:ext uri="{FF2B5EF4-FFF2-40B4-BE49-F238E27FC236}">
                  <a16:creationId xmlns:a16="http://schemas.microsoft.com/office/drawing/2014/main" id="{3CB09C05-AFE1-4043-9CEA-554A825CB4D9}"/>
                </a:ext>
              </a:extLst>
            </p:cNvPr>
            <p:cNvSpPr>
              <a:spLocks/>
            </p:cNvSpPr>
            <p:nvPr/>
          </p:nvSpPr>
          <p:spPr bwMode="auto">
            <a:xfrm flipH="1">
              <a:off x="9688639"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499" name="Freeform 29">
              <a:extLst>
                <a:ext uri="{FF2B5EF4-FFF2-40B4-BE49-F238E27FC236}">
                  <a16:creationId xmlns:a16="http://schemas.microsoft.com/office/drawing/2014/main" id="{32F82255-1C6C-4F2D-AFF6-0DEFB9BB382B}"/>
                </a:ext>
              </a:extLst>
            </p:cNvPr>
            <p:cNvSpPr>
              <a:spLocks/>
            </p:cNvSpPr>
            <p:nvPr/>
          </p:nvSpPr>
          <p:spPr bwMode="auto">
            <a:xfrm flipH="1">
              <a:off x="9252916"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00" name="Freeform 30">
              <a:extLst>
                <a:ext uri="{FF2B5EF4-FFF2-40B4-BE49-F238E27FC236}">
                  <a16:creationId xmlns:a16="http://schemas.microsoft.com/office/drawing/2014/main" id="{90ED368B-C56C-4638-BDED-57AAE97B4447}"/>
                </a:ext>
              </a:extLst>
            </p:cNvPr>
            <p:cNvSpPr>
              <a:spLocks/>
            </p:cNvSpPr>
            <p:nvPr/>
          </p:nvSpPr>
          <p:spPr bwMode="auto">
            <a:xfrm flipH="1">
              <a:off x="8926775"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01" name="Freeform 31">
              <a:extLst>
                <a:ext uri="{FF2B5EF4-FFF2-40B4-BE49-F238E27FC236}">
                  <a16:creationId xmlns:a16="http://schemas.microsoft.com/office/drawing/2014/main" id="{F78D68BB-3538-45D3-877E-773442DC114F}"/>
                </a:ext>
              </a:extLst>
            </p:cNvPr>
            <p:cNvSpPr>
              <a:spLocks/>
            </p:cNvSpPr>
            <p:nvPr/>
          </p:nvSpPr>
          <p:spPr bwMode="auto">
            <a:xfrm flipH="1">
              <a:off x="9360011"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02" name="Freeform 32">
              <a:extLst>
                <a:ext uri="{FF2B5EF4-FFF2-40B4-BE49-F238E27FC236}">
                  <a16:creationId xmlns:a16="http://schemas.microsoft.com/office/drawing/2014/main" id="{DE8D0B18-51B4-4B08-B7EC-C0CAEC9919D8}"/>
                </a:ext>
              </a:extLst>
            </p:cNvPr>
            <p:cNvSpPr>
              <a:spLocks/>
            </p:cNvSpPr>
            <p:nvPr/>
          </p:nvSpPr>
          <p:spPr bwMode="auto">
            <a:xfrm flipH="1">
              <a:off x="9033870"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03" name="Freeform 29">
              <a:extLst>
                <a:ext uri="{FF2B5EF4-FFF2-40B4-BE49-F238E27FC236}">
                  <a16:creationId xmlns:a16="http://schemas.microsoft.com/office/drawing/2014/main" id="{FE69D609-E608-42DA-848F-C13313CA2E86}"/>
                </a:ext>
              </a:extLst>
            </p:cNvPr>
            <p:cNvSpPr>
              <a:spLocks/>
            </p:cNvSpPr>
            <p:nvPr/>
          </p:nvSpPr>
          <p:spPr bwMode="auto">
            <a:xfrm flipH="1">
              <a:off x="8598148"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04" name="Freeform 30">
              <a:extLst>
                <a:ext uri="{FF2B5EF4-FFF2-40B4-BE49-F238E27FC236}">
                  <a16:creationId xmlns:a16="http://schemas.microsoft.com/office/drawing/2014/main" id="{AE2C51F5-C918-4FEB-9816-FB44F800658D}"/>
                </a:ext>
              </a:extLst>
            </p:cNvPr>
            <p:cNvSpPr>
              <a:spLocks/>
            </p:cNvSpPr>
            <p:nvPr/>
          </p:nvSpPr>
          <p:spPr bwMode="auto">
            <a:xfrm flipH="1">
              <a:off x="8272007"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05" name="Freeform 31">
              <a:extLst>
                <a:ext uri="{FF2B5EF4-FFF2-40B4-BE49-F238E27FC236}">
                  <a16:creationId xmlns:a16="http://schemas.microsoft.com/office/drawing/2014/main" id="{BDA39113-B17F-4E4F-A0A5-142A76BF7D33}"/>
                </a:ext>
              </a:extLst>
            </p:cNvPr>
            <p:cNvSpPr>
              <a:spLocks/>
            </p:cNvSpPr>
            <p:nvPr/>
          </p:nvSpPr>
          <p:spPr bwMode="auto">
            <a:xfrm flipH="1">
              <a:off x="8705242"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06" name="Freeform 32">
              <a:extLst>
                <a:ext uri="{FF2B5EF4-FFF2-40B4-BE49-F238E27FC236}">
                  <a16:creationId xmlns:a16="http://schemas.microsoft.com/office/drawing/2014/main" id="{0549CF8D-2955-4DCF-89C6-A4A5D9D945A4}"/>
                </a:ext>
              </a:extLst>
            </p:cNvPr>
            <p:cNvSpPr>
              <a:spLocks/>
            </p:cNvSpPr>
            <p:nvPr/>
          </p:nvSpPr>
          <p:spPr bwMode="auto">
            <a:xfrm flipH="1">
              <a:off x="8379101"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07" name="Freeform 425">
              <a:extLst>
                <a:ext uri="{FF2B5EF4-FFF2-40B4-BE49-F238E27FC236}">
                  <a16:creationId xmlns:a16="http://schemas.microsoft.com/office/drawing/2014/main" id="{C27AE4E9-D86B-4032-BEF1-8302F2A98428}"/>
                </a:ext>
              </a:extLst>
            </p:cNvPr>
            <p:cNvSpPr>
              <a:spLocks/>
            </p:cNvSpPr>
            <p:nvPr/>
          </p:nvSpPr>
          <p:spPr bwMode="auto">
            <a:xfrm flipH="1">
              <a:off x="7943379"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08" name="Freeform 426">
              <a:extLst>
                <a:ext uri="{FF2B5EF4-FFF2-40B4-BE49-F238E27FC236}">
                  <a16:creationId xmlns:a16="http://schemas.microsoft.com/office/drawing/2014/main" id="{9B59B0E4-B884-4807-B731-5DD8C8318FDD}"/>
                </a:ext>
              </a:extLst>
            </p:cNvPr>
            <p:cNvSpPr>
              <a:spLocks/>
            </p:cNvSpPr>
            <p:nvPr/>
          </p:nvSpPr>
          <p:spPr bwMode="auto">
            <a:xfrm flipH="1">
              <a:off x="7617237"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09" name="Freeform 427">
              <a:extLst>
                <a:ext uri="{FF2B5EF4-FFF2-40B4-BE49-F238E27FC236}">
                  <a16:creationId xmlns:a16="http://schemas.microsoft.com/office/drawing/2014/main" id="{421DA6DF-1688-4B28-8A93-CF30836F581E}"/>
                </a:ext>
              </a:extLst>
            </p:cNvPr>
            <p:cNvSpPr>
              <a:spLocks/>
            </p:cNvSpPr>
            <p:nvPr/>
          </p:nvSpPr>
          <p:spPr bwMode="auto">
            <a:xfrm flipH="1">
              <a:off x="8050472"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10" name="Freeform 428">
              <a:extLst>
                <a:ext uri="{FF2B5EF4-FFF2-40B4-BE49-F238E27FC236}">
                  <a16:creationId xmlns:a16="http://schemas.microsoft.com/office/drawing/2014/main" id="{7DBC9D7A-990D-4EB3-BB41-AF524D863D55}"/>
                </a:ext>
              </a:extLst>
            </p:cNvPr>
            <p:cNvSpPr>
              <a:spLocks/>
            </p:cNvSpPr>
            <p:nvPr/>
          </p:nvSpPr>
          <p:spPr bwMode="auto">
            <a:xfrm flipH="1">
              <a:off x="7724332"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11" name="Freeform 29">
              <a:extLst>
                <a:ext uri="{FF2B5EF4-FFF2-40B4-BE49-F238E27FC236}">
                  <a16:creationId xmlns:a16="http://schemas.microsoft.com/office/drawing/2014/main" id="{CD10BADB-C74B-4DDC-BC8A-370CF75C6E2F}"/>
                </a:ext>
              </a:extLst>
            </p:cNvPr>
            <p:cNvSpPr>
              <a:spLocks/>
            </p:cNvSpPr>
            <p:nvPr/>
          </p:nvSpPr>
          <p:spPr bwMode="auto">
            <a:xfrm flipH="1">
              <a:off x="7288609"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12" name="Freeform 31">
              <a:extLst>
                <a:ext uri="{FF2B5EF4-FFF2-40B4-BE49-F238E27FC236}">
                  <a16:creationId xmlns:a16="http://schemas.microsoft.com/office/drawing/2014/main" id="{36CD42B8-8600-48C7-88C2-93E307AF600F}"/>
                </a:ext>
              </a:extLst>
            </p:cNvPr>
            <p:cNvSpPr>
              <a:spLocks/>
            </p:cNvSpPr>
            <p:nvPr/>
          </p:nvSpPr>
          <p:spPr bwMode="auto">
            <a:xfrm flipH="1">
              <a:off x="7395703"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grpSp>
        <p:nvGrpSpPr>
          <p:cNvPr id="1809" name="Group 1808">
            <a:extLst>
              <a:ext uri="{FF2B5EF4-FFF2-40B4-BE49-F238E27FC236}">
                <a16:creationId xmlns:a16="http://schemas.microsoft.com/office/drawing/2014/main" id="{800BFD97-21DF-408D-9CD6-4059272BD1AA}"/>
              </a:ext>
            </a:extLst>
          </p:cNvPr>
          <p:cNvGrpSpPr/>
          <p:nvPr userDrawn="1"/>
        </p:nvGrpSpPr>
        <p:grpSpPr>
          <a:xfrm>
            <a:off x="85341" y="1518650"/>
            <a:ext cx="12250686" cy="180153"/>
            <a:chOff x="83663" y="1383929"/>
            <a:chExt cx="12009863" cy="176637"/>
          </a:xfrm>
        </p:grpSpPr>
        <p:sp>
          <p:nvSpPr>
            <p:cNvPr id="631" name="Freeform 29">
              <a:extLst>
                <a:ext uri="{FF2B5EF4-FFF2-40B4-BE49-F238E27FC236}">
                  <a16:creationId xmlns:a16="http://schemas.microsoft.com/office/drawing/2014/main" id="{275AE894-5F57-4756-B8B0-F6732601DAD5}"/>
                </a:ext>
              </a:extLst>
            </p:cNvPr>
            <p:cNvSpPr>
              <a:spLocks/>
            </p:cNvSpPr>
            <p:nvPr/>
          </p:nvSpPr>
          <p:spPr bwMode="auto">
            <a:xfrm>
              <a:off x="305196"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32" name="Freeform 30">
              <a:extLst>
                <a:ext uri="{FF2B5EF4-FFF2-40B4-BE49-F238E27FC236}">
                  <a16:creationId xmlns:a16="http://schemas.microsoft.com/office/drawing/2014/main" id="{0166BA60-A5D3-4D55-9706-8973748CF404}"/>
                </a:ext>
              </a:extLst>
            </p:cNvPr>
            <p:cNvSpPr>
              <a:spLocks/>
            </p:cNvSpPr>
            <p:nvPr/>
          </p:nvSpPr>
          <p:spPr bwMode="auto">
            <a:xfrm>
              <a:off x="63133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33" name="Freeform 31">
              <a:extLst>
                <a:ext uri="{FF2B5EF4-FFF2-40B4-BE49-F238E27FC236}">
                  <a16:creationId xmlns:a16="http://schemas.microsoft.com/office/drawing/2014/main" id="{3BD0BB31-B483-4368-8B7D-0FEFA5ED3534}"/>
                </a:ext>
              </a:extLst>
            </p:cNvPr>
            <p:cNvSpPr>
              <a:spLocks/>
            </p:cNvSpPr>
            <p:nvPr/>
          </p:nvSpPr>
          <p:spPr bwMode="auto">
            <a:xfrm>
              <a:off x="83663"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34" name="Freeform 32">
              <a:extLst>
                <a:ext uri="{FF2B5EF4-FFF2-40B4-BE49-F238E27FC236}">
                  <a16:creationId xmlns:a16="http://schemas.microsoft.com/office/drawing/2014/main" id="{3856F6D3-7640-48C3-9083-930CF8B7F128}"/>
                </a:ext>
              </a:extLst>
            </p:cNvPr>
            <p:cNvSpPr>
              <a:spLocks/>
            </p:cNvSpPr>
            <p:nvPr/>
          </p:nvSpPr>
          <p:spPr bwMode="auto">
            <a:xfrm>
              <a:off x="412290"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35" name="Freeform 29">
              <a:extLst>
                <a:ext uri="{FF2B5EF4-FFF2-40B4-BE49-F238E27FC236}">
                  <a16:creationId xmlns:a16="http://schemas.microsoft.com/office/drawing/2014/main" id="{598B339C-C84C-4965-95AF-9B5CC64EF94B}"/>
                </a:ext>
              </a:extLst>
            </p:cNvPr>
            <p:cNvSpPr>
              <a:spLocks/>
            </p:cNvSpPr>
            <p:nvPr/>
          </p:nvSpPr>
          <p:spPr bwMode="auto">
            <a:xfrm>
              <a:off x="959966"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36" name="Freeform 30">
              <a:extLst>
                <a:ext uri="{FF2B5EF4-FFF2-40B4-BE49-F238E27FC236}">
                  <a16:creationId xmlns:a16="http://schemas.microsoft.com/office/drawing/2014/main" id="{5EED12BE-03A9-4E74-8A0C-FE0F8C417CC5}"/>
                </a:ext>
              </a:extLst>
            </p:cNvPr>
            <p:cNvSpPr>
              <a:spLocks/>
            </p:cNvSpPr>
            <p:nvPr/>
          </p:nvSpPr>
          <p:spPr bwMode="auto">
            <a:xfrm>
              <a:off x="1286106"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37" name="Freeform 31">
              <a:extLst>
                <a:ext uri="{FF2B5EF4-FFF2-40B4-BE49-F238E27FC236}">
                  <a16:creationId xmlns:a16="http://schemas.microsoft.com/office/drawing/2014/main" id="{6A6AFD3A-377D-4963-ADA2-D5ABA7D2F436}"/>
                </a:ext>
              </a:extLst>
            </p:cNvPr>
            <p:cNvSpPr>
              <a:spLocks/>
            </p:cNvSpPr>
            <p:nvPr/>
          </p:nvSpPr>
          <p:spPr bwMode="auto">
            <a:xfrm>
              <a:off x="738432"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38" name="Freeform 32">
              <a:extLst>
                <a:ext uri="{FF2B5EF4-FFF2-40B4-BE49-F238E27FC236}">
                  <a16:creationId xmlns:a16="http://schemas.microsoft.com/office/drawing/2014/main" id="{792AFD11-4544-4C5B-B631-6C472C82AB2F}"/>
                </a:ext>
              </a:extLst>
            </p:cNvPr>
            <p:cNvSpPr>
              <a:spLocks/>
            </p:cNvSpPr>
            <p:nvPr/>
          </p:nvSpPr>
          <p:spPr bwMode="auto">
            <a:xfrm>
              <a:off x="1067060"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39" name="Freeform 29">
              <a:extLst>
                <a:ext uri="{FF2B5EF4-FFF2-40B4-BE49-F238E27FC236}">
                  <a16:creationId xmlns:a16="http://schemas.microsoft.com/office/drawing/2014/main" id="{A3D52F42-FAFE-4C52-BFC5-14C28EB01F70}"/>
                </a:ext>
              </a:extLst>
            </p:cNvPr>
            <p:cNvSpPr>
              <a:spLocks/>
            </p:cNvSpPr>
            <p:nvPr/>
          </p:nvSpPr>
          <p:spPr bwMode="auto">
            <a:xfrm>
              <a:off x="1614734"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40" name="Freeform 30">
              <a:extLst>
                <a:ext uri="{FF2B5EF4-FFF2-40B4-BE49-F238E27FC236}">
                  <a16:creationId xmlns:a16="http://schemas.microsoft.com/office/drawing/2014/main" id="{A4E994EF-C8B5-4CD5-8E60-619E0312D946}"/>
                </a:ext>
              </a:extLst>
            </p:cNvPr>
            <p:cNvSpPr>
              <a:spLocks/>
            </p:cNvSpPr>
            <p:nvPr/>
          </p:nvSpPr>
          <p:spPr bwMode="auto">
            <a:xfrm>
              <a:off x="194087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41" name="Freeform 31">
              <a:extLst>
                <a:ext uri="{FF2B5EF4-FFF2-40B4-BE49-F238E27FC236}">
                  <a16:creationId xmlns:a16="http://schemas.microsoft.com/office/drawing/2014/main" id="{CB58488A-5B2A-468A-9126-1CA4120C8521}"/>
                </a:ext>
              </a:extLst>
            </p:cNvPr>
            <p:cNvSpPr>
              <a:spLocks/>
            </p:cNvSpPr>
            <p:nvPr/>
          </p:nvSpPr>
          <p:spPr bwMode="auto">
            <a:xfrm>
              <a:off x="1393201"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42" name="Freeform 32">
              <a:extLst>
                <a:ext uri="{FF2B5EF4-FFF2-40B4-BE49-F238E27FC236}">
                  <a16:creationId xmlns:a16="http://schemas.microsoft.com/office/drawing/2014/main" id="{EF59B971-147D-4A34-8D71-E2253172F1EE}"/>
                </a:ext>
              </a:extLst>
            </p:cNvPr>
            <p:cNvSpPr>
              <a:spLocks/>
            </p:cNvSpPr>
            <p:nvPr/>
          </p:nvSpPr>
          <p:spPr bwMode="auto">
            <a:xfrm>
              <a:off x="1721829"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43" name="Freeform 29">
              <a:extLst>
                <a:ext uri="{FF2B5EF4-FFF2-40B4-BE49-F238E27FC236}">
                  <a16:creationId xmlns:a16="http://schemas.microsoft.com/office/drawing/2014/main" id="{0BC106F8-8EAA-4A25-B8AA-1611996CD9F3}"/>
                </a:ext>
              </a:extLst>
            </p:cNvPr>
            <p:cNvSpPr>
              <a:spLocks/>
            </p:cNvSpPr>
            <p:nvPr/>
          </p:nvSpPr>
          <p:spPr bwMode="auto">
            <a:xfrm>
              <a:off x="2269503"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44" name="Freeform 30">
              <a:extLst>
                <a:ext uri="{FF2B5EF4-FFF2-40B4-BE49-F238E27FC236}">
                  <a16:creationId xmlns:a16="http://schemas.microsoft.com/office/drawing/2014/main" id="{4040D904-A251-4694-9A8C-ED1158A97BC6}"/>
                </a:ext>
              </a:extLst>
            </p:cNvPr>
            <p:cNvSpPr>
              <a:spLocks/>
            </p:cNvSpPr>
            <p:nvPr/>
          </p:nvSpPr>
          <p:spPr bwMode="auto">
            <a:xfrm>
              <a:off x="2595644"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45" name="Freeform 31">
              <a:extLst>
                <a:ext uri="{FF2B5EF4-FFF2-40B4-BE49-F238E27FC236}">
                  <a16:creationId xmlns:a16="http://schemas.microsoft.com/office/drawing/2014/main" id="{271711D7-B927-4900-81C5-CB35D576682D}"/>
                </a:ext>
              </a:extLst>
            </p:cNvPr>
            <p:cNvSpPr>
              <a:spLocks/>
            </p:cNvSpPr>
            <p:nvPr/>
          </p:nvSpPr>
          <p:spPr bwMode="auto">
            <a:xfrm>
              <a:off x="2047969"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46" name="Freeform 32">
              <a:extLst>
                <a:ext uri="{FF2B5EF4-FFF2-40B4-BE49-F238E27FC236}">
                  <a16:creationId xmlns:a16="http://schemas.microsoft.com/office/drawing/2014/main" id="{B15E34E8-1921-4DAD-97C1-95AF17EF929F}"/>
                </a:ext>
              </a:extLst>
            </p:cNvPr>
            <p:cNvSpPr>
              <a:spLocks/>
            </p:cNvSpPr>
            <p:nvPr/>
          </p:nvSpPr>
          <p:spPr bwMode="auto">
            <a:xfrm>
              <a:off x="2376598"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47" name="Freeform 565">
              <a:extLst>
                <a:ext uri="{FF2B5EF4-FFF2-40B4-BE49-F238E27FC236}">
                  <a16:creationId xmlns:a16="http://schemas.microsoft.com/office/drawing/2014/main" id="{F301E858-F59A-4C3B-8612-147F91249500}"/>
                </a:ext>
              </a:extLst>
            </p:cNvPr>
            <p:cNvSpPr>
              <a:spLocks/>
            </p:cNvSpPr>
            <p:nvPr/>
          </p:nvSpPr>
          <p:spPr bwMode="auto">
            <a:xfrm>
              <a:off x="292427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48" name="Freeform 566">
              <a:extLst>
                <a:ext uri="{FF2B5EF4-FFF2-40B4-BE49-F238E27FC236}">
                  <a16:creationId xmlns:a16="http://schemas.microsoft.com/office/drawing/2014/main" id="{4C61B98D-9D7B-455A-9B97-304E919E42BE}"/>
                </a:ext>
              </a:extLst>
            </p:cNvPr>
            <p:cNvSpPr>
              <a:spLocks/>
            </p:cNvSpPr>
            <p:nvPr/>
          </p:nvSpPr>
          <p:spPr bwMode="auto">
            <a:xfrm>
              <a:off x="3250413"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49" name="Freeform 567">
              <a:extLst>
                <a:ext uri="{FF2B5EF4-FFF2-40B4-BE49-F238E27FC236}">
                  <a16:creationId xmlns:a16="http://schemas.microsoft.com/office/drawing/2014/main" id="{A97BF01D-6B6E-405D-AF65-BEC15DE4BAE8}"/>
                </a:ext>
              </a:extLst>
            </p:cNvPr>
            <p:cNvSpPr>
              <a:spLocks/>
            </p:cNvSpPr>
            <p:nvPr/>
          </p:nvSpPr>
          <p:spPr bwMode="auto">
            <a:xfrm>
              <a:off x="2702739"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50" name="Freeform 568">
              <a:extLst>
                <a:ext uri="{FF2B5EF4-FFF2-40B4-BE49-F238E27FC236}">
                  <a16:creationId xmlns:a16="http://schemas.microsoft.com/office/drawing/2014/main" id="{83F6F5E5-0ADC-4FA7-8DA8-C9B1DE6600FD}"/>
                </a:ext>
              </a:extLst>
            </p:cNvPr>
            <p:cNvSpPr>
              <a:spLocks/>
            </p:cNvSpPr>
            <p:nvPr/>
          </p:nvSpPr>
          <p:spPr bwMode="auto">
            <a:xfrm>
              <a:off x="3031366"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51" name="Freeform 29">
              <a:extLst>
                <a:ext uri="{FF2B5EF4-FFF2-40B4-BE49-F238E27FC236}">
                  <a16:creationId xmlns:a16="http://schemas.microsoft.com/office/drawing/2014/main" id="{D42E65C0-CBD2-4A7A-B086-A9601D688595}"/>
                </a:ext>
              </a:extLst>
            </p:cNvPr>
            <p:cNvSpPr>
              <a:spLocks/>
            </p:cNvSpPr>
            <p:nvPr/>
          </p:nvSpPr>
          <p:spPr bwMode="auto">
            <a:xfrm>
              <a:off x="357904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52" name="Freeform 31">
              <a:extLst>
                <a:ext uri="{FF2B5EF4-FFF2-40B4-BE49-F238E27FC236}">
                  <a16:creationId xmlns:a16="http://schemas.microsoft.com/office/drawing/2014/main" id="{674BEB64-EBA4-44DC-BEB5-7D5AFBBDF96C}"/>
                </a:ext>
              </a:extLst>
            </p:cNvPr>
            <p:cNvSpPr>
              <a:spLocks/>
            </p:cNvSpPr>
            <p:nvPr/>
          </p:nvSpPr>
          <p:spPr bwMode="auto">
            <a:xfrm>
              <a:off x="3357508"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53" name="Freeform 29">
              <a:extLst>
                <a:ext uri="{FF2B5EF4-FFF2-40B4-BE49-F238E27FC236}">
                  <a16:creationId xmlns:a16="http://schemas.microsoft.com/office/drawing/2014/main" id="{18508602-3070-4BA7-A8E3-354F40616C20}"/>
                </a:ext>
              </a:extLst>
            </p:cNvPr>
            <p:cNvSpPr>
              <a:spLocks/>
            </p:cNvSpPr>
            <p:nvPr/>
          </p:nvSpPr>
          <p:spPr bwMode="auto">
            <a:xfrm>
              <a:off x="390767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54" name="Freeform 30">
              <a:extLst>
                <a:ext uri="{FF2B5EF4-FFF2-40B4-BE49-F238E27FC236}">
                  <a16:creationId xmlns:a16="http://schemas.microsoft.com/office/drawing/2014/main" id="{36BEB0EA-D419-4EA9-AAC3-8A60B2C85F1A}"/>
                </a:ext>
              </a:extLst>
            </p:cNvPr>
            <p:cNvSpPr>
              <a:spLocks/>
            </p:cNvSpPr>
            <p:nvPr/>
          </p:nvSpPr>
          <p:spPr bwMode="auto">
            <a:xfrm>
              <a:off x="4233811"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55" name="Freeform 31">
              <a:extLst>
                <a:ext uri="{FF2B5EF4-FFF2-40B4-BE49-F238E27FC236}">
                  <a16:creationId xmlns:a16="http://schemas.microsoft.com/office/drawing/2014/main" id="{6C3772DD-4E41-4AA9-BECA-9D2ECAB8EBA9}"/>
                </a:ext>
              </a:extLst>
            </p:cNvPr>
            <p:cNvSpPr>
              <a:spLocks/>
            </p:cNvSpPr>
            <p:nvPr/>
          </p:nvSpPr>
          <p:spPr bwMode="auto">
            <a:xfrm>
              <a:off x="3686136"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56" name="Freeform 32">
              <a:extLst>
                <a:ext uri="{FF2B5EF4-FFF2-40B4-BE49-F238E27FC236}">
                  <a16:creationId xmlns:a16="http://schemas.microsoft.com/office/drawing/2014/main" id="{A56661FC-8CD0-4B17-BE7B-D477877B9C97}"/>
                </a:ext>
              </a:extLst>
            </p:cNvPr>
            <p:cNvSpPr>
              <a:spLocks/>
            </p:cNvSpPr>
            <p:nvPr/>
          </p:nvSpPr>
          <p:spPr bwMode="auto">
            <a:xfrm>
              <a:off x="4014764"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57" name="Freeform 29">
              <a:extLst>
                <a:ext uri="{FF2B5EF4-FFF2-40B4-BE49-F238E27FC236}">
                  <a16:creationId xmlns:a16="http://schemas.microsoft.com/office/drawing/2014/main" id="{04837D6C-4FA1-4679-BA0C-28DC054899C4}"/>
                </a:ext>
              </a:extLst>
            </p:cNvPr>
            <p:cNvSpPr>
              <a:spLocks/>
            </p:cNvSpPr>
            <p:nvPr/>
          </p:nvSpPr>
          <p:spPr bwMode="auto">
            <a:xfrm>
              <a:off x="4562439"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58" name="Freeform 30">
              <a:extLst>
                <a:ext uri="{FF2B5EF4-FFF2-40B4-BE49-F238E27FC236}">
                  <a16:creationId xmlns:a16="http://schemas.microsoft.com/office/drawing/2014/main" id="{F6DA6ABB-1EE0-4A01-84FF-906EC17C1057}"/>
                </a:ext>
              </a:extLst>
            </p:cNvPr>
            <p:cNvSpPr>
              <a:spLocks/>
            </p:cNvSpPr>
            <p:nvPr/>
          </p:nvSpPr>
          <p:spPr bwMode="auto">
            <a:xfrm>
              <a:off x="488858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59" name="Freeform 31">
              <a:extLst>
                <a:ext uri="{FF2B5EF4-FFF2-40B4-BE49-F238E27FC236}">
                  <a16:creationId xmlns:a16="http://schemas.microsoft.com/office/drawing/2014/main" id="{0F4C7EEC-BAF6-472E-BA9C-AE939370C218}"/>
                </a:ext>
              </a:extLst>
            </p:cNvPr>
            <p:cNvSpPr>
              <a:spLocks/>
            </p:cNvSpPr>
            <p:nvPr/>
          </p:nvSpPr>
          <p:spPr bwMode="auto">
            <a:xfrm>
              <a:off x="4340905"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60" name="Freeform 32">
              <a:extLst>
                <a:ext uri="{FF2B5EF4-FFF2-40B4-BE49-F238E27FC236}">
                  <a16:creationId xmlns:a16="http://schemas.microsoft.com/office/drawing/2014/main" id="{6A8EE3B6-C085-40B2-84C1-40622D54B584}"/>
                </a:ext>
              </a:extLst>
            </p:cNvPr>
            <p:cNvSpPr>
              <a:spLocks/>
            </p:cNvSpPr>
            <p:nvPr/>
          </p:nvSpPr>
          <p:spPr bwMode="auto">
            <a:xfrm>
              <a:off x="4669534"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61" name="Freeform 29">
              <a:extLst>
                <a:ext uri="{FF2B5EF4-FFF2-40B4-BE49-F238E27FC236}">
                  <a16:creationId xmlns:a16="http://schemas.microsoft.com/office/drawing/2014/main" id="{1E9EF89E-A8CB-4779-A344-353933B3EE0C}"/>
                </a:ext>
              </a:extLst>
            </p:cNvPr>
            <p:cNvSpPr>
              <a:spLocks/>
            </p:cNvSpPr>
            <p:nvPr/>
          </p:nvSpPr>
          <p:spPr bwMode="auto">
            <a:xfrm>
              <a:off x="5217208"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62" name="Freeform 30">
              <a:extLst>
                <a:ext uri="{FF2B5EF4-FFF2-40B4-BE49-F238E27FC236}">
                  <a16:creationId xmlns:a16="http://schemas.microsoft.com/office/drawing/2014/main" id="{E17E0A6D-EFDC-49AA-A1C8-8124EFE0E23F}"/>
                </a:ext>
              </a:extLst>
            </p:cNvPr>
            <p:cNvSpPr>
              <a:spLocks/>
            </p:cNvSpPr>
            <p:nvPr/>
          </p:nvSpPr>
          <p:spPr bwMode="auto">
            <a:xfrm>
              <a:off x="5543348"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63" name="Freeform 31">
              <a:extLst>
                <a:ext uri="{FF2B5EF4-FFF2-40B4-BE49-F238E27FC236}">
                  <a16:creationId xmlns:a16="http://schemas.microsoft.com/office/drawing/2014/main" id="{BEE4A88D-C520-47BC-B7B1-C38A40185E02}"/>
                </a:ext>
              </a:extLst>
            </p:cNvPr>
            <p:cNvSpPr>
              <a:spLocks/>
            </p:cNvSpPr>
            <p:nvPr/>
          </p:nvSpPr>
          <p:spPr bwMode="auto">
            <a:xfrm>
              <a:off x="4995674"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64" name="Freeform 32">
              <a:extLst>
                <a:ext uri="{FF2B5EF4-FFF2-40B4-BE49-F238E27FC236}">
                  <a16:creationId xmlns:a16="http://schemas.microsoft.com/office/drawing/2014/main" id="{EDEE3BB3-EA25-4AA9-B082-1BDF0163C4DC}"/>
                </a:ext>
              </a:extLst>
            </p:cNvPr>
            <p:cNvSpPr>
              <a:spLocks/>
            </p:cNvSpPr>
            <p:nvPr/>
          </p:nvSpPr>
          <p:spPr bwMode="auto">
            <a:xfrm>
              <a:off x="5324302"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65" name="Freeform 29">
              <a:extLst>
                <a:ext uri="{FF2B5EF4-FFF2-40B4-BE49-F238E27FC236}">
                  <a16:creationId xmlns:a16="http://schemas.microsoft.com/office/drawing/2014/main" id="{8272046A-8640-41F6-90B6-2C3FD08880B9}"/>
                </a:ext>
              </a:extLst>
            </p:cNvPr>
            <p:cNvSpPr>
              <a:spLocks/>
            </p:cNvSpPr>
            <p:nvPr/>
          </p:nvSpPr>
          <p:spPr bwMode="auto">
            <a:xfrm>
              <a:off x="587197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66" name="Freeform 30">
              <a:extLst>
                <a:ext uri="{FF2B5EF4-FFF2-40B4-BE49-F238E27FC236}">
                  <a16:creationId xmlns:a16="http://schemas.microsoft.com/office/drawing/2014/main" id="{231F5A58-9373-4A61-98D0-FA2CD9BBBEA3}"/>
                </a:ext>
              </a:extLst>
            </p:cNvPr>
            <p:cNvSpPr>
              <a:spLocks/>
            </p:cNvSpPr>
            <p:nvPr/>
          </p:nvSpPr>
          <p:spPr bwMode="auto">
            <a:xfrm>
              <a:off x="6198118"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67" name="Freeform 31">
              <a:extLst>
                <a:ext uri="{FF2B5EF4-FFF2-40B4-BE49-F238E27FC236}">
                  <a16:creationId xmlns:a16="http://schemas.microsoft.com/office/drawing/2014/main" id="{D00ED0BD-24C6-463B-937A-3D9521399271}"/>
                </a:ext>
              </a:extLst>
            </p:cNvPr>
            <p:cNvSpPr>
              <a:spLocks/>
            </p:cNvSpPr>
            <p:nvPr/>
          </p:nvSpPr>
          <p:spPr bwMode="auto">
            <a:xfrm>
              <a:off x="5650443"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68" name="Freeform 32">
              <a:extLst>
                <a:ext uri="{FF2B5EF4-FFF2-40B4-BE49-F238E27FC236}">
                  <a16:creationId xmlns:a16="http://schemas.microsoft.com/office/drawing/2014/main" id="{B86E4124-58D3-49C8-A5A2-544A71209AC2}"/>
                </a:ext>
              </a:extLst>
            </p:cNvPr>
            <p:cNvSpPr>
              <a:spLocks/>
            </p:cNvSpPr>
            <p:nvPr/>
          </p:nvSpPr>
          <p:spPr bwMode="auto">
            <a:xfrm>
              <a:off x="5979071"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69" name="Freeform 587">
              <a:extLst>
                <a:ext uri="{FF2B5EF4-FFF2-40B4-BE49-F238E27FC236}">
                  <a16:creationId xmlns:a16="http://schemas.microsoft.com/office/drawing/2014/main" id="{BD4E5B58-499B-435F-B2E4-2828C95067C7}"/>
                </a:ext>
              </a:extLst>
            </p:cNvPr>
            <p:cNvSpPr>
              <a:spLocks/>
            </p:cNvSpPr>
            <p:nvPr/>
          </p:nvSpPr>
          <p:spPr bwMode="auto">
            <a:xfrm>
              <a:off x="652674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70" name="Freeform 588">
              <a:extLst>
                <a:ext uri="{FF2B5EF4-FFF2-40B4-BE49-F238E27FC236}">
                  <a16:creationId xmlns:a16="http://schemas.microsoft.com/office/drawing/2014/main" id="{21A4F09A-3514-4471-8643-A2BCD4F66B8C}"/>
                </a:ext>
              </a:extLst>
            </p:cNvPr>
            <p:cNvSpPr>
              <a:spLocks/>
            </p:cNvSpPr>
            <p:nvPr/>
          </p:nvSpPr>
          <p:spPr bwMode="auto">
            <a:xfrm>
              <a:off x="685288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71" name="Freeform 589">
              <a:extLst>
                <a:ext uri="{FF2B5EF4-FFF2-40B4-BE49-F238E27FC236}">
                  <a16:creationId xmlns:a16="http://schemas.microsoft.com/office/drawing/2014/main" id="{AA235E5D-0F1F-4625-8956-43980DDB5EC3}"/>
                </a:ext>
              </a:extLst>
            </p:cNvPr>
            <p:cNvSpPr>
              <a:spLocks/>
            </p:cNvSpPr>
            <p:nvPr/>
          </p:nvSpPr>
          <p:spPr bwMode="auto">
            <a:xfrm>
              <a:off x="6305212"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72" name="Freeform 590">
              <a:extLst>
                <a:ext uri="{FF2B5EF4-FFF2-40B4-BE49-F238E27FC236}">
                  <a16:creationId xmlns:a16="http://schemas.microsoft.com/office/drawing/2014/main" id="{D0249B94-586B-46CD-992F-5C7D046FD977}"/>
                </a:ext>
              </a:extLst>
            </p:cNvPr>
            <p:cNvSpPr>
              <a:spLocks/>
            </p:cNvSpPr>
            <p:nvPr/>
          </p:nvSpPr>
          <p:spPr bwMode="auto">
            <a:xfrm>
              <a:off x="6633840"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73" name="Freeform 29">
              <a:extLst>
                <a:ext uri="{FF2B5EF4-FFF2-40B4-BE49-F238E27FC236}">
                  <a16:creationId xmlns:a16="http://schemas.microsoft.com/office/drawing/2014/main" id="{26797216-55B8-46C9-8C85-F2D8FD388C51}"/>
                </a:ext>
              </a:extLst>
            </p:cNvPr>
            <p:cNvSpPr>
              <a:spLocks/>
            </p:cNvSpPr>
            <p:nvPr/>
          </p:nvSpPr>
          <p:spPr bwMode="auto">
            <a:xfrm>
              <a:off x="718151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74" name="Freeform 31">
              <a:extLst>
                <a:ext uri="{FF2B5EF4-FFF2-40B4-BE49-F238E27FC236}">
                  <a16:creationId xmlns:a16="http://schemas.microsoft.com/office/drawing/2014/main" id="{10364C7F-0261-40A6-B4C7-389373F96992}"/>
                </a:ext>
              </a:extLst>
            </p:cNvPr>
            <p:cNvSpPr>
              <a:spLocks/>
            </p:cNvSpPr>
            <p:nvPr/>
          </p:nvSpPr>
          <p:spPr bwMode="auto">
            <a:xfrm>
              <a:off x="6959981"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13" name="Freeform 29">
              <a:extLst>
                <a:ext uri="{FF2B5EF4-FFF2-40B4-BE49-F238E27FC236}">
                  <a16:creationId xmlns:a16="http://schemas.microsoft.com/office/drawing/2014/main" id="{1B23074C-B760-4AE3-BFC6-E6DC25B99C52}"/>
                </a:ext>
              </a:extLst>
            </p:cNvPr>
            <p:cNvSpPr>
              <a:spLocks/>
            </p:cNvSpPr>
            <p:nvPr/>
          </p:nvSpPr>
          <p:spPr bwMode="auto">
            <a:xfrm>
              <a:off x="751014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14" name="Freeform 30">
              <a:extLst>
                <a:ext uri="{FF2B5EF4-FFF2-40B4-BE49-F238E27FC236}">
                  <a16:creationId xmlns:a16="http://schemas.microsoft.com/office/drawing/2014/main" id="{B04C2E3D-CCDB-4711-B533-BDABAA3EECD4}"/>
                </a:ext>
              </a:extLst>
            </p:cNvPr>
            <p:cNvSpPr>
              <a:spLocks/>
            </p:cNvSpPr>
            <p:nvPr/>
          </p:nvSpPr>
          <p:spPr bwMode="auto">
            <a:xfrm>
              <a:off x="7836283"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15" name="Freeform 31">
              <a:extLst>
                <a:ext uri="{FF2B5EF4-FFF2-40B4-BE49-F238E27FC236}">
                  <a16:creationId xmlns:a16="http://schemas.microsoft.com/office/drawing/2014/main" id="{E6B2FF50-E60E-4045-92F4-4C5181D1984A}"/>
                </a:ext>
              </a:extLst>
            </p:cNvPr>
            <p:cNvSpPr>
              <a:spLocks/>
            </p:cNvSpPr>
            <p:nvPr/>
          </p:nvSpPr>
          <p:spPr bwMode="auto">
            <a:xfrm>
              <a:off x="7288609"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16" name="Freeform 32">
              <a:extLst>
                <a:ext uri="{FF2B5EF4-FFF2-40B4-BE49-F238E27FC236}">
                  <a16:creationId xmlns:a16="http://schemas.microsoft.com/office/drawing/2014/main" id="{03F6C6C0-B24C-4F0B-9496-B3AB7CFB6252}"/>
                </a:ext>
              </a:extLst>
            </p:cNvPr>
            <p:cNvSpPr>
              <a:spLocks/>
            </p:cNvSpPr>
            <p:nvPr/>
          </p:nvSpPr>
          <p:spPr bwMode="auto">
            <a:xfrm>
              <a:off x="7617237"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17" name="Freeform 29">
              <a:extLst>
                <a:ext uri="{FF2B5EF4-FFF2-40B4-BE49-F238E27FC236}">
                  <a16:creationId xmlns:a16="http://schemas.microsoft.com/office/drawing/2014/main" id="{2251D283-CFC8-4956-87A6-3934D8BD1EAA}"/>
                </a:ext>
              </a:extLst>
            </p:cNvPr>
            <p:cNvSpPr>
              <a:spLocks/>
            </p:cNvSpPr>
            <p:nvPr/>
          </p:nvSpPr>
          <p:spPr bwMode="auto">
            <a:xfrm>
              <a:off x="816491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18" name="Freeform 30">
              <a:extLst>
                <a:ext uri="{FF2B5EF4-FFF2-40B4-BE49-F238E27FC236}">
                  <a16:creationId xmlns:a16="http://schemas.microsoft.com/office/drawing/2014/main" id="{5FB9D921-2E24-4EC5-8A33-997C1E2DF9EE}"/>
                </a:ext>
              </a:extLst>
            </p:cNvPr>
            <p:cNvSpPr>
              <a:spLocks/>
            </p:cNvSpPr>
            <p:nvPr/>
          </p:nvSpPr>
          <p:spPr bwMode="auto">
            <a:xfrm>
              <a:off x="849105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19" name="Freeform 31">
              <a:extLst>
                <a:ext uri="{FF2B5EF4-FFF2-40B4-BE49-F238E27FC236}">
                  <a16:creationId xmlns:a16="http://schemas.microsoft.com/office/drawing/2014/main" id="{279D4165-A1DA-49C1-86F5-5C74978D202D}"/>
                </a:ext>
              </a:extLst>
            </p:cNvPr>
            <p:cNvSpPr>
              <a:spLocks/>
            </p:cNvSpPr>
            <p:nvPr/>
          </p:nvSpPr>
          <p:spPr bwMode="auto">
            <a:xfrm>
              <a:off x="7943378"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20" name="Freeform 32">
              <a:extLst>
                <a:ext uri="{FF2B5EF4-FFF2-40B4-BE49-F238E27FC236}">
                  <a16:creationId xmlns:a16="http://schemas.microsoft.com/office/drawing/2014/main" id="{6420202D-B845-4312-A9D9-9A3535432171}"/>
                </a:ext>
              </a:extLst>
            </p:cNvPr>
            <p:cNvSpPr>
              <a:spLocks/>
            </p:cNvSpPr>
            <p:nvPr/>
          </p:nvSpPr>
          <p:spPr bwMode="auto">
            <a:xfrm>
              <a:off x="8272007"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21" name="Freeform 29">
              <a:extLst>
                <a:ext uri="{FF2B5EF4-FFF2-40B4-BE49-F238E27FC236}">
                  <a16:creationId xmlns:a16="http://schemas.microsoft.com/office/drawing/2014/main" id="{8EFF6071-F289-4062-BBC4-AE33CFC717D0}"/>
                </a:ext>
              </a:extLst>
            </p:cNvPr>
            <p:cNvSpPr>
              <a:spLocks/>
            </p:cNvSpPr>
            <p:nvPr/>
          </p:nvSpPr>
          <p:spPr bwMode="auto">
            <a:xfrm>
              <a:off x="881968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22" name="Freeform 30">
              <a:extLst>
                <a:ext uri="{FF2B5EF4-FFF2-40B4-BE49-F238E27FC236}">
                  <a16:creationId xmlns:a16="http://schemas.microsoft.com/office/drawing/2014/main" id="{441787D0-96B2-4E08-AF69-D655C63CAADD}"/>
                </a:ext>
              </a:extLst>
            </p:cNvPr>
            <p:cNvSpPr>
              <a:spLocks/>
            </p:cNvSpPr>
            <p:nvPr/>
          </p:nvSpPr>
          <p:spPr bwMode="auto">
            <a:xfrm>
              <a:off x="9145821"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23" name="Freeform 31">
              <a:extLst>
                <a:ext uri="{FF2B5EF4-FFF2-40B4-BE49-F238E27FC236}">
                  <a16:creationId xmlns:a16="http://schemas.microsoft.com/office/drawing/2014/main" id="{A8787C4B-025A-490D-90AE-BD89AEF8E797}"/>
                </a:ext>
              </a:extLst>
            </p:cNvPr>
            <p:cNvSpPr>
              <a:spLocks/>
            </p:cNvSpPr>
            <p:nvPr/>
          </p:nvSpPr>
          <p:spPr bwMode="auto">
            <a:xfrm>
              <a:off x="8598147"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24" name="Freeform 32">
              <a:extLst>
                <a:ext uri="{FF2B5EF4-FFF2-40B4-BE49-F238E27FC236}">
                  <a16:creationId xmlns:a16="http://schemas.microsoft.com/office/drawing/2014/main" id="{7A7773F0-5F9E-411C-9112-3DF5BDB7CE0F}"/>
                </a:ext>
              </a:extLst>
            </p:cNvPr>
            <p:cNvSpPr>
              <a:spLocks/>
            </p:cNvSpPr>
            <p:nvPr/>
          </p:nvSpPr>
          <p:spPr bwMode="auto">
            <a:xfrm>
              <a:off x="8926774"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25" name="Freeform 29">
              <a:extLst>
                <a:ext uri="{FF2B5EF4-FFF2-40B4-BE49-F238E27FC236}">
                  <a16:creationId xmlns:a16="http://schemas.microsoft.com/office/drawing/2014/main" id="{70C38269-91B8-4258-8499-10988D6BF046}"/>
                </a:ext>
              </a:extLst>
            </p:cNvPr>
            <p:cNvSpPr>
              <a:spLocks/>
            </p:cNvSpPr>
            <p:nvPr/>
          </p:nvSpPr>
          <p:spPr bwMode="auto">
            <a:xfrm>
              <a:off x="947445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26" name="Freeform 30">
              <a:extLst>
                <a:ext uri="{FF2B5EF4-FFF2-40B4-BE49-F238E27FC236}">
                  <a16:creationId xmlns:a16="http://schemas.microsoft.com/office/drawing/2014/main" id="{22A0D130-5D75-4073-8E44-6274D6E9211A}"/>
                </a:ext>
              </a:extLst>
            </p:cNvPr>
            <p:cNvSpPr>
              <a:spLocks/>
            </p:cNvSpPr>
            <p:nvPr/>
          </p:nvSpPr>
          <p:spPr bwMode="auto">
            <a:xfrm>
              <a:off x="9800591"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27" name="Freeform 31">
              <a:extLst>
                <a:ext uri="{FF2B5EF4-FFF2-40B4-BE49-F238E27FC236}">
                  <a16:creationId xmlns:a16="http://schemas.microsoft.com/office/drawing/2014/main" id="{B0764C1F-7406-4704-A7D3-A9A7FEE4BD2E}"/>
                </a:ext>
              </a:extLst>
            </p:cNvPr>
            <p:cNvSpPr>
              <a:spLocks/>
            </p:cNvSpPr>
            <p:nvPr/>
          </p:nvSpPr>
          <p:spPr bwMode="auto">
            <a:xfrm>
              <a:off x="9252915"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28" name="Freeform 32">
              <a:extLst>
                <a:ext uri="{FF2B5EF4-FFF2-40B4-BE49-F238E27FC236}">
                  <a16:creationId xmlns:a16="http://schemas.microsoft.com/office/drawing/2014/main" id="{4087F621-368C-4FEB-A399-5B88E67660F3}"/>
                </a:ext>
              </a:extLst>
            </p:cNvPr>
            <p:cNvSpPr>
              <a:spLocks/>
            </p:cNvSpPr>
            <p:nvPr/>
          </p:nvSpPr>
          <p:spPr bwMode="auto">
            <a:xfrm>
              <a:off x="9581544"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29" name="Freeform 447">
              <a:extLst>
                <a:ext uri="{FF2B5EF4-FFF2-40B4-BE49-F238E27FC236}">
                  <a16:creationId xmlns:a16="http://schemas.microsoft.com/office/drawing/2014/main" id="{BC1CFDE7-9BCA-4A53-85B0-11FBC7DFE411}"/>
                </a:ext>
              </a:extLst>
            </p:cNvPr>
            <p:cNvSpPr>
              <a:spLocks/>
            </p:cNvSpPr>
            <p:nvPr/>
          </p:nvSpPr>
          <p:spPr bwMode="auto">
            <a:xfrm>
              <a:off x="10129218"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30" name="Freeform 448">
              <a:extLst>
                <a:ext uri="{FF2B5EF4-FFF2-40B4-BE49-F238E27FC236}">
                  <a16:creationId xmlns:a16="http://schemas.microsoft.com/office/drawing/2014/main" id="{8564789F-9744-4D85-932C-E1CE10961BBC}"/>
                </a:ext>
              </a:extLst>
            </p:cNvPr>
            <p:cNvSpPr>
              <a:spLocks/>
            </p:cNvSpPr>
            <p:nvPr/>
          </p:nvSpPr>
          <p:spPr bwMode="auto">
            <a:xfrm>
              <a:off x="1045536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31" name="Freeform 449">
              <a:extLst>
                <a:ext uri="{FF2B5EF4-FFF2-40B4-BE49-F238E27FC236}">
                  <a16:creationId xmlns:a16="http://schemas.microsoft.com/office/drawing/2014/main" id="{025C7E22-6146-4ADD-9B7D-DBFC3555D87C}"/>
                </a:ext>
              </a:extLst>
            </p:cNvPr>
            <p:cNvSpPr>
              <a:spLocks/>
            </p:cNvSpPr>
            <p:nvPr/>
          </p:nvSpPr>
          <p:spPr bwMode="auto">
            <a:xfrm>
              <a:off x="9907685"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32" name="Freeform 450">
              <a:extLst>
                <a:ext uri="{FF2B5EF4-FFF2-40B4-BE49-F238E27FC236}">
                  <a16:creationId xmlns:a16="http://schemas.microsoft.com/office/drawing/2014/main" id="{BF9FB715-794B-4D24-8F67-017555492EC1}"/>
                </a:ext>
              </a:extLst>
            </p:cNvPr>
            <p:cNvSpPr>
              <a:spLocks/>
            </p:cNvSpPr>
            <p:nvPr/>
          </p:nvSpPr>
          <p:spPr bwMode="auto">
            <a:xfrm>
              <a:off x="10236312"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33" name="Freeform 29">
              <a:extLst>
                <a:ext uri="{FF2B5EF4-FFF2-40B4-BE49-F238E27FC236}">
                  <a16:creationId xmlns:a16="http://schemas.microsoft.com/office/drawing/2014/main" id="{9A19AD2D-B7CF-46A6-9D3B-6C009FCB1D02}"/>
                </a:ext>
              </a:extLst>
            </p:cNvPr>
            <p:cNvSpPr>
              <a:spLocks/>
            </p:cNvSpPr>
            <p:nvPr/>
          </p:nvSpPr>
          <p:spPr bwMode="auto">
            <a:xfrm>
              <a:off x="1078398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34" name="Freeform 31">
              <a:extLst>
                <a:ext uri="{FF2B5EF4-FFF2-40B4-BE49-F238E27FC236}">
                  <a16:creationId xmlns:a16="http://schemas.microsoft.com/office/drawing/2014/main" id="{998CF140-4FC7-47C7-A1C2-45A21FFE667E}"/>
                </a:ext>
              </a:extLst>
            </p:cNvPr>
            <p:cNvSpPr>
              <a:spLocks/>
            </p:cNvSpPr>
            <p:nvPr/>
          </p:nvSpPr>
          <p:spPr bwMode="auto">
            <a:xfrm>
              <a:off x="10562454"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35" name="Freeform 29">
              <a:extLst>
                <a:ext uri="{FF2B5EF4-FFF2-40B4-BE49-F238E27FC236}">
                  <a16:creationId xmlns:a16="http://schemas.microsoft.com/office/drawing/2014/main" id="{E91376E1-7A93-4F7D-AD50-B333A4850976}"/>
                </a:ext>
              </a:extLst>
            </p:cNvPr>
            <p:cNvSpPr>
              <a:spLocks/>
            </p:cNvSpPr>
            <p:nvPr/>
          </p:nvSpPr>
          <p:spPr bwMode="auto">
            <a:xfrm>
              <a:off x="1111261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36" name="Freeform 30">
              <a:extLst>
                <a:ext uri="{FF2B5EF4-FFF2-40B4-BE49-F238E27FC236}">
                  <a16:creationId xmlns:a16="http://schemas.microsoft.com/office/drawing/2014/main" id="{511A0981-A534-4FD2-B887-AE1BEF109554}"/>
                </a:ext>
              </a:extLst>
            </p:cNvPr>
            <p:cNvSpPr>
              <a:spLocks/>
            </p:cNvSpPr>
            <p:nvPr/>
          </p:nvSpPr>
          <p:spPr bwMode="auto">
            <a:xfrm>
              <a:off x="1143875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37" name="Freeform 31">
              <a:extLst>
                <a:ext uri="{FF2B5EF4-FFF2-40B4-BE49-F238E27FC236}">
                  <a16:creationId xmlns:a16="http://schemas.microsoft.com/office/drawing/2014/main" id="{81D88B08-8F56-4E3F-BC75-228782C800CF}"/>
                </a:ext>
              </a:extLst>
            </p:cNvPr>
            <p:cNvSpPr>
              <a:spLocks/>
            </p:cNvSpPr>
            <p:nvPr/>
          </p:nvSpPr>
          <p:spPr bwMode="auto">
            <a:xfrm>
              <a:off x="10891083"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38" name="Freeform 32">
              <a:extLst>
                <a:ext uri="{FF2B5EF4-FFF2-40B4-BE49-F238E27FC236}">
                  <a16:creationId xmlns:a16="http://schemas.microsoft.com/office/drawing/2014/main" id="{08AAF1B2-FECE-4CA6-85BB-1445355998EF}"/>
                </a:ext>
              </a:extLst>
            </p:cNvPr>
            <p:cNvSpPr>
              <a:spLocks/>
            </p:cNvSpPr>
            <p:nvPr/>
          </p:nvSpPr>
          <p:spPr bwMode="auto">
            <a:xfrm>
              <a:off x="11219710"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39" name="Freeform 29">
              <a:extLst>
                <a:ext uri="{FF2B5EF4-FFF2-40B4-BE49-F238E27FC236}">
                  <a16:creationId xmlns:a16="http://schemas.microsoft.com/office/drawing/2014/main" id="{981619CE-8471-429C-B161-78393B3C6E31}"/>
                </a:ext>
              </a:extLst>
            </p:cNvPr>
            <p:cNvSpPr>
              <a:spLocks/>
            </p:cNvSpPr>
            <p:nvPr/>
          </p:nvSpPr>
          <p:spPr bwMode="auto">
            <a:xfrm>
              <a:off x="1176738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40" name="Freeform 30">
              <a:extLst>
                <a:ext uri="{FF2B5EF4-FFF2-40B4-BE49-F238E27FC236}">
                  <a16:creationId xmlns:a16="http://schemas.microsoft.com/office/drawing/2014/main" id="{DBCEADE3-C9EC-478A-83D6-7169E4ED9A63}"/>
                </a:ext>
              </a:extLst>
            </p:cNvPr>
            <p:cNvSpPr>
              <a:spLocks/>
            </p:cNvSpPr>
            <p:nvPr/>
          </p:nvSpPr>
          <p:spPr bwMode="auto">
            <a:xfrm>
              <a:off x="12093526"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41" name="Freeform 31">
              <a:extLst>
                <a:ext uri="{FF2B5EF4-FFF2-40B4-BE49-F238E27FC236}">
                  <a16:creationId xmlns:a16="http://schemas.microsoft.com/office/drawing/2014/main" id="{938D0299-C5CD-4324-B804-D5811220D2CD}"/>
                </a:ext>
              </a:extLst>
            </p:cNvPr>
            <p:cNvSpPr>
              <a:spLocks/>
            </p:cNvSpPr>
            <p:nvPr/>
          </p:nvSpPr>
          <p:spPr bwMode="auto">
            <a:xfrm>
              <a:off x="11545852"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542" name="Freeform 32">
              <a:extLst>
                <a:ext uri="{FF2B5EF4-FFF2-40B4-BE49-F238E27FC236}">
                  <a16:creationId xmlns:a16="http://schemas.microsoft.com/office/drawing/2014/main" id="{D8716C04-EB42-44E4-937C-B43EBEB0E09E}"/>
                </a:ext>
              </a:extLst>
            </p:cNvPr>
            <p:cNvSpPr>
              <a:spLocks/>
            </p:cNvSpPr>
            <p:nvPr/>
          </p:nvSpPr>
          <p:spPr bwMode="auto">
            <a:xfrm>
              <a:off x="11874480"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grpSp>
        <p:nvGrpSpPr>
          <p:cNvPr id="1795" name="Group 1794">
            <a:extLst>
              <a:ext uri="{FF2B5EF4-FFF2-40B4-BE49-F238E27FC236}">
                <a16:creationId xmlns:a16="http://schemas.microsoft.com/office/drawing/2014/main" id="{FE4EC17A-6954-4BFF-B6A5-218A353571C6}"/>
              </a:ext>
            </a:extLst>
          </p:cNvPr>
          <p:cNvGrpSpPr/>
          <p:nvPr userDrawn="1"/>
        </p:nvGrpSpPr>
        <p:grpSpPr>
          <a:xfrm>
            <a:off x="85342" y="65109"/>
            <a:ext cx="12250686" cy="180153"/>
            <a:chOff x="83664" y="-72234"/>
            <a:chExt cx="12009863" cy="176637"/>
          </a:xfrm>
        </p:grpSpPr>
        <p:sp>
          <p:nvSpPr>
            <p:cNvPr id="767" name="Freeform 29">
              <a:extLst>
                <a:ext uri="{FF2B5EF4-FFF2-40B4-BE49-F238E27FC236}">
                  <a16:creationId xmlns:a16="http://schemas.microsoft.com/office/drawing/2014/main" id="{614772F6-5921-4727-BC67-275267D5C9A9}"/>
                </a:ext>
              </a:extLst>
            </p:cNvPr>
            <p:cNvSpPr>
              <a:spLocks/>
            </p:cNvSpPr>
            <p:nvPr/>
          </p:nvSpPr>
          <p:spPr bwMode="auto">
            <a:xfrm flipH="1">
              <a:off x="11871994"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68" name="Freeform 30">
              <a:extLst>
                <a:ext uri="{FF2B5EF4-FFF2-40B4-BE49-F238E27FC236}">
                  <a16:creationId xmlns:a16="http://schemas.microsoft.com/office/drawing/2014/main" id="{89336505-89EE-4649-8108-22C63E45C297}"/>
                </a:ext>
              </a:extLst>
            </p:cNvPr>
            <p:cNvSpPr>
              <a:spLocks/>
            </p:cNvSpPr>
            <p:nvPr/>
          </p:nvSpPr>
          <p:spPr bwMode="auto">
            <a:xfrm flipH="1">
              <a:off x="1154585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69" name="Freeform 31">
              <a:extLst>
                <a:ext uri="{FF2B5EF4-FFF2-40B4-BE49-F238E27FC236}">
                  <a16:creationId xmlns:a16="http://schemas.microsoft.com/office/drawing/2014/main" id="{42B468DB-FFEB-4035-9FFB-A121E08243A8}"/>
                </a:ext>
              </a:extLst>
            </p:cNvPr>
            <p:cNvSpPr>
              <a:spLocks/>
            </p:cNvSpPr>
            <p:nvPr/>
          </p:nvSpPr>
          <p:spPr bwMode="auto">
            <a:xfrm flipH="1">
              <a:off x="11979088"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70" name="Freeform 32">
              <a:extLst>
                <a:ext uri="{FF2B5EF4-FFF2-40B4-BE49-F238E27FC236}">
                  <a16:creationId xmlns:a16="http://schemas.microsoft.com/office/drawing/2014/main" id="{2EB30022-3839-458D-9E9F-98DDD691F959}"/>
                </a:ext>
              </a:extLst>
            </p:cNvPr>
            <p:cNvSpPr>
              <a:spLocks/>
            </p:cNvSpPr>
            <p:nvPr/>
          </p:nvSpPr>
          <p:spPr bwMode="auto">
            <a:xfrm flipH="1">
              <a:off x="11652948"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71" name="Freeform 29">
              <a:extLst>
                <a:ext uri="{FF2B5EF4-FFF2-40B4-BE49-F238E27FC236}">
                  <a16:creationId xmlns:a16="http://schemas.microsoft.com/office/drawing/2014/main" id="{6E24D4C4-66A5-4809-BC19-D3B2137474AA}"/>
                </a:ext>
              </a:extLst>
            </p:cNvPr>
            <p:cNvSpPr>
              <a:spLocks/>
            </p:cNvSpPr>
            <p:nvPr/>
          </p:nvSpPr>
          <p:spPr bwMode="auto">
            <a:xfrm flipH="1">
              <a:off x="11217224"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72" name="Freeform 30">
              <a:extLst>
                <a:ext uri="{FF2B5EF4-FFF2-40B4-BE49-F238E27FC236}">
                  <a16:creationId xmlns:a16="http://schemas.microsoft.com/office/drawing/2014/main" id="{C3854B07-3B9B-4D95-99D7-5DE0BDEB6401}"/>
                </a:ext>
              </a:extLst>
            </p:cNvPr>
            <p:cNvSpPr>
              <a:spLocks/>
            </p:cNvSpPr>
            <p:nvPr/>
          </p:nvSpPr>
          <p:spPr bwMode="auto">
            <a:xfrm flipH="1">
              <a:off x="10891084"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73" name="Freeform 31">
              <a:extLst>
                <a:ext uri="{FF2B5EF4-FFF2-40B4-BE49-F238E27FC236}">
                  <a16:creationId xmlns:a16="http://schemas.microsoft.com/office/drawing/2014/main" id="{96865299-EF88-4194-854E-9D71DA401555}"/>
                </a:ext>
              </a:extLst>
            </p:cNvPr>
            <p:cNvSpPr>
              <a:spLocks/>
            </p:cNvSpPr>
            <p:nvPr/>
          </p:nvSpPr>
          <p:spPr bwMode="auto">
            <a:xfrm flipH="1">
              <a:off x="11324319"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74" name="Freeform 32">
              <a:extLst>
                <a:ext uri="{FF2B5EF4-FFF2-40B4-BE49-F238E27FC236}">
                  <a16:creationId xmlns:a16="http://schemas.microsoft.com/office/drawing/2014/main" id="{16EE6F5C-132B-4A65-92A1-1EEF9B1E8713}"/>
                </a:ext>
              </a:extLst>
            </p:cNvPr>
            <p:cNvSpPr>
              <a:spLocks/>
            </p:cNvSpPr>
            <p:nvPr/>
          </p:nvSpPr>
          <p:spPr bwMode="auto">
            <a:xfrm flipH="1">
              <a:off x="10998178"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75" name="Freeform 29">
              <a:extLst>
                <a:ext uri="{FF2B5EF4-FFF2-40B4-BE49-F238E27FC236}">
                  <a16:creationId xmlns:a16="http://schemas.microsoft.com/office/drawing/2014/main" id="{22679479-F7CB-4AF0-B6D7-3EB0BCC38167}"/>
                </a:ext>
              </a:extLst>
            </p:cNvPr>
            <p:cNvSpPr>
              <a:spLocks/>
            </p:cNvSpPr>
            <p:nvPr/>
          </p:nvSpPr>
          <p:spPr bwMode="auto">
            <a:xfrm flipH="1">
              <a:off x="10562456"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76" name="Freeform 30">
              <a:extLst>
                <a:ext uri="{FF2B5EF4-FFF2-40B4-BE49-F238E27FC236}">
                  <a16:creationId xmlns:a16="http://schemas.microsoft.com/office/drawing/2014/main" id="{BB7129C3-93D6-46BA-87AF-0855E4264A85}"/>
                </a:ext>
              </a:extLst>
            </p:cNvPr>
            <p:cNvSpPr>
              <a:spLocks/>
            </p:cNvSpPr>
            <p:nvPr/>
          </p:nvSpPr>
          <p:spPr bwMode="auto">
            <a:xfrm flipH="1">
              <a:off x="1023631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77" name="Freeform 31">
              <a:extLst>
                <a:ext uri="{FF2B5EF4-FFF2-40B4-BE49-F238E27FC236}">
                  <a16:creationId xmlns:a16="http://schemas.microsoft.com/office/drawing/2014/main" id="{046F4406-0AB4-4B5A-A41A-950E5C9B2F20}"/>
                </a:ext>
              </a:extLst>
            </p:cNvPr>
            <p:cNvSpPr>
              <a:spLocks/>
            </p:cNvSpPr>
            <p:nvPr/>
          </p:nvSpPr>
          <p:spPr bwMode="auto">
            <a:xfrm flipH="1">
              <a:off x="10669550"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78" name="Freeform 32">
              <a:extLst>
                <a:ext uri="{FF2B5EF4-FFF2-40B4-BE49-F238E27FC236}">
                  <a16:creationId xmlns:a16="http://schemas.microsoft.com/office/drawing/2014/main" id="{3D8F9CFE-3DE0-44D1-82C2-BDC52115EBF9}"/>
                </a:ext>
              </a:extLst>
            </p:cNvPr>
            <p:cNvSpPr>
              <a:spLocks/>
            </p:cNvSpPr>
            <p:nvPr/>
          </p:nvSpPr>
          <p:spPr bwMode="auto">
            <a:xfrm flipH="1">
              <a:off x="10343410"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79" name="Freeform 29">
              <a:extLst>
                <a:ext uri="{FF2B5EF4-FFF2-40B4-BE49-F238E27FC236}">
                  <a16:creationId xmlns:a16="http://schemas.microsoft.com/office/drawing/2014/main" id="{8EDE7192-E2C3-43D5-8D61-93B0A15E4503}"/>
                </a:ext>
              </a:extLst>
            </p:cNvPr>
            <p:cNvSpPr>
              <a:spLocks/>
            </p:cNvSpPr>
            <p:nvPr/>
          </p:nvSpPr>
          <p:spPr bwMode="auto">
            <a:xfrm flipH="1">
              <a:off x="9907687"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80" name="Freeform 30">
              <a:extLst>
                <a:ext uri="{FF2B5EF4-FFF2-40B4-BE49-F238E27FC236}">
                  <a16:creationId xmlns:a16="http://schemas.microsoft.com/office/drawing/2014/main" id="{00F56E48-DAC8-46C0-AF33-72FC0E01E9EF}"/>
                </a:ext>
              </a:extLst>
            </p:cNvPr>
            <p:cNvSpPr>
              <a:spLocks/>
            </p:cNvSpPr>
            <p:nvPr/>
          </p:nvSpPr>
          <p:spPr bwMode="auto">
            <a:xfrm flipH="1">
              <a:off x="9581546"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81" name="Freeform 31">
              <a:extLst>
                <a:ext uri="{FF2B5EF4-FFF2-40B4-BE49-F238E27FC236}">
                  <a16:creationId xmlns:a16="http://schemas.microsoft.com/office/drawing/2014/main" id="{B8311F7E-0E6C-410C-9047-BA2DC201DF0E}"/>
                </a:ext>
              </a:extLst>
            </p:cNvPr>
            <p:cNvSpPr>
              <a:spLocks/>
            </p:cNvSpPr>
            <p:nvPr/>
          </p:nvSpPr>
          <p:spPr bwMode="auto">
            <a:xfrm flipH="1">
              <a:off x="10014782"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82" name="Freeform 32">
              <a:extLst>
                <a:ext uri="{FF2B5EF4-FFF2-40B4-BE49-F238E27FC236}">
                  <a16:creationId xmlns:a16="http://schemas.microsoft.com/office/drawing/2014/main" id="{3F934E6C-DB5C-4BC1-9B45-A9CAC498C62A}"/>
                </a:ext>
              </a:extLst>
            </p:cNvPr>
            <p:cNvSpPr>
              <a:spLocks/>
            </p:cNvSpPr>
            <p:nvPr/>
          </p:nvSpPr>
          <p:spPr bwMode="auto">
            <a:xfrm flipH="1">
              <a:off x="9688641"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83" name="Freeform 477">
              <a:extLst>
                <a:ext uri="{FF2B5EF4-FFF2-40B4-BE49-F238E27FC236}">
                  <a16:creationId xmlns:a16="http://schemas.microsoft.com/office/drawing/2014/main" id="{0512599F-6B28-489C-9C90-25A3A5D22969}"/>
                </a:ext>
              </a:extLst>
            </p:cNvPr>
            <p:cNvSpPr>
              <a:spLocks/>
            </p:cNvSpPr>
            <p:nvPr/>
          </p:nvSpPr>
          <p:spPr bwMode="auto">
            <a:xfrm flipH="1">
              <a:off x="925291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84" name="Freeform 478">
              <a:extLst>
                <a:ext uri="{FF2B5EF4-FFF2-40B4-BE49-F238E27FC236}">
                  <a16:creationId xmlns:a16="http://schemas.microsoft.com/office/drawing/2014/main" id="{FFC70E00-1360-4FF9-A11F-5545F2AEE50E}"/>
                </a:ext>
              </a:extLst>
            </p:cNvPr>
            <p:cNvSpPr>
              <a:spLocks/>
            </p:cNvSpPr>
            <p:nvPr/>
          </p:nvSpPr>
          <p:spPr bwMode="auto">
            <a:xfrm flipH="1">
              <a:off x="8926777"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85" name="Freeform 479">
              <a:extLst>
                <a:ext uri="{FF2B5EF4-FFF2-40B4-BE49-F238E27FC236}">
                  <a16:creationId xmlns:a16="http://schemas.microsoft.com/office/drawing/2014/main" id="{201AEC0A-EDD6-4F6D-BD6A-7C1E9B2F66AF}"/>
                </a:ext>
              </a:extLst>
            </p:cNvPr>
            <p:cNvSpPr>
              <a:spLocks/>
            </p:cNvSpPr>
            <p:nvPr/>
          </p:nvSpPr>
          <p:spPr bwMode="auto">
            <a:xfrm flipH="1">
              <a:off x="9360012"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86" name="Freeform 480">
              <a:extLst>
                <a:ext uri="{FF2B5EF4-FFF2-40B4-BE49-F238E27FC236}">
                  <a16:creationId xmlns:a16="http://schemas.microsoft.com/office/drawing/2014/main" id="{A4D00A7C-F2EE-43A3-847F-C3D4E057D6DC}"/>
                </a:ext>
              </a:extLst>
            </p:cNvPr>
            <p:cNvSpPr>
              <a:spLocks/>
            </p:cNvSpPr>
            <p:nvPr/>
          </p:nvSpPr>
          <p:spPr bwMode="auto">
            <a:xfrm flipH="1">
              <a:off x="9033872"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87" name="Freeform 29">
              <a:extLst>
                <a:ext uri="{FF2B5EF4-FFF2-40B4-BE49-F238E27FC236}">
                  <a16:creationId xmlns:a16="http://schemas.microsoft.com/office/drawing/2014/main" id="{AA625113-BA4F-4619-98A5-EB664EF5B917}"/>
                </a:ext>
              </a:extLst>
            </p:cNvPr>
            <p:cNvSpPr>
              <a:spLocks/>
            </p:cNvSpPr>
            <p:nvPr/>
          </p:nvSpPr>
          <p:spPr bwMode="auto">
            <a:xfrm flipH="1">
              <a:off x="859814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88" name="Freeform 31">
              <a:extLst>
                <a:ext uri="{FF2B5EF4-FFF2-40B4-BE49-F238E27FC236}">
                  <a16:creationId xmlns:a16="http://schemas.microsoft.com/office/drawing/2014/main" id="{BBB7A7C7-18DC-4A64-A1DD-C4BDBDACC85C}"/>
                </a:ext>
              </a:extLst>
            </p:cNvPr>
            <p:cNvSpPr>
              <a:spLocks/>
            </p:cNvSpPr>
            <p:nvPr/>
          </p:nvSpPr>
          <p:spPr bwMode="auto">
            <a:xfrm flipH="1">
              <a:off x="8705243"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89" name="Freeform 29">
              <a:extLst>
                <a:ext uri="{FF2B5EF4-FFF2-40B4-BE49-F238E27FC236}">
                  <a16:creationId xmlns:a16="http://schemas.microsoft.com/office/drawing/2014/main" id="{0C9D492A-30BA-4896-9F80-19FF0E1B920E}"/>
                </a:ext>
              </a:extLst>
            </p:cNvPr>
            <p:cNvSpPr>
              <a:spLocks/>
            </p:cNvSpPr>
            <p:nvPr/>
          </p:nvSpPr>
          <p:spPr bwMode="auto">
            <a:xfrm flipH="1">
              <a:off x="826952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90" name="Freeform 30">
              <a:extLst>
                <a:ext uri="{FF2B5EF4-FFF2-40B4-BE49-F238E27FC236}">
                  <a16:creationId xmlns:a16="http://schemas.microsoft.com/office/drawing/2014/main" id="{DE3CA819-A6A5-43A8-96E6-B441700272C1}"/>
                </a:ext>
              </a:extLst>
            </p:cNvPr>
            <p:cNvSpPr>
              <a:spLocks/>
            </p:cNvSpPr>
            <p:nvPr/>
          </p:nvSpPr>
          <p:spPr bwMode="auto">
            <a:xfrm flipH="1">
              <a:off x="7943379"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91" name="Freeform 31">
              <a:extLst>
                <a:ext uri="{FF2B5EF4-FFF2-40B4-BE49-F238E27FC236}">
                  <a16:creationId xmlns:a16="http://schemas.microsoft.com/office/drawing/2014/main" id="{B0613448-BBF5-480A-9F2A-9220C1B517AF}"/>
                </a:ext>
              </a:extLst>
            </p:cNvPr>
            <p:cNvSpPr>
              <a:spLocks/>
            </p:cNvSpPr>
            <p:nvPr/>
          </p:nvSpPr>
          <p:spPr bwMode="auto">
            <a:xfrm flipH="1">
              <a:off x="8376614"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92" name="Freeform 32">
              <a:extLst>
                <a:ext uri="{FF2B5EF4-FFF2-40B4-BE49-F238E27FC236}">
                  <a16:creationId xmlns:a16="http://schemas.microsoft.com/office/drawing/2014/main" id="{7E4D36C6-5D5F-44FF-B8A4-078ED1626317}"/>
                </a:ext>
              </a:extLst>
            </p:cNvPr>
            <p:cNvSpPr>
              <a:spLocks/>
            </p:cNvSpPr>
            <p:nvPr/>
          </p:nvSpPr>
          <p:spPr bwMode="auto">
            <a:xfrm flipH="1">
              <a:off x="8050474"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93" name="Freeform 29">
              <a:extLst>
                <a:ext uri="{FF2B5EF4-FFF2-40B4-BE49-F238E27FC236}">
                  <a16:creationId xmlns:a16="http://schemas.microsoft.com/office/drawing/2014/main" id="{453B15EA-C731-4360-B62B-D3B1F7FF44E4}"/>
                </a:ext>
              </a:extLst>
            </p:cNvPr>
            <p:cNvSpPr>
              <a:spLocks/>
            </p:cNvSpPr>
            <p:nvPr/>
          </p:nvSpPr>
          <p:spPr bwMode="auto">
            <a:xfrm flipH="1">
              <a:off x="7614751"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94" name="Freeform 30">
              <a:extLst>
                <a:ext uri="{FF2B5EF4-FFF2-40B4-BE49-F238E27FC236}">
                  <a16:creationId xmlns:a16="http://schemas.microsoft.com/office/drawing/2014/main" id="{E9E8D968-CD65-47D0-B193-62C4AA279100}"/>
                </a:ext>
              </a:extLst>
            </p:cNvPr>
            <p:cNvSpPr>
              <a:spLocks/>
            </p:cNvSpPr>
            <p:nvPr/>
          </p:nvSpPr>
          <p:spPr bwMode="auto">
            <a:xfrm flipH="1">
              <a:off x="728861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95" name="Freeform 31">
              <a:extLst>
                <a:ext uri="{FF2B5EF4-FFF2-40B4-BE49-F238E27FC236}">
                  <a16:creationId xmlns:a16="http://schemas.microsoft.com/office/drawing/2014/main" id="{DD1076A3-1711-4E77-AD9C-EBFEA664E44B}"/>
                </a:ext>
              </a:extLst>
            </p:cNvPr>
            <p:cNvSpPr>
              <a:spLocks/>
            </p:cNvSpPr>
            <p:nvPr/>
          </p:nvSpPr>
          <p:spPr bwMode="auto">
            <a:xfrm flipH="1">
              <a:off x="7721846"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96" name="Freeform 32">
              <a:extLst>
                <a:ext uri="{FF2B5EF4-FFF2-40B4-BE49-F238E27FC236}">
                  <a16:creationId xmlns:a16="http://schemas.microsoft.com/office/drawing/2014/main" id="{56C67064-9657-466C-9E02-818672363B35}"/>
                </a:ext>
              </a:extLst>
            </p:cNvPr>
            <p:cNvSpPr>
              <a:spLocks/>
            </p:cNvSpPr>
            <p:nvPr/>
          </p:nvSpPr>
          <p:spPr bwMode="auto">
            <a:xfrm flipH="1">
              <a:off x="7395705"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97" name="Freeform 29">
              <a:extLst>
                <a:ext uri="{FF2B5EF4-FFF2-40B4-BE49-F238E27FC236}">
                  <a16:creationId xmlns:a16="http://schemas.microsoft.com/office/drawing/2014/main" id="{A697151C-FF75-4A1D-98F8-5FC9F45A1BF0}"/>
                </a:ext>
              </a:extLst>
            </p:cNvPr>
            <p:cNvSpPr>
              <a:spLocks/>
            </p:cNvSpPr>
            <p:nvPr/>
          </p:nvSpPr>
          <p:spPr bwMode="auto">
            <a:xfrm flipH="1">
              <a:off x="6959982"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98" name="Freeform 30">
              <a:extLst>
                <a:ext uri="{FF2B5EF4-FFF2-40B4-BE49-F238E27FC236}">
                  <a16:creationId xmlns:a16="http://schemas.microsoft.com/office/drawing/2014/main" id="{FF8405CC-B602-467C-BD78-3111C2E5D7A0}"/>
                </a:ext>
              </a:extLst>
            </p:cNvPr>
            <p:cNvSpPr>
              <a:spLocks/>
            </p:cNvSpPr>
            <p:nvPr/>
          </p:nvSpPr>
          <p:spPr bwMode="auto">
            <a:xfrm flipH="1">
              <a:off x="6633842"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99" name="Freeform 31">
              <a:extLst>
                <a:ext uri="{FF2B5EF4-FFF2-40B4-BE49-F238E27FC236}">
                  <a16:creationId xmlns:a16="http://schemas.microsoft.com/office/drawing/2014/main" id="{0C707019-2AAF-4F24-8B38-88C5377E18A0}"/>
                </a:ext>
              </a:extLst>
            </p:cNvPr>
            <p:cNvSpPr>
              <a:spLocks/>
            </p:cNvSpPr>
            <p:nvPr/>
          </p:nvSpPr>
          <p:spPr bwMode="auto">
            <a:xfrm flipH="1">
              <a:off x="7067077"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00" name="Freeform 32">
              <a:extLst>
                <a:ext uri="{FF2B5EF4-FFF2-40B4-BE49-F238E27FC236}">
                  <a16:creationId xmlns:a16="http://schemas.microsoft.com/office/drawing/2014/main" id="{DDA94D69-3028-4CEC-8CDE-EEBAA857F016}"/>
                </a:ext>
              </a:extLst>
            </p:cNvPr>
            <p:cNvSpPr>
              <a:spLocks/>
            </p:cNvSpPr>
            <p:nvPr/>
          </p:nvSpPr>
          <p:spPr bwMode="auto">
            <a:xfrm flipH="1">
              <a:off x="6740936"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01" name="Freeform 29">
              <a:extLst>
                <a:ext uri="{FF2B5EF4-FFF2-40B4-BE49-F238E27FC236}">
                  <a16:creationId xmlns:a16="http://schemas.microsoft.com/office/drawing/2014/main" id="{BC0FDDE9-6F06-4A73-B7F9-16C9A24EE217}"/>
                </a:ext>
              </a:extLst>
            </p:cNvPr>
            <p:cNvSpPr>
              <a:spLocks/>
            </p:cNvSpPr>
            <p:nvPr/>
          </p:nvSpPr>
          <p:spPr bwMode="auto">
            <a:xfrm flipH="1">
              <a:off x="630521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02" name="Freeform 30">
              <a:extLst>
                <a:ext uri="{FF2B5EF4-FFF2-40B4-BE49-F238E27FC236}">
                  <a16:creationId xmlns:a16="http://schemas.microsoft.com/office/drawing/2014/main" id="{FF7D72B8-1FA9-4D3C-B026-D406C0B5852F}"/>
                </a:ext>
              </a:extLst>
            </p:cNvPr>
            <p:cNvSpPr>
              <a:spLocks/>
            </p:cNvSpPr>
            <p:nvPr/>
          </p:nvSpPr>
          <p:spPr bwMode="auto">
            <a:xfrm flipH="1">
              <a:off x="5979072"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03" name="Freeform 31">
              <a:extLst>
                <a:ext uri="{FF2B5EF4-FFF2-40B4-BE49-F238E27FC236}">
                  <a16:creationId xmlns:a16="http://schemas.microsoft.com/office/drawing/2014/main" id="{8BDD8B04-FE65-4187-B9B4-F0749D9A7027}"/>
                </a:ext>
              </a:extLst>
            </p:cNvPr>
            <p:cNvSpPr>
              <a:spLocks/>
            </p:cNvSpPr>
            <p:nvPr/>
          </p:nvSpPr>
          <p:spPr bwMode="auto">
            <a:xfrm flipH="1">
              <a:off x="6412308"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04" name="Freeform 32">
              <a:extLst>
                <a:ext uri="{FF2B5EF4-FFF2-40B4-BE49-F238E27FC236}">
                  <a16:creationId xmlns:a16="http://schemas.microsoft.com/office/drawing/2014/main" id="{E8C0C503-094F-4FAA-AED6-E7C6A156D481}"/>
                </a:ext>
              </a:extLst>
            </p:cNvPr>
            <p:cNvSpPr>
              <a:spLocks/>
            </p:cNvSpPr>
            <p:nvPr/>
          </p:nvSpPr>
          <p:spPr bwMode="auto">
            <a:xfrm flipH="1">
              <a:off x="6086167"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05" name="Freeform 499">
              <a:extLst>
                <a:ext uri="{FF2B5EF4-FFF2-40B4-BE49-F238E27FC236}">
                  <a16:creationId xmlns:a16="http://schemas.microsoft.com/office/drawing/2014/main" id="{76909794-918D-4D91-9C5C-1E181BC2CEE2}"/>
                </a:ext>
              </a:extLst>
            </p:cNvPr>
            <p:cNvSpPr>
              <a:spLocks/>
            </p:cNvSpPr>
            <p:nvPr/>
          </p:nvSpPr>
          <p:spPr bwMode="auto">
            <a:xfrm flipH="1">
              <a:off x="565044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06" name="Freeform 500">
              <a:extLst>
                <a:ext uri="{FF2B5EF4-FFF2-40B4-BE49-F238E27FC236}">
                  <a16:creationId xmlns:a16="http://schemas.microsoft.com/office/drawing/2014/main" id="{265D8DDB-4A31-486B-AE91-9FDD7F983A2B}"/>
                </a:ext>
              </a:extLst>
            </p:cNvPr>
            <p:cNvSpPr>
              <a:spLocks/>
            </p:cNvSpPr>
            <p:nvPr/>
          </p:nvSpPr>
          <p:spPr bwMode="auto">
            <a:xfrm flipH="1">
              <a:off x="532430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07" name="Freeform 501">
              <a:extLst>
                <a:ext uri="{FF2B5EF4-FFF2-40B4-BE49-F238E27FC236}">
                  <a16:creationId xmlns:a16="http://schemas.microsoft.com/office/drawing/2014/main" id="{362247C6-3F8C-41F3-B9AA-AC5AB045A8E9}"/>
                </a:ext>
              </a:extLst>
            </p:cNvPr>
            <p:cNvSpPr>
              <a:spLocks/>
            </p:cNvSpPr>
            <p:nvPr/>
          </p:nvSpPr>
          <p:spPr bwMode="auto">
            <a:xfrm flipH="1">
              <a:off x="5757539"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08" name="Freeform 502">
              <a:extLst>
                <a:ext uri="{FF2B5EF4-FFF2-40B4-BE49-F238E27FC236}">
                  <a16:creationId xmlns:a16="http://schemas.microsoft.com/office/drawing/2014/main" id="{B97B9337-888E-4283-A2A5-646D532E3B34}"/>
                </a:ext>
              </a:extLst>
            </p:cNvPr>
            <p:cNvSpPr>
              <a:spLocks/>
            </p:cNvSpPr>
            <p:nvPr/>
          </p:nvSpPr>
          <p:spPr bwMode="auto">
            <a:xfrm flipH="1">
              <a:off x="5431399"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09" name="Freeform 29">
              <a:extLst>
                <a:ext uri="{FF2B5EF4-FFF2-40B4-BE49-F238E27FC236}">
                  <a16:creationId xmlns:a16="http://schemas.microsoft.com/office/drawing/2014/main" id="{92536FBE-583E-4FB5-A1FA-F9C26DB266A5}"/>
                </a:ext>
              </a:extLst>
            </p:cNvPr>
            <p:cNvSpPr>
              <a:spLocks/>
            </p:cNvSpPr>
            <p:nvPr/>
          </p:nvSpPr>
          <p:spPr bwMode="auto">
            <a:xfrm flipH="1">
              <a:off x="499567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10" name="Freeform 31">
              <a:extLst>
                <a:ext uri="{FF2B5EF4-FFF2-40B4-BE49-F238E27FC236}">
                  <a16:creationId xmlns:a16="http://schemas.microsoft.com/office/drawing/2014/main" id="{EE005D88-210D-452D-8763-336F63B8C2B0}"/>
                </a:ext>
              </a:extLst>
            </p:cNvPr>
            <p:cNvSpPr>
              <a:spLocks/>
            </p:cNvSpPr>
            <p:nvPr/>
          </p:nvSpPr>
          <p:spPr bwMode="auto">
            <a:xfrm flipH="1">
              <a:off x="5102769"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77" name="Freeform 29">
              <a:extLst>
                <a:ext uri="{FF2B5EF4-FFF2-40B4-BE49-F238E27FC236}">
                  <a16:creationId xmlns:a16="http://schemas.microsoft.com/office/drawing/2014/main" id="{FE9D6EC3-A58A-4E31-AC55-2D57D6BCB5C2}"/>
                </a:ext>
              </a:extLst>
            </p:cNvPr>
            <p:cNvSpPr>
              <a:spLocks/>
            </p:cNvSpPr>
            <p:nvPr/>
          </p:nvSpPr>
          <p:spPr bwMode="auto">
            <a:xfrm flipH="1">
              <a:off x="466704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78" name="Freeform 30">
              <a:extLst>
                <a:ext uri="{FF2B5EF4-FFF2-40B4-BE49-F238E27FC236}">
                  <a16:creationId xmlns:a16="http://schemas.microsoft.com/office/drawing/2014/main" id="{A11155C5-42D1-4707-8AF7-D6078F97AFF3}"/>
                </a:ext>
              </a:extLst>
            </p:cNvPr>
            <p:cNvSpPr>
              <a:spLocks/>
            </p:cNvSpPr>
            <p:nvPr/>
          </p:nvSpPr>
          <p:spPr bwMode="auto">
            <a:xfrm flipH="1">
              <a:off x="4340907"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79" name="Freeform 31">
              <a:extLst>
                <a:ext uri="{FF2B5EF4-FFF2-40B4-BE49-F238E27FC236}">
                  <a16:creationId xmlns:a16="http://schemas.microsoft.com/office/drawing/2014/main" id="{5B097D59-75A3-47B7-8B6D-42537A5EEEE1}"/>
                </a:ext>
              </a:extLst>
            </p:cNvPr>
            <p:cNvSpPr>
              <a:spLocks/>
            </p:cNvSpPr>
            <p:nvPr/>
          </p:nvSpPr>
          <p:spPr bwMode="auto">
            <a:xfrm flipH="1">
              <a:off x="4774142"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80" name="Freeform 32">
              <a:extLst>
                <a:ext uri="{FF2B5EF4-FFF2-40B4-BE49-F238E27FC236}">
                  <a16:creationId xmlns:a16="http://schemas.microsoft.com/office/drawing/2014/main" id="{70E017AD-4B48-44E8-8B05-7F99D844B08A}"/>
                </a:ext>
              </a:extLst>
            </p:cNvPr>
            <p:cNvSpPr>
              <a:spLocks/>
            </p:cNvSpPr>
            <p:nvPr/>
          </p:nvSpPr>
          <p:spPr bwMode="auto">
            <a:xfrm flipH="1">
              <a:off x="4448001"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81" name="Freeform 29">
              <a:extLst>
                <a:ext uri="{FF2B5EF4-FFF2-40B4-BE49-F238E27FC236}">
                  <a16:creationId xmlns:a16="http://schemas.microsoft.com/office/drawing/2014/main" id="{7E8D14B5-1349-40CA-9808-CFFD1A703270}"/>
                </a:ext>
              </a:extLst>
            </p:cNvPr>
            <p:cNvSpPr>
              <a:spLocks/>
            </p:cNvSpPr>
            <p:nvPr/>
          </p:nvSpPr>
          <p:spPr bwMode="auto">
            <a:xfrm flipH="1">
              <a:off x="401227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82" name="Freeform 30">
              <a:extLst>
                <a:ext uri="{FF2B5EF4-FFF2-40B4-BE49-F238E27FC236}">
                  <a16:creationId xmlns:a16="http://schemas.microsoft.com/office/drawing/2014/main" id="{AF784CB8-E2F5-49DF-A819-E44A5D75F37D}"/>
                </a:ext>
              </a:extLst>
            </p:cNvPr>
            <p:cNvSpPr>
              <a:spLocks/>
            </p:cNvSpPr>
            <p:nvPr/>
          </p:nvSpPr>
          <p:spPr bwMode="auto">
            <a:xfrm flipH="1">
              <a:off x="368613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83" name="Freeform 31">
              <a:extLst>
                <a:ext uri="{FF2B5EF4-FFF2-40B4-BE49-F238E27FC236}">
                  <a16:creationId xmlns:a16="http://schemas.microsoft.com/office/drawing/2014/main" id="{BD762B4B-40CF-4ACB-BA51-9BBF5A273D78}"/>
                </a:ext>
              </a:extLst>
            </p:cNvPr>
            <p:cNvSpPr>
              <a:spLocks/>
            </p:cNvSpPr>
            <p:nvPr/>
          </p:nvSpPr>
          <p:spPr bwMode="auto">
            <a:xfrm flipH="1">
              <a:off x="4119373"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84" name="Freeform 32">
              <a:extLst>
                <a:ext uri="{FF2B5EF4-FFF2-40B4-BE49-F238E27FC236}">
                  <a16:creationId xmlns:a16="http://schemas.microsoft.com/office/drawing/2014/main" id="{BA1CD4E8-2177-4700-8DCD-61E8BE6FE656}"/>
                </a:ext>
              </a:extLst>
            </p:cNvPr>
            <p:cNvSpPr>
              <a:spLocks/>
            </p:cNvSpPr>
            <p:nvPr/>
          </p:nvSpPr>
          <p:spPr bwMode="auto">
            <a:xfrm flipH="1">
              <a:off x="3793231"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85" name="Freeform 29">
              <a:extLst>
                <a:ext uri="{FF2B5EF4-FFF2-40B4-BE49-F238E27FC236}">
                  <a16:creationId xmlns:a16="http://schemas.microsoft.com/office/drawing/2014/main" id="{E943FD70-EBDD-4249-8F10-C034813A5CD1}"/>
                </a:ext>
              </a:extLst>
            </p:cNvPr>
            <p:cNvSpPr>
              <a:spLocks/>
            </p:cNvSpPr>
            <p:nvPr/>
          </p:nvSpPr>
          <p:spPr bwMode="auto">
            <a:xfrm flipH="1">
              <a:off x="335751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86" name="Freeform 30">
              <a:extLst>
                <a:ext uri="{FF2B5EF4-FFF2-40B4-BE49-F238E27FC236}">
                  <a16:creationId xmlns:a16="http://schemas.microsoft.com/office/drawing/2014/main" id="{E67C34C1-A534-4441-8974-23B1F982D5E9}"/>
                </a:ext>
              </a:extLst>
            </p:cNvPr>
            <p:cNvSpPr>
              <a:spLocks/>
            </p:cNvSpPr>
            <p:nvPr/>
          </p:nvSpPr>
          <p:spPr bwMode="auto">
            <a:xfrm flipH="1">
              <a:off x="3031369"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87" name="Freeform 31">
              <a:extLst>
                <a:ext uri="{FF2B5EF4-FFF2-40B4-BE49-F238E27FC236}">
                  <a16:creationId xmlns:a16="http://schemas.microsoft.com/office/drawing/2014/main" id="{59385809-82B3-4617-B36C-9B3C471BDDB4}"/>
                </a:ext>
              </a:extLst>
            </p:cNvPr>
            <p:cNvSpPr>
              <a:spLocks/>
            </p:cNvSpPr>
            <p:nvPr/>
          </p:nvSpPr>
          <p:spPr bwMode="auto">
            <a:xfrm flipH="1">
              <a:off x="3464604"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88" name="Freeform 32">
              <a:extLst>
                <a:ext uri="{FF2B5EF4-FFF2-40B4-BE49-F238E27FC236}">
                  <a16:creationId xmlns:a16="http://schemas.microsoft.com/office/drawing/2014/main" id="{44FDD806-D312-46C1-B2C2-E4D1C444FF89}"/>
                </a:ext>
              </a:extLst>
            </p:cNvPr>
            <p:cNvSpPr>
              <a:spLocks/>
            </p:cNvSpPr>
            <p:nvPr/>
          </p:nvSpPr>
          <p:spPr bwMode="auto">
            <a:xfrm flipH="1">
              <a:off x="3138464"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89" name="Freeform 29">
              <a:extLst>
                <a:ext uri="{FF2B5EF4-FFF2-40B4-BE49-F238E27FC236}">
                  <a16:creationId xmlns:a16="http://schemas.microsoft.com/office/drawing/2014/main" id="{FA1B48A1-53A3-4400-893D-EBD0DA2B9577}"/>
                </a:ext>
              </a:extLst>
            </p:cNvPr>
            <p:cNvSpPr>
              <a:spLocks/>
            </p:cNvSpPr>
            <p:nvPr/>
          </p:nvSpPr>
          <p:spPr bwMode="auto">
            <a:xfrm flipH="1">
              <a:off x="270274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90" name="Freeform 30">
              <a:extLst>
                <a:ext uri="{FF2B5EF4-FFF2-40B4-BE49-F238E27FC236}">
                  <a16:creationId xmlns:a16="http://schemas.microsoft.com/office/drawing/2014/main" id="{B7C2537A-C55D-4B46-BDDB-1DC4311BCE4E}"/>
                </a:ext>
              </a:extLst>
            </p:cNvPr>
            <p:cNvSpPr>
              <a:spLocks/>
            </p:cNvSpPr>
            <p:nvPr/>
          </p:nvSpPr>
          <p:spPr bwMode="auto">
            <a:xfrm flipH="1">
              <a:off x="2376599"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91" name="Freeform 31">
              <a:extLst>
                <a:ext uri="{FF2B5EF4-FFF2-40B4-BE49-F238E27FC236}">
                  <a16:creationId xmlns:a16="http://schemas.microsoft.com/office/drawing/2014/main" id="{C88524B4-B1D5-4916-8271-6255E2375994}"/>
                </a:ext>
              </a:extLst>
            </p:cNvPr>
            <p:cNvSpPr>
              <a:spLocks/>
            </p:cNvSpPr>
            <p:nvPr/>
          </p:nvSpPr>
          <p:spPr bwMode="auto">
            <a:xfrm flipH="1">
              <a:off x="2809836"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92" name="Freeform 32">
              <a:extLst>
                <a:ext uri="{FF2B5EF4-FFF2-40B4-BE49-F238E27FC236}">
                  <a16:creationId xmlns:a16="http://schemas.microsoft.com/office/drawing/2014/main" id="{A236D27D-4D7D-42D2-94C3-190F61F309AA}"/>
                </a:ext>
              </a:extLst>
            </p:cNvPr>
            <p:cNvSpPr>
              <a:spLocks/>
            </p:cNvSpPr>
            <p:nvPr/>
          </p:nvSpPr>
          <p:spPr bwMode="auto">
            <a:xfrm flipH="1">
              <a:off x="2483694"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93" name="Freeform 387">
              <a:extLst>
                <a:ext uri="{FF2B5EF4-FFF2-40B4-BE49-F238E27FC236}">
                  <a16:creationId xmlns:a16="http://schemas.microsoft.com/office/drawing/2014/main" id="{0F1334F5-7AAE-4F9C-97DC-34E214920C78}"/>
                </a:ext>
              </a:extLst>
            </p:cNvPr>
            <p:cNvSpPr>
              <a:spLocks/>
            </p:cNvSpPr>
            <p:nvPr/>
          </p:nvSpPr>
          <p:spPr bwMode="auto">
            <a:xfrm flipH="1">
              <a:off x="2047972"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94" name="Freeform 388">
              <a:extLst>
                <a:ext uri="{FF2B5EF4-FFF2-40B4-BE49-F238E27FC236}">
                  <a16:creationId xmlns:a16="http://schemas.microsoft.com/office/drawing/2014/main" id="{76D88E1A-A29B-40C7-8A9C-66F13DDB0B3C}"/>
                </a:ext>
              </a:extLst>
            </p:cNvPr>
            <p:cNvSpPr>
              <a:spLocks/>
            </p:cNvSpPr>
            <p:nvPr/>
          </p:nvSpPr>
          <p:spPr bwMode="auto">
            <a:xfrm flipH="1">
              <a:off x="172183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95" name="Freeform 389">
              <a:extLst>
                <a:ext uri="{FF2B5EF4-FFF2-40B4-BE49-F238E27FC236}">
                  <a16:creationId xmlns:a16="http://schemas.microsoft.com/office/drawing/2014/main" id="{E426840C-7796-4C50-B813-1F0405DECC89}"/>
                </a:ext>
              </a:extLst>
            </p:cNvPr>
            <p:cNvSpPr>
              <a:spLocks/>
            </p:cNvSpPr>
            <p:nvPr/>
          </p:nvSpPr>
          <p:spPr bwMode="auto">
            <a:xfrm flipH="1">
              <a:off x="2155066"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96" name="Freeform 390">
              <a:extLst>
                <a:ext uri="{FF2B5EF4-FFF2-40B4-BE49-F238E27FC236}">
                  <a16:creationId xmlns:a16="http://schemas.microsoft.com/office/drawing/2014/main" id="{DBD0B1F1-6FFD-4BBF-B388-CDBD745D5AE5}"/>
                </a:ext>
              </a:extLst>
            </p:cNvPr>
            <p:cNvSpPr>
              <a:spLocks/>
            </p:cNvSpPr>
            <p:nvPr/>
          </p:nvSpPr>
          <p:spPr bwMode="auto">
            <a:xfrm flipH="1">
              <a:off x="1828926"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97" name="Freeform 29">
              <a:extLst>
                <a:ext uri="{FF2B5EF4-FFF2-40B4-BE49-F238E27FC236}">
                  <a16:creationId xmlns:a16="http://schemas.microsoft.com/office/drawing/2014/main" id="{1947A14D-9B37-4100-81B0-258E3BC44E42}"/>
                </a:ext>
              </a:extLst>
            </p:cNvPr>
            <p:cNvSpPr>
              <a:spLocks/>
            </p:cNvSpPr>
            <p:nvPr/>
          </p:nvSpPr>
          <p:spPr bwMode="auto">
            <a:xfrm flipH="1">
              <a:off x="139320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98" name="Freeform 31">
              <a:extLst>
                <a:ext uri="{FF2B5EF4-FFF2-40B4-BE49-F238E27FC236}">
                  <a16:creationId xmlns:a16="http://schemas.microsoft.com/office/drawing/2014/main" id="{5453913E-348D-40B7-9374-DFF29C4CE140}"/>
                </a:ext>
              </a:extLst>
            </p:cNvPr>
            <p:cNvSpPr>
              <a:spLocks/>
            </p:cNvSpPr>
            <p:nvPr/>
          </p:nvSpPr>
          <p:spPr bwMode="auto">
            <a:xfrm flipH="1">
              <a:off x="1500297"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699" name="Freeform 29">
              <a:extLst>
                <a:ext uri="{FF2B5EF4-FFF2-40B4-BE49-F238E27FC236}">
                  <a16:creationId xmlns:a16="http://schemas.microsoft.com/office/drawing/2014/main" id="{4ECD8DC6-4CBB-429E-A832-0B4201300A9F}"/>
                </a:ext>
              </a:extLst>
            </p:cNvPr>
            <p:cNvSpPr>
              <a:spLocks/>
            </p:cNvSpPr>
            <p:nvPr/>
          </p:nvSpPr>
          <p:spPr bwMode="auto">
            <a:xfrm flipH="1">
              <a:off x="106457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00" name="Freeform 30">
              <a:extLst>
                <a:ext uri="{FF2B5EF4-FFF2-40B4-BE49-F238E27FC236}">
                  <a16:creationId xmlns:a16="http://schemas.microsoft.com/office/drawing/2014/main" id="{EE264C89-1F9F-402D-AE8F-8965CBB43DAB}"/>
                </a:ext>
              </a:extLst>
            </p:cNvPr>
            <p:cNvSpPr>
              <a:spLocks/>
            </p:cNvSpPr>
            <p:nvPr/>
          </p:nvSpPr>
          <p:spPr bwMode="auto">
            <a:xfrm flipH="1">
              <a:off x="73843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01" name="Freeform 31">
              <a:extLst>
                <a:ext uri="{FF2B5EF4-FFF2-40B4-BE49-F238E27FC236}">
                  <a16:creationId xmlns:a16="http://schemas.microsoft.com/office/drawing/2014/main" id="{78BE4E85-42C5-4CCD-8B83-5C74AD875C1D}"/>
                </a:ext>
              </a:extLst>
            </p:cNvPr>
            <p:cNvSpPr>
              <a:spLocks/>
            </p:cNvSpPr>
            <p:nvPr/>
          </p:nvSpPr>
          <p:spPr bwMode="auto">
            <a:xfrm flipH="1">
              <a:off x="1171668"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02" name="Freeform 32">
              <a:extLst>
                <a:ext uri="{FF2B5EF4-FFF2-40B4-BE49-F238E27FC236}">
                  <a16:creationId xmlns:a16="http://schemas.microsoft.com/office/drawing/2014/main" id="{713ADC67-1B79-4531-8A08-6E56ED866146}"/>
                </a:ext>
              </a:extLst>
            </p:cNvPr>
            <p:cNvSpPr>
              <a:spLocks/>
            </p:cNvSpPr>
            <p:nvPr/>
          </p:nvSpPr>
          <p:spPr bwMode="auto">
            <a:xfrm flipH="1">
              <a:off x="845528"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03" name="Freeform 397">
              <a:extLst>
                <a:ext uri="{FF2B5EF4-FFF2-40B4-BE49-F238E27FC236}">
                  <a16:creationId xmlns:a16="http://schemas.microsoft.com/office/drawing/2014/main" id="{FF27E2F8-2B3C-48D5-99DB-2ED40A89BEF2}"/>
                </a:ext>
              </a:extLst>
            </p:cNvPr>
            <p:cNvSpPr>
              <a:spLocks/>
            </p:cNvSpPr>
            <p:nvPr/>
          </p:nvSpPr>
          <p:spPr bwMode="auto">
            <a:xfrm flipH="1">
              <a:off x="40980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04" name="Freeform 398">
              <a:extLst>
                <a:ext uri="{FF2B5EF4-FFF2-40B4-BE49-F238E27FC236}">
                  <a16:creationId xmlns:a16="http://schemas.microsoft.com/office/drawing/2014/main" id="{D644679D-AAFB-4890-8CCD-CD32049F3AF7}"/>
                </a:ext>
              </a:extLst>
            </p:cNvPr>
            <p:cNvSpPr>
              <a:spLocks/>
            </p:cNvSpPr>
            <p:nvPr/>
          </p:nvSpPr>
          <p:spPr bwMode="auto">
            <a:xfrm flipH="1">
              <a:off x="83664"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05" name="Freeform 399">
              <a:extLst>
                <a:ext uri="{FF2B5EF4-FFF2-40B4-BE49-F238E27FC236}">
                  <a16:creationId xmlns:a16="http://schemas.microsoft.com/office/drawing/2014/main" id="{00E76FF1-CF2E-4965-9B4D-FB55D7D2FC3A}"/>
                </a:ext>
              </a:extLst>
            </p:cNvPr>
            <p:cNvSpPr>
              <a:spLocks/>
            </p:cNvSpPr>
            <p:nvPr/>
          </p:nvSpPr>
          <p:spPr bwMode="auto">
            <a:xfrm flipH="1">
              <a:off x="516899"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06" name="Freeform 400">
              <a:extLst>
                <a:ext uri="{FF2B5EF4-FFF2-40B4-BE49-F238E27FC236}">
                  <a16:creationId xmlns:a16="http://schemas.microsoft.com/office/drawing/2014/main" id="{01D5C4B2-6A15-4430-A586-61A49A222994}"/>
                </a:ext>
              </a:extLst>
            </p:cNvPr>
            <p:cNvSpPr>
              <a:spLocks/>
            </p:cNvSpPr>
            <p:nvPr/>
          </p:nvSpPr>
          <p:spPr bwMode="auto">
            <a:xfrm flipH="1">
              <a:off x="190758"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grpSp>
        <p:nvGrpSpPr>
          <p:cNvPr id="1796" name="Group 1795">
            <a:extLst>
              <a:ext uri="{FF2B5EF4-FFF2-40B4-BE49-F238E27FC236}">
                <a16:creationId xmlns:a16="http://schemas.microsoft.com/office/drawing/2014/main" id="{78F5DB95-0743-4194-AF8E-731BCEBC63A0}"/>
              </a:ext>
            </a:extLst>
          </p:cNvPr>
          <p:cNvGrpSpPr/>
          <p:nvPr userDrawn="1"/>
        </p:nvGrpSpPr>
        <p:grpSpPr>
          <a:xfrm>
            <a:off x="85341" y="355817"/>
            <a:ext cx="12250687" cy="180153"/>
            <a:chOff x="83663" y="225542"/>
            <a:chExt cx="12009864" cy="176637"/>
          </a:xfrm>
        </p:grpSpPr>
        <p:sp>
          <p:nvSpPr>
            <p:cNvPr id="811" name="Freeform 29">
              <a:extLst>
                <a:ext uri="{FF2B5EF4-FFF2-40B4-BE49-F238E27FC236}">
                  <a16:creationId xmlns:a16="http://schemas.microsoft.com/office/drawing/2014/main" id="{48C2BA7C-C171-4DE7-B360-0D6AD3E7EB1C}"/>
                </a:ext>
              </a:extLst>
            </p:cNvPr>
            <p:cNvSpPr>
              <a:spLocks/>
            </p:cNvSpPr>
            <p:nvPr/>
          </p:nvSpPr>
          <p:spPr bwMode="auto">
            <a:xfrm>
              <a:off x="5217208"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12" name="Freeform 30">
              <a:extLst>
                <a:ext uri="{FF2B5EF4-FFF2-40B4-BE49-F238E27FC236}">
                  <a16:creationId xmlns:a16="http://schemas.microsoft.com/office/drawing/2014/main" id="{760CE1DE-ACCB-4DB4-B5A3-8B6FD14A4E12}"/>
                </a:ext>
              </a:extLst>
            </p:cNvPr>
            <p:cNvSpPr>
              <a:spLocks/>
            </p:cNvSpPr>
            <p:nvPr/>
          </p:nvSpPr>
          <p:spPr bwMode="auto">
            <a:xfrm>
              <a:off x="5543349"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13" name="Freeform 31">
              <a:extLst>
                <a:ext uri="{FF2B5EF4-FFF2-40B4-BE49-F238E27FC236}">
                  <a16:creationId xmlns:a16="http://schemas.microsoft.com/office/drawing/2014/main" id="{F6E04536-CA56-4716-96F4-4A132F4D4069}"/>
                </a:ext>
              </a:extLst>
            </p:cNvPr>
            <p:cNvSpPr>
              <a:spLocks/>
            </p:cNvSpPr>
            <p:nvPr/>
          </p:nvSpPr>
          <p:spPr bwMode="auto">
            <a:xfrm>
              <a:off x="4995675"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14" name="Freeform 32">
              <a:extLst>
                <a:ext uri="{FF2B5EF4-FFF2-40B4-BE49-F238E27FC236}">
                  <a16:creationId xmlns:a16="http://schemas.microsoft.com/office/drawing/2014/main" id="{2AFA537E-385D-4008-856F-F34A92494ABD}"/>
                </a:ext>
              </a:extLst>
            </p:cNvPr>
            <p:cNvSpPr>
              <a:spLocks/>
            </p:cNvSpPr>
            <p:nvPr/>
          </p:nvSpPr>
          <p:spPr bwMode="auto">
            <a:xfrm>
              <a:off x="5324302"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15" name="Freeform 29">
              <a:extLst>
                <a:ext uri="{FF2B5EF4-FFF2-40B4-BE49-F238E27FC236}">
                  <a16:creationId xmlns:a16="http://schemas.microsoft.com/office/drawing/2014/main" id="{EFD04C3C-A4AB-4871-B02B-0E733E3BDEB5}"/>
                </a:ext>
              </a:extLst>
            </p:cNvPr>
            <p:cNvSpPr>
              <a:spLocks/>
            </p:cNvSpPr>
            <p:nvPr/>
          </p:nvSpPr>
          <p:spPr bwMode="auto">
            <a:xfrm>
              <a:off x="5871978"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16" name="Freeform 30">
              <a:extLst>
                <a:ext uri="{FF2B5EF4-FFF2-40B4-BE49-F238E27FC236}">
                  <a16:creationId xmlns:a16="http://schemas.microsoft.com/office/drawing/2014/main" id="{37FEA7BF-04A4-4A9C-8CB5-DCA193913217}"/>
                </a:ext>
              </a:extLst>
            </p:cNvPr>
            <p:cNvSpPr>
              <a:spLocks/>
            </p:cNvSpPr>
            <p:nvPr/>
          </p:nvSpPr>
          <p:spPr bwMode="auto">
            <a:xfrm>
              <a:off x="6198118"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17" name="Freeform 31">
              <a:extLst>
                <a:ext uri="{FF2B5EF4-FFF2-40B4-BE49-F238E27FC236}">
                  <a16:creationId xmlns:a16="http://schemas.microsoft.com/office/drawing/2014/main" id="{039BFC52-0F72-43C8-A3A3-38405DB261EB}"/>
                </a:ext>
              </a:extLst>
            </p:cNvPr>
            <p:cNvSpPr>
              <a:spLocks/>
            </p:cNvSpPr>
            <p:nvPr/>
          </p:nvSpPr>
          <p:spPr bwMode="auto">
            <a:xfrm>
              <a:off x="5650444"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18" name="Freeform 32">
              <a:extLst>
                <a:ext uri="{FF2B5EF4-FFF2-40B4-BE49-F238E27FC236}">
                  <a16:creationId xmlns:a16="http://schemas.microsoft.com/office/drawing/2014/main" id="{29FC1F44-1F6F-4038-B2B4-0944B1A8B2A2}"/>
                </a:ext>
              </a:extLst>
            </p:cNvPr>
            <p:cNvSpPr>
              <a:spLocks/>
            </p:cNvSpPr>
            <p:nvPr/>
          </p:nvSpPr>
          <p:spPr bwMode="auto">
            <a:xfrm>
              <a:off x="5979072"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19" name="Freeform 29">
              <a:extLst>
                <a:ext uri="{FF2B5EF4-FFF2-40B4-BE49-F238E27FC236}">
                  <a16:creationId xmlns:a16="http://schemas.microsoft.com/office/drawing/2014/main" id="{6CDA1E19-1982-4657-90F9-76384E561FF5}"/>
                </a:ext>
              </a:extLst>
            </p:cNvPr>
            <p:cNvSpPr>
              <a:spLocks/>
            </p:cNvSpPr>
            <p:nvPr/>
          </p:nvSpPr>
          <p:spPr bwMode="auto">
            <a:xfrm>
              <a:off x="6526746"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20" name="Freeform 30">
              <a:extLst>
                <a:ext uri="{FF2B5EF4-FFF2-40B4-BE49-F238E27FC236}">
                  <a16:creationId xmlns:a16="http://schemas.microsoft.com/office/drawing/2014/main" id="{C2163247-7818-43CB-B885-2804B135D97F}"/>
                </a:ext>
              </a:extLst>
            </p:cNvPr>
            <p:cNvSpPr>
              <a:spLocks/>
            </p:cNvSpPr>
            <p:nvPr/>
          </p:nvSpPr>
          <p:spPr bwMode="auto">
            <a:xfrm>
              <a:off x="6852887"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21" name="Freeform 31">
              <a:extLst>
                <a:ext uri="{FF2B5EF4-FFF2-40B4-BE49-F238E27FC236}">
                  <a16:creationId xmlns:a16="http://schemas.microsoft.com/office/drawing/2014/main" id="{FA256FAE-3764-4396-874F-31962D968926}"/>
                </a:ext>
              </a:extLst>
            </p:cNvPr>
            <p:cNvSpPr>
              <a:spLocks/>
            </p:cNvSpPr>
            <p:nvPr/>
          </p:nvSpPr>
          <p:spPr bwMode="auto">
            <a:xfrm>
              <a:off x="6305213"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22" name="Freeform 32">
              <a:extLst>
                <a:ext uri="{FF2B5EF4-FFF2-40B4-BE49-F238E27FC236}">
                  <a16:creationId xmlns:a16="http://schemas.microsoft.com/office/drawing/2014/main" id="{8720DB38-7D29-41B3-BFF2-9D549CB39D62}"/>
                </a:ext>
              </a:extLst>
            </p:cNvPr>
            <p:cNvSpPr>
              <a:spLocks/>
            </p:cNvSpPr>
            <p:nvPr/>
          </p:nvSpPr>
          <p:spPr bwMode="auto">
            <a:xfrm>
              <a:off x="6633841"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23" name="Freeform 29">
              <a:extLst>
                <a:ext uri="{FF2B5EF4-FFF2-40B4-BE49-F238E27FC236}">
                  <a16:creationId xmlns:a16="http://schemas.microsoft.com/office/drawing/2014/main" id="{1FB0C8F1-C645-4A0D-BC09-7086DBD13A55}"/>
                </a:ext>
              </a:extLst>
            </p:cNvPr>
            <p:cNvSpPr>
              <a:spLocks/>
            </p:cNvSpPr>
            <p:nvPr/>
          </p:nvSpPr>
          <p:spPr bwMode="auto">
            <a:xfrm>
              <a:off x="7181515"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24" name="Freeform 30">
              <a:extLst>
                <a:ext uri="{FF2B5EF4-FFF2-40B4-BE49-F238E27FC236}">
                  <a16:creationId xmlns:a16="http://schemas.microsoft.com/office/drawing/2014/main" id="{258079EE-33F0-4702-97A1-D1554A5AD28E}"/>
                </a:ext>
              </a:extLst>
            </p:cNvPr>
            <p:cNvSpPr>
              <a:spLocks/>
            </p:cNvSpPr>
            <p:nvPr/>
          </p:nvSpPr>
          <p:spPr bwMode="auto">
            <a:xfrm>
              <a:off x="7507656"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25" name="Freeform 31">
              <a:extLst>
                <a:ext uri="{FF2B5EF4-FFF2-40B4-BE49-F238E27FC236}">
                  <a16:creationId xmlns:a16="http://schemas.microsoft.com/office/drawing/2014/main" id="{09E1B1FC-279B-4B68-B35B-8CF92EEF8725}"/>
                </a:ext>
              </a:extLst>
            </p:cNvPr>
            <p:cNvSpPr>
              <a:spLocks/>
            </p:cNvSpPr>
            <p:nvPr/>
          </p:nvSpPr>
          <p:spPr bwMode="auto">
            <a:xfrm>
              <a:off x="6959982"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26" name="Freeform 32">
              <a:extLst>
                <a:ext uri="{FF2B5EF4-FFF2-40B4-BE49-F238E27FC236}">
                  <a16:creationId xmlns:a16="http://schemas.microsoft.com/office/drawing/2014/main" id="{BDD4D431-D290-4A4D-95E6-4E564CAD1EA6}"/>
                </a:ext>
              </a:extLst>
            </p:cNvPr>
            <p:cNvSpPr>
              <a:spLocks/>
            </p:cNvSpPr>
            <p:nvPr/>
          </p:nvSpPr>
          <p:spPr bwMode="auto">
            <a:xfrm>
              <a:off x="7288610"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27" name="Freeform 521">
              <a:extLst>
                <a:ext uri="{FF2B5EF4-FFF2-40B4-BE49-F238E27FC236}">
                  <a16:creationId xmlns:a16="http://schemas.microsoft.com/office/drawing/2014/main" id="{EBB834A8-4D91-49DE-937E-A5BDCE086468}"/>
                </a:ext>
              </a:extLst>
            </p:cNvPr>
            <p:cNvSpPr>
              <a:spLocks/>
            </p:cNvSpPr>
            <p:nvPr/>
          </p:nvSpPr>
          <p:spPr bwMode="auto">
            <a:xfrm>
              <a:off x="7836284"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28" name="Freeform 522">
              <a:extLst>
                <a:ext uri="{FF2B5EF4-FFF2-40B4-BE49-F238E27FC236}">
                  <a16:creationId xmlns:a16="http://schemas.microsoft.com/office/drawing/2014/main" id="{704A953A-7E84-4A09-840D-6453C51F005A}"/>
                </a:ext>
              </a:extLst>
            </p:cNvPr>
            <p:cNvSpPr>
              <a:spLocks/>
            </p:cNvSpPr>
            <p:nvPr/>
          </p:nvSpPr>
          <p:spPr bwMode="auto">
            <a:xfrm>
              <a:off x="8162425"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29" name="Freeform 523">
              <a:extLst>
                <a:ext uri="{FF2B5EF4-FFF2-40B4-BE49-F238E27FC236}">
                  <a16:creationId xmlns:a16="http://schemas.microsoft.com/office/drawing/2014/main" id="{3CADE2DC-1BE1-43CE-9028-A17EB4858FD1}"/>
                </a:ext>
              </a:extLst>
            </p:cNvPr>
            <p:cNvSpPr>
              <a:spLocks/>
            </p:cNvSpPr>
            <p:nvPr/>
          </p:nvSpPr>
          <p:spPr bwMode="auto">
            <a:xfrm>
              <a:off x="7614751"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30" name="Freeform 524">
              <a:extLst>
                <a:ext uri="{FF2B5EF4-FFF2-40B4-BE49-F238E27FC236}">
                  <a16:creationId xmlns:a16="http://schemas.microsoft.com/office/drawing/2014/main" id="{2F825BFF-9883-416D-B601-B2550760A44C}"/>
                </a:ext>
              </a:extLst>
            </p:cNvPr>
            <p:cNvSpPr>
              <a:spLocks/>
            </p:cNvSpPr>
            <p:nvPr/>
          </p:nvSpPr>
          <p:spPr bwMode="auto">
            <a:xfrm>
              <a:off x="7943378"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31" name="Freeform 29">
              <a:extLst>
                <a:ext uri="{FF2B5EF4-FFF2-40B4-BE49-F238E27FC236}">
                  <a16:creationId xmlns:a16="http://schemas.microsoft.com/office/drawing/2014/main" id="{A421E879-F37C-40C4-988A-05AB002F01FB}"/>
                </a:ext>
              </a:extLst>
            </p:cNvPr>
            <p:cNvSpPr>
              <a:spLocks/>
            </p:cNvSpPr>
            <p:nvPr/>
          </p:nvSpPr>
          <p:spPr bwMode="auto">
            <a:xfrm>
              <a:off x="8491054"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32" name="Freeform 31">
              <a:extLst>
                <a:ext uri="{FF2B5EF4-FFF2-40B4-BE49-F238E27FC236}">
                  <a16:creationId xmlns:a16="http://schemas.microsoft.com/office/drawing/2014/main" id="{24199D43-9FDB-41FC-8DAA-E10684625933}"/>
                </a:ext>
              </a:extLst>
            </p:cNvPr>
            <p:cNvSpPr>
              <a:spLocks/>
            </p:cNvSpPr>
            <p:nvPr/>
          </p:nvSpPr>
          <p:spPr bwMode="auto">
            <a:xfrm>
              <a:off x="8269520"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33" name="Freeform 29">
              <a:extLst>
                <a:ext uri="{FF2B5EF4-FFF2-40B4-BE49-F238E27FC236}">
                  <a16:creationId xmlns:a16="http://schemas.microsoft.com/office/drawing/2014/main" id="{9FBBF5D5-45D8-405B-A0A1-EC9E696AAB3D}"/>
                </a:ext>
              </a:extLst>
            </p:cNvPr>
            <p:cNvSpPr>
              <a:spLocks/>
            </p:cNvSpPr>
            <p:nvPr/>
          </p:nvSpPr>
          <p:spPr bwMode="auto">
            <a:xfrm>
              <a:off x="8819682"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34" name="Freeform 30">
              <a:extLst>
                <a:ext uri="{FF2B5EF4-FFF2-40B4-BE49-F238E27FC236}">
                  <a16:creationId xmlns:a16="http://schemas.microsoft.com/office/drawing/2014/main" id="{EAF3A785-EDBE-40E3-A43F-B311232B9CB1}"/>
                </a:ext>
              </a:extLst>
            </p:cNvPr>
            <p:cNvSpPr>
              <a:spLocks/>
            </p:cNvSpPr>
            <p:nvPr/>
          </p:nvSpPr>
          <p:spPr bwMode="auto">
            <a:xfrm>
              <a:off x="9145823"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35" name="Freeform 31">
              <a:extLst>
                <a:ext uri="{FF2B5EF4-FFF2-40B4-BE49-F238E27FC236}">
                  <a16:creationId xmlns:a16="http://schemas.microsoft.com/office/drawing/2014/main" id="{C3E82A85-BBBE-4443-89D9-BB06433AB863}"/>
                </a:ext>
              </a:extLst>
            </p:cNvPr>
            <p:cNvSpPr>
              <a:spLocks/>
            </p:cNvSpPr>
            <p:nvPr/>
          </p:nvSpPr>
          <p:spPr bwMode="auto">
            <a:xfrm>
              <a:off x="8598148"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36" name="Freeform 32">
              <a:extLst>
                <a:ext uri="{FF2B5EF4-FFF2-40B4-BE49-F238E27FC236}">
                  <a16:creationId xmlns:a16="http://schemas.microsoft.com/office/drawing/2014/main" id="{CEBE9F7B-6655-45A6-93B4-E5B2F9FFF765}"/>
                </a:ext>
              </a:extLst>
            </p:cNvPr>
            <p:cNvSpPr>
              <a:spLocks/>
            </p:cNvSpPr>
            <p:nvPr/>
          </p:nvSpPr>
          <p:spPr bwMode="auto">
            <a:xfrm>
              <a:off x="8926776"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37" name="Freeform 29">
              <a:extLst>
                <a:ext uri="{FF2B5EF4-FFF2-40B4-BE49-F238E27FC236}">
                  <a16:creationId xmlns:a16="http://schemas.microsoft.com/office/drawing/2014/main" id="{7EAF867D-F458-4BED-B217-26623704AE39}"/>
                </a:ext>
              </a:extLst>
            </p:cNvPr>
            <p:cNvSpPr>
              <a:spLocks/>
            </p:cNvSpPr>
            <p:nvPr/>
          </p:nvSpPr>
          <p:spPr bwMode="auto">
            <a:xfrm>
              <a:off x="9474451"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38" name="Freeform 30">
              <a:extLst>
                <a:ext uri="{FF2B5EF4-FFF2-40B4-BE49-F238E27FC236}">
                  <a16:creationId xmlns:a16="http://schemas.microsoft.com/office/drawing/2014/main" id="{F525BE7B-2E2A-453D-8D92-EEF0DD1A3ADE}"/>
                </a:ext>
              </a:extLst>
            </p:cNvPr>
            <p:cNvSpPr>
              <a:spLocks/>
            </p:cNvSpPr>
            <p:nvPr/>
          </p:nvSpPr>
          <p:spPr bwMode="auto">
            <a:xfrm>
              <a:off x="9800592"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39" name="Freeform 31">
              <a:extLst>
                <a:ext uri="{FF2B5EF4-FFF2-40B4-BE49-F238E27FC236}">
                  <a16:creationId xmlns:a16="http://schemas.microsoft.com/office/drawing/2014/main" id="{940AF245-23E8-4049-A71B-82B0FBFE59B9}"/>
                </a:ext>
              </a:extLst>
            </p:cNvPr>
            <p:cNvSpPr>
              <a:spLocks/>
            </p:cNvSpPr>
            <p:nvPr/>
          </p:nvSpPr>
          <p:spPr bwMode="auto">
            <a:xfrm>
              <a:off x="9252918"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40" name="Freeform 32">
              <a:extLst>
                <a:ext uri="{FF2B5EF4-FFF2-40B4-BE49-F238E27FC236}">
                  <a16:creationId xmlns:a16="http://schemas.microsoft.com/office/drawing/2014/main" id="{B9782BEE-4F82-448C-9F67-9F3C31383225}"/>
                </a:ext>
              </a:extLst>
            </p:cNvPr>
            <p:cNvSpPr>
              <a:spLocks/>
            </p:cNvSpPr>
            <p:nvPr/>
          </p:nvSpPr>
          <p:spPr bwMode="auto">
            <a:xfrm>
              <a:off x="9581546"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41" name="Freeform 29">
              <a:extLst>
                <a:ext uri="{FF2B5EF4-FFF2-40B4-BE49-F238E27FC236}">
                  <a16:creationId xmlns:a16="http://schemas.microsoft.com/office/drawing/2014/main" id="{FC50875A-C2B1-49F7-85DC-314A5EEAC0A4}"/>
                </a:ext>
              </a:extLst>
            </p:cNvPr>
            <p:cNvSpPr>
              <a:spLocks/>
            </p:cNvSpPr>
            <p:nvPr/>
          </p:nvSpPr>
          <p:spPr bwMode="auto">
            <a:xfrm>
              <a:off x="10129220"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42" name="Freeform 30">
              <a:extLst>
                <a:ext uri="{FF2B5EF4-FFF2-40B4-BE49-F238E27FC236}">
                  <a16:creationId xmlns:a16="http://schemas.microsoft.com/office/drawing/2014/main" id="{99B4AE58-D34F-4FB7-B49A-F6880B0D1F95}"/>
                </a:ext>
              </a:extLst>
            </p:cNvPr>
            <p:cNvSpPr>
              <a:spLocks/>
            </p:cNvSpPr>
            <p:nvPr/>
          </p:nvSpPr>
          <p:spPr bwMode="auto">
            <a:xfrm>
              <a:off x="10455360"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43" name="Freeform 31">
              <a:extLst>
                <a:ext uri="{FF2B5EF4-FFF2-40B4-BE49-F238E27FC236}">
                  <a16:creationId xmlns:a16="http://schemas.microsoft.com/office/drawing/2014/main" id="{B782F265-72D7-4730-8609-B70179C3D070}"/>
                </a:ext>
              </a:extLst>
            </p:cNvPr>
            <p:cNvSpPr>
              <a:spLocks/>
            </p:cNvSpPr>
            <p:nvPr/>
          </p:nvSpPr>
          <p:spPr bwMode="auto">
            <a:xfrm>
              <a:off x="9907686"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44" name="Freeform 32">
              <a:extLst>
                <a:ext uri="{FF2B5EF4-FFF2-40B4-BE49-F238E27FC236}">
                  <a16:creationId xmlns:a16="http://schemas.microsoft.com/office/drawing/2014/main" id="{5D873FB8-D4FE-49B8-9258-348E8376D58C}"/>
                </a:ext>
              </a:extLst>
            </p:cNvPr>
            <p:cNvSpPr>
              <a:spLocks/>
            </p:cNvSpPr>
            <p:nvPr/>
          </p:nvSpPr>
          <p:spPr bwMode="auto">
            <a:xfrm>
              <a:off x="10236314"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45" name="Freeform 29">
              <a:extLst>
                <a:ext uri="{FF2B5EF4-FFF2-40B4-BE49-F238E27FC236}">
                  <a16:creationId xmlns:a16="http://schemas.microsoft.com/office/drawing/2014/main" id="{DCDD0143-596F-452E-9CC5-6DB71914B37B}"/>
                </a:ext>
              </a:extLst>
            </p:cNvPr>
            <p:cNvSpPr>
              <a:spLocks/>
            </p:cNvSpPr>
            <p:nvPr/>
          </p:nvSpPr>
          <p:spPr bwMode="auto">
            <a:xfrm>
              <a:off x="10783989"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46" name="Freeform 30">
              <a:extLst>
                <a:ext uri="{FF2B5EF4-FFF2-40B4-BE49-F238E27FC236}">
                  <a16:creationId xmlns:a16="http://schemas.microsoft.com/office/drawing/2014/main" id="{02FB15A4-8775-431D-A2DB-72C419E47ACF}"/>
                </a:ext>
              </a:extLst>
            </p:cNvPr>
            <p:cNvSpPr>
              <a:spLocks/>
            </p:cNvSpPr>
            <p:nvPr/>
          </p:nvSpPr>
          <p:spPr bwMode="auto">
            <a:xfrm>
              <a:off x="11110130"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47" name="Freeform 31">
              <a:extLst>
                <a:ext uri="{FF2B5EF4-FFF2-40B4-BE49-F238E27FC236}">
                  <a16:creationId xmlns:a16="http://schemas.microsoft.com/office/drawing/2014/main" id="{F960D10A-F346-483E-AB2D-2097A0D04B81}"/>
                </a:ext>
              </a:extLst>
            </p:cNvPr>
            <p:cNvSpPr>
              <a:spLocks/>
            </p:cNvSpPr>
            <p:nvPr/>
          </p:nvSpPr>
          <p:spPr bwMode="auto">
            <a:xfrm>
              <a:off x="10562455"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48" name="Freeform 32">
              <a:extLst>
                <a:ext uri="{FF2B5EF4-FFF2-40B4-BE49-F238E27FC236}">
                  <a16:creationId xmlns:a16="http://schemas.microsoft.com/office/drawing/2014/main" id="{0FA958CF-B505-4CC7-AC6E-A36B124A8ADE}"/>
                </a:ext>
              </a:extLst>
            </p:cNvPr>
            <p:cNvSpPr>
              <a:spLocks/>
            </p:cNvSpPr>
            <p:nvPr/>
          </p:nvSpPr>
          <p:spPr bwMode="auto">
            <a:xfrm>
              <a:off x="10891083"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49" name="Freeform 543">
              <a:extLst>
                <a:ext uri="{FF2B5EF4-FFF2-40B4-BE49-F238E27FC236}">
                  <a16:creationId xmlns:a16="http://schemas.microsoft.com/office/drawing/2014/main" id="{A5B76D52-0DBD-4003-BAE3-635980856E63}"/>
                </a:ext>
              </a:extLst>
            </p:cNvPr>
            <p:cNvSpPr>
              <a:spLocks/>
            </p:cNvSpPr>
            <p:nvPr/>
          </p:nvSpPr>
          <p:spPr bwMode="auto">
            <a:xfrm>
              <a:off x="11438757"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50" name="Freeform 544">
              <a:extLst>
                <a:ext uri="{FF2B5EF4-FFF2-40B4-BE49-F238E27FC236}">
                  <a16:creationId xmlns:a16="http://schemas.microsoft.com/office/drawing/2014/main" id="{7B3AF653-F21B-4B83-9E37-2EF2A42796E0}"/>
                </a:ext>
              </a:extLst>
            </p:cNvPr>
            <p:cNvSpPr>
              <a:spLocks/>
            </p:cNvSpPr>
            <p:nvPr/>
          </p:nvSpPr>
          <p:spPr bwMode="auto">
            <a:xfrm>
              <a:off x="11764899"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51" name="Freeform 545">
              <a:extLst>
                <a:ext uri="{FF2B5EF4-FFF2-40B4-BE49-F238E27FC236}">
                  <a16:creationId xmlns:a16="http://schemas.microsoft.com/office/drawing/2014/main" id="{F90FA9E6-C19E-482C-8BB7-59DCF5A5AC72}"/>
                </a:ext>
              </a:extLst>
            </p:cNvPr>
            <p:cNvSpPr>
              <a:spLocks/>
            </p:cNvSpPr>
            <p:nvPr/>
          </p:nvSpPr>
          <p:spPr bwMode="auto">
            <a:xfrm>
              <a:off x="11217225"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52" name="Freeform 546">
              <a:extLst>
                <a:ext uri="{FF2B5EF4-FFF2-40B4-BE49-F238E27FC236}">
                  <a16:creationId xmlns:a16="http://schemas.microsoft.com/office/drawing/2014/main" id="{86352EEF-4465-467D-B743-8FE94FCE0EF4}"/>
                </a:ext>
              </a:extLst>
            </p:cNvPr>
            <p:cNvSpPr>
              <a:spLocks/>
            </p:cNvSpPr>
            <p:nvPr/>
          </p:nvSpPr>
          <p:spPr bwMode="auto">
            <a:xfrm>
              <a:off x="11545852"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53" name="Freeform 29">
              <a:extLst>
                <a:ext uri="{FF2B5EF4-FFF2-40B4-BE49-F238E27FC236}">
                  <a16:creationId xmlns:a16="http://schemas.microsoft.com/office/drawing/2014/main" id="{B5D670BF-6A8D-4A95-86D1-81EDA2622851}"/>
                </a:ext>
              </a:extLst>
            </p:cNvPr>
            <p:cNvSpPr>
              <a:spLocks/>
            </p:cNvSpPr>
            <p:nvPr/>
          </p:nvSpPr>
          <p:spPr bwMode="auto">
            <a:xfrm>
              <a:off x="12093527"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54" name="Freeform 31">
              <a:extLst>
                <a:ext uri="{FF2B5EF4-FFF2-40B4-BE49-F238E27FC236}">
                  <a16:creationId xmlns:a16="http://schemas.microsoft.com/office/drawing/2014/main" id="{A1EACFB4-E3CC-44C0-9479-EB0FDC1C581A}"/>
                </a:ext>
              </a:extLst>
            </p:cNvPr>
            <p:cNvSpPr>
              <a:spLocks/>
            </p:cNvSpPr>
            <p:nvPr/>
          </p:nvSpPr>
          <p:spPr bwMode="auto">
            <a:xfrm>
              <a:off x="11871993"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07" name="Freeform 30">
              <a:extLst>
                <a:ext uri="{FF2B5EF4-FFF2-40B4-BE49-F238E27FC236}">
                  <a16:creationId xmlns:a16="http://schemas.microsoft.com/office/drawing/2014/main" id="{E20F7C2C-7993-4B39-9176-3D0F086C0C95}"/>
                </a:ext>
              </a:extLst>
            </p:cNvPr>
            <p:cNvSpPr>
              <a:spLocks/>
            </p:cNvSpPr>
            <p:nvPr/>
          </p:nvSpPr>
          <p:spPr bwMode="auto">
            <a:xfrm>
              <a:off x="302710"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08" name="Freeform 32">
              <a:extLst>
                <a:ext uri="{FF2B5EF4-FFF2-40B4-BE49-F238E27FC236}">
                  <a16:creationId xmlns:a16="http://schemas.microsoft.com/office/drawing/2014/main" id="{1AD6621C-3BA8-4D45-8131-EB6A25194D6D}"/>
                </a:ext>
              </a:extLst>
            </p:cNvPr>
            <p:cNvSpPr>
              <a:spLocks/>
            </p:cNvSpPr>
            <p:nvPr/>
          </p:nvSpPr>
          <p:spPr bwMode="auto">
            <a:xfrm>
              <a:off x="83663"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09" name="Freeform 403">
              <a:extLst>
                <a:ext uri="{FF2B5EF4-FFF2-40B4-BE49-F238E27FC236}">
                  <a16:creationId xmlns:a16="http://schemas.microsoft.com/office/drawing/2014/main" id="{810F15F8-DA4A-44B4-B592-5A28AC6EEDA4}"/>
                </a:ext>
              </a:extLst>
            </p:cNvPr>
            <p:cNvSpPr>
              <a:spLocks/>
            </p:cNvSpPr>
            <p:nvPr/>
          </p:nvSpPr>
          <p:spPr bwMode="auto">
            <a:xfrm>
              <a:off x="631337"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10" name="Freeform 404">
              <a:extLst>
                <a:ext uri="{FF2B5EF4-FFF2-40B4-BE49-F238E27FC236}">
                  <a16:creationId xmlns:a16="http://schemas.microsoft.com/office/drawing/2014/main" id="{ABEB85FD-5B71-4977-B6F1-19D3732C8604}"/>
                </a:ext>
              </a:extLst>
            </p:cNvPr>
            <p:cNvSpPr>
              <a:spLocks/>
            </p:cNvSpPr>
            <p:nvPr/>
          </p:nvSpPr>
          <p:spPr bwMode="auto">
            <a:xfrm>
              <a:off x="957479"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11" name="Freeform 405">
              <a:extLst>
                <a:ext uri="{FF2B5EF4-FFF2-40B4-BE49-F238E27FC236}">
                  <a16:creationId xmlns:a16="http://schemas.microsoft.com/office/drawing/2014/main" id="{718A2A5E-DC1F-4D86-A899-5BBFFBEC5E6E}"/>
                </a:ext>
              </a:extLst>
            </p:cNvPr>
            <p:cNvSpPr>
              <a:spLocks/>
            </p:cNvSpPr>
            <p:nvPr/>
          </p:nvSpPr>
          <p:spPr bwMode="auto">
            <a:xfrm>
              <a:off x="409806"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12" name="Freeform 406">
              <a:extLst>
                <a:ext uri="{FF2B5EF4-FFF2-40B4-BE49-F238E27FC236}">
                  <a16:creationId xmlns:a16="http://schemas.microsoft.com/office/drawing/2014/main" id="{A03C9514-065D-4E3D-AD1E-7309B6A12B65}"/>
                </a:ext>
              </a:extLst>
            </p:cNvPr>
            <p:cNvSpPr>
              <a:spLocks/>
            </p:cNvSpPr>
            <p:nvPr/>
          </p:nvSpPr>
          <p:spPr bwMode="auto">
            <a:xfrm>
              <a:off x="738432"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13" name="Freeform 29">
              <a:extLst>
                <a:ext uri="{FF2B5EF4-FFF2-40B4-BE49-F238E27FC236}">
                  <a16:creationId xmlns:a16="http://schemas.microsoft.com/office/drawing/2014/main" id="{E43FAB20-0023-4CDD-85AD-E9776A7CC7DD}"/>
                </a:ext>
              </a:extLst>
            </p:cNvPr>
            <p:cNvSpPr>
              <a:spLocks/>
            </p:cNvSpPr>
            <p:nvPr/>
          </p:nvSpPr>
          <p:spPr bwMode="auto">
            <a:xfrm>
              <a:off x="1286107"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14" name="Freeform 31">
              <a:extLst>
                <a:ext uri="{FF2B5EF4-FFF2-40B4-BE49-F238E27FC236}">
                  <a16:creationId xmlns:a16="http://schemas.microsoft.com/office/drawing/2014/main" id="{517A3143-60B6-4277-AE64-C0C00A00F340}"/>
                </a:ext>
              </a:extLst>
            </p:cNvPr>
            <p:cNvSpPr>
              <a:spLocks/>
            </p:cNvSpPr>
            <p:nvPr/>
          </p:nvSpPr>
          <p:spPr bwMode="auto">
            <a:xfrm>
              <a:off x="1064574"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15" name="Freeform 29">
              <a:extLst>
                <a:ext uri="{FF2B5EF4-FFF2-40B4-BE49-F238E27FC236}">
                  <a16:creationId xmlns:a16="http://schemas.microsoft.com/office/drawing/2014/main" id="{8C460EDD-A409-43C5-A818-D48459FD1CFE}"/>
                </a:ext>
              </a:extLst>
            </p:cNvPr>
            <p:cNvSpPr>
              <a:spLocks/>
            </p:cNvSpPr>
            <p:nvPr/>
          </p:nvSpPr>
          <p:spPr bwMode="auto">
            <a:xfrm>
              <a:off x="1614735"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16" name="Freeform 30">
              <a:extLst>
                <a:ext uri="{FF2B5EF4-FFF2-40B4-BE49-F238E27FC236}">
                  <a16:creationId xmlns:a16="http://schemas.microsoft.com/office/drawing/2014/main" id="{F7225F37-E476-47F4-8C2D-54BC93493FF9}"/>
                </a:ext>
              </a:extLst>
            </p:cNvPr>
            <p:cNvSpPr>
              <a:spLocks/>
            </p:cNvSpPr>
            <p:nvPr/>
          </p:nvSpPr>
          <p:spPr bwMode="auto">
            <a:xfrm>
              <a:off x="1940877"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17" name="Freeform 31">
              <a:extLst>
                <a:ext uri="{FF2B5EF4-FFF2-40B4-BE49-F238E27FC236}">
                  <a16:creationId xmlns:a16="http://schemas.microsoft.com/office/drawing/2014/main" id="{8AD84EF1-F659-462A-84EF-71D9DE5DCA61}"/>
                </a:ext>
              </a:extLst>
            </p:cNvPr>
            <p:cNvSpPr>
              <a:spLocks/>
            </p:cNvSpPr>
            <p:nvPr/>
          </p:nvSpPr>
          <p:spPr bwMode="auto">
            <a:xfrm>
              <a:off x="1393203"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18" name="Freeform 32">
              <a:extLst>
                <a:ext uri="{FF2B5EF4-FFF2-40B4-BE49-F238E27FC236}">
                  <a16:creationId xmlns:a16="http://schemas.microsoft.com/office/drawing/2014/main" id="{B57D17D5-9FF0-4B29-836A-D4BFE77BFB2B}"/>
                </a:ext>
              </a:extLst>
            </p:cNvPr>
            <p:cNvSpPr>
              <a:spLocks/>
            </p:cNvSpPr>
            <p:nvPr/>
          </p:nvSpPr>
          <p:spPr bwMode="auto">
            <a:xfrm>
              <a:off x="1721829"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19" name="Freeform 29">
              <a:extLst>
                <a:ext uri="{FF2B5EF4-FFF2-40B4-BE49-F238E27FC236}">
                  <a16:creationId xmlns:a16="http://schemas.microsoft.com/office/drawing/2014/main" id="{8335515F-C5ED-4F43-A162-D808FC39B3DD}"/>
                </a:ext>
              </a:extLst>
            </p:cNvPr>
            <p:cNvSpPr>
              <a:spLocks/>
            </p:cNvSpPr>
            <p:nvPr/>
          </p:nvSpPr>
          <p:spPr bwMode="auto">
            <a:xfrm>
              <a:off x="2269505"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20" name="Freeform 30">
              <a:extLst>
                <a:ext uri="{FF2B5EF4-FFF2-40B4-BE49-F238E27FC236}">
                  <a16:creationId xmlns:a16="http://schemas.microsoft.com/office/drawing/2014/main" id="{6B5E1C9D-A33E-4854-B9D5-5B2DD3B140C0}"/>
                </a:ext>
              </a:extLst>
            </p:cNvPr>
            <p:cNvSpPr>
              <a:spLocks/>
            </p:cNvSpPr>
            <p:nvPr/>
          </p:nvSpPr>
          <p:spPr bwMode="auto">
            <a:xfrm>
              <a:off x="2595646"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21" name="Freeform 31">
              <a:extLst>
                <a:ext uri="{FF2B5EF4-FFF2-40B4-BE49-F238E27FC236}">
                  <a16:creationId xmlns:a16="http://schemas.microsoft.com/office/drawing/2014/main" id="{BE6D315F-9CA3-4489-A83D-373A1027A017}"/>
                </a:ext>
              </a:extLst>
            </p:cNvPr>
            <p:cNvSpPr>
              <a:spLocks/>
            </p:cNvSpPr>
            <p:nvPr/>
          </p:nvSpPr>
          <p:spPr bwMode="auto">
            <a:xfrm>
              <a:off x="2047971"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22" name="Freeform 32">
              <a:extLst>
                <a:ext uri="{FF2B5EF4-FFF2-40B4-BE49-F238E27FC236}">
                  <a16:creationId xmlns:a16="http://schemas.microsoft.com/office/drawing/2014/main" id="{0A57BC63-DC74-455C-8CBF-F53CD9BFDB68}"/>
                </a:ext>
              </a:extLst>
            </p:cNvPr>
            <p:cNvSpPr>
              <a:spLocks/>
            </p:cNvSpPr>
            <p:nvPr/>
          </p:nvSpPr>
          <p:spPr bwMode="auto">
            <a:xfrm>
              <a:off x="2376599"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23" name="Freeform 29">
              <a:extLst>
                <a:ext uri="{FF2B5EF4-FFF2-40B4-BE49-F238E27FC236}">
                  <a16:creationId xmlns:a16="http://schemas.microsoft.com/office/drawing/2014/main" id="{971FF6DE-5F63-4C91-8DCA-5ADD7F1CDF97}"/>
                </a:ext>
              </a:extLst>
            </p:cNvPr>
            <p:cNvSpPr>
              <a:spLocks/>
            </p:cNvSpPr>
            <p:nvPr/>
          </p:nvSpPr>
          <p:spPr bwMode="auto">
            <a:xfrm>
              <a:off x="2924274"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24" name="Freeform 30">
              <a:extLst>
                <a:ext uri="{FF2B5EF4-FFF2-40B4-BE49-F238E27FC236}">
                  <a16:creationId xmlns:a16="http://schemas.microsoft.com/office/drawing/2014/main" id="{1CF1C91C-F9A1-406F-AABB-85AE0E78DE8C}"/>
                </a:ext>
              </a:extLst>
            </p:cNvPr>
            <p:cNvSpPr>
              <a:spLocks/>
            </p:cNvSpPr>
            <p:nvPr/>
          </p:nvSpPr>
          <p:spPr bwMode="auto">
            <a:xfrm>
              <a:off x="3250415"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25" name="Freeform 31">
              <a:extLst>
                <a:ext uri="{FF2B5EF4-FFF2-40B4-BE49-F238E27FC236}">
                  <a16:creationId xmlns:a16="http://schemas.microsoft.com/office/drawing/2014/main" id="{F8FA1523-EDBA-47D4-ABEB-4036DB9CAC2C}"/>
                </a:ext>
              </a:extLst>
            </p:cNvPr>
            <p:cNvSpPr>
              <a:spLocks/>
            </p:cNvSpPr>
            <p:nvPr/>
          </p:nvSpPr>
          <p:spPr bwMode="auto">
            <a:xfrm>
              <a:off x="2702740"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26" name="Freeform 32">
              <a:extLst>
                <a:ext uri="{FF2B5EF4-FFF2-40B4-BE49-F238E27FC236}">
                  <a16:creationId xmlns:a16="http://schemas.microsoft.com/office/drawing/2014/main" id="{BE57E2E6-D73B-449B-A633-D58E0E15F2E5}"/>
                </a:ext>
              </a:extLst>
            </p:cNvPr>
            <p:cNvSpPr>
              <a:spLocks/>
            </p:cNvSpPr>
            <p:nvPr/>
          </p:nvSpPr>
          <p:spPr bwMode="auto">
            <a:xfrm>
              <a:off x="3031368"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27" name="Freeform 29">
              <a:extLst>
                <a:ext uri="{FF2B5EF4-FFF2-40B4-BE49-F238E27FC236}">
                  <a16:creationId xmlns:a16="http://schemas.microsoft.com/office/drawing/2014/main" id="{22A2C003-86F1-4BC2-89B6-5FBCE7E8F322}"/>
                </a:ext>
              </a:extLst>
            </p:cNvPr>
            <p:cNvSpPr>
              <a:spLocks/>
            </p:cNvSpPr>
            <p:nvPr/>
          </p:nvSpPr>
          <p:spPr bwMode="auto">
            <a:xfrm>
              <a:off x="3579042"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28" name="Freeform 30">
              <a:extLst>
                <a:ext uri="{FF2B5EF4-FFF2-40B4-BE49-F238E27FC236}">
                  <a16:creationId xmlns:a16="http://schemas.microsoft.com/office/drawing/2014/main" id="{02793DFA-3885-402E-AE28-0049A4C19225}"/>
                </a:ext>
              </a:extLst>
            </p:cNvPr>
            <p:cNvSpPr>
              <a:spLocks/>
            </p:cNvSpPr>
            <p:nvPr/>
          </p:nvSpPr>
          <p:spPr bwMode="auto">
            <a:xfrm>
              <a:off x="3905183"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29" name="Freeform 31">
              <a:extLst>
                <a:ext uri="{FF2B5EF4-FFF2-40B4-BE49-F238E27FC236}">
                  <a16:creationId xmlns:a16="http://schemas.microsoft.com/office/drawing/2014/main" id="{C062DBAD-868A-4CC5-B5A1-0292C94F74BB}"/>
                </a:ext>
              </a:extLst>
            </p:cNvPr>
            <p:cNvSpPr>
              <a:spLocks/>
            </p:cNvSpPr>
            <p:nvPr/>
          </p:nvSpPr>
          <p:spPr bwMode="auto">
            <a:xfrm>
              <a:off x="3357509"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30" name="Freeform 32">
              <a:extLst>
                <a:ext uri="{FF2B5EF4-FFF2-40B4-BE49-F238E27FC236}">
                  <a16:creationId xmlns:a16="http://schemas.microsoft.com/office/drawing/2014/main" id="{590C4795-00C6-4312-876F-27FE1F5D5746}"/>
                </a:ext>
              </a:extLst>
            </p:cNvPr>
            <p:cNvSpPr>
              <a:spLocks/>
            </p:cNvSpPr>
            <p:nvPr/>
          </p:nvSpPr>
          <p:spPr bwMode="auto">
            <a:xfrm>
              <a:off x="3686137"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31" name="Freeform 425">
              <a:extLst>
                <a:ext uri="{FF2B5EF4-FFF2-40B4-BE49-F238E27FC236}">
                  <a16:creationId xmlns:a16="http://schemas.microsoft.com/office/drawing/2014/main" id="{EACA9DD9-457E-4668-947B-2EF6B263DB91}"/>
                </a:ext>
              </a:extLst>
            </p:cNvPr>
            <p:cNvSpPr>
              <a:spLocks/>
            </p:cNvSpPr>
            <p:nvPr/>
          </p:nvSpPr>
          <p:spPr bwMode="auto">
            <a:xfrm>
              <a:off x="4233811"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32" name="Freeform 426">
              <a:extLst>
                <a:ext uri="{FF2B5EF4-FFF2-40B4-BE49-F238E27FC236}">
                  <a16:creationId xmlns:a16="http://schemas.microsoft.com/office/drawing/2014/main" id="{02AB393D-C55B-4550-9097-B68D42F31634}"/>
                </a:ext>
              </a:extLst>
            </p:cNvPr>
            <p:cNvSpPr>
              <a:spLocks/>
            </p:cNvSpPr>
            <p:nvPr/>
          </p:nvSpPr>
          <p:spPr bwMode="auto">
            <a:xfrm>
              <a:off x="4559953"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33" name="Freeform 427">
              <a:extLst>
                <a:ext uri="{FF2B5EF4-FFF2-40B4-BE49-F238E27FC236}">
                  <a16:creationId xmlns:a16="http://schemas.microsoft.com/office/drawing/2014/main" id="{7383A351-D0B5-4A75-B53E-C8458538DC1C}"/>
                </a:ext>
              </a:extLst>
            </p:cNvPr>
            <p:cNvSpPr>
              <a:spLocks/>
            </p:cNvSpPr>
            <p:nvPr/>
          </p:nvSpPr>
          <p:spPr bwMode="auto">
            <a:xfrm>
              <a:off x="4012279"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34" name="Freeform 428">
              <a:extLst>
                <a:ext uri="{FF2B5EF4-FFF2-40B4-BE49-F238E27FC236}">
                  <a16:creationId xmlns:a16="http://schemas.microsoft.com/office/drawing/2014/main" id="{3A9B07B3-DA9B-47A3-9550-E28DE1918B95}"/>
                </a:ext>
              </a:extLst>
            </p:cNvPr>
            <p:cNvSpPr>
              <a:spLocks/>
            </p:cNvSpPr>
            <p:nvPr/>
          </p:nvSpPr>
          <p:spPr bwMode="auto">
            <a:xfrm>
              <a:off x="4340906"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35" name="Freeform 29">
              <a:extLst>
                <a:ext uri="{FF2B5EF4-FFF2-40B4-BE49-F238E27FC236}">
                  <a16:creationId xmlns:a16="http://schemas.microsoft.com/office/drawing/2014/main" id="{BEC038E3-3E95-4433-B4B1-4485B46D3D7D}"/>
                </a:ext>
              </a:extLst>
            </p:cNvPr>
            <p:cNvSpPr>
              <a:spLocks/>
            </p:cNvSpPr>
            <p:nvPr/>
          </p:nvSpPr>
          <p:spPr bwMode="auto">
            <a:xfrm>
              <a:off x="4888581"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36" name="Freeform 31">
              <a:extLst>
                <a:ext uri="{FF2B5EF4-FFF2-40B4-BE49-F238E27FC236}">
                  <a16:creationId xmlns:a16="http://schemas.microsoft.com/office/drawing/2014/main" id="{CC19AD42-AF04-4026-A66D-0229D381EA3B}"/>
                </a:ext>
              </a:extLst>
            </p:cNvPr>
            <p:cNvSpPr>
              <a:spLocks/>
            </p:cNvSpPr>
            <p:nvPr/>
          </p:nvSpPr>
          <p:spPr bwMode="auto">
            <a:xfrm>
              <a:off x="4667048"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grpSp>
        <p:nvGrpSpPr>
          <p:cNvPr id="1797" name="Group 1796">
            <a:extLst>
              <a:ext uri="{FF2B5EF4-FFF2-40B4-BE49-F238E27FC236}">
                <a16:creationId xmlns:a16="http://schemas.microsoft.com/office/drawing/2014/main" id="{ADCA3183-3389-4486-8913-D1AEFF5E6A10}"/>
              </a:ext>
            </a:extLst>
          </p:cNvPr>
          <p:cNvGrpSpPr/>
          <p:nvPr userDrawn="1"/>
        </p:nvGrpSpPr>
        <p:grpSpPr>
          <a:xfrm>
            <a:off x="85342" y="646525"/>
            <a:ext cx="12250686" cy="180153"/>
            <a:chOff x="83664" y="515851"/>
            <a:chExt cx="12009863" cy="176637"/>
          </a:xfrm>
        </p:grpSpPr>
        <p:sp>
          <p:nvSpPr>
            <p:cNvPr id="855" name="Freeform 29">
              <a:extLst>
                <a:ext uri="{FF2B5EF4-FFF2-40B4-BE49-F238E27FC236}">
                  <a16:creationId xmlns:a16="http://schemas.microsoft.com/office/drawing/2014/main" id="{6F086788-0344-4F9A-AF82-274CD2E8D455}"/>
                </a:ext>
              </a:extLst>
            </p:cNvPr>
            <p:cNvSpPr>
              <a:spLocks/>
            </p:cNvSpPr>
            <p:nvPr/>
          </p:nvSpPr>
          <p:spPr bwMode="auto">
            <a:xfrm flipH="1">
              <a:off x="11871994"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56" name="Freeform 30">
              <a:extLst>
                <a:ext uri="{FF2B5EF4-FFF2-40B4-BE49-F238E27FC236}">
                  <a16:creationId xmlns:a16="http://schemas.microsoft.com/office/drawing/2014/main" id="{30F87FD2-AAE9-48DD-8109-3CFD7F34AC8B}"/>
                </a:ext>
              </a:extLst>
            </p:cNvPr>
            <p:cNvSpPr>
              <a:spLocks/>
            </p:cNvSpPr>
            <p:nvPr/>
          </p:nvSpPr>
          <p:spPr bwMode="auto">
            <a:xfrm flipH="1">
              <a:off x="1154585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57" name="Freeform 31">
              <a:extLst>
                <a:ext uri="{FF2B5EF4-FFF2-40B4-BE49-F238E27FC236}">
                  <a16:creationId xmlns:a16="http://schemas.microsoft.com/office/drawing/2014/main" id="{D320E54A-79E5-412A-8147-D110485ABB13}"/>
                </a:ext>
              </a:extLst>
            </p:cNvPr>
            <p:cNvSpPr>
              <a:spLocks/>
            </p:cNvSpPr>
            <p:nvPr/>
          </p:nvSpPr>
          <p:spPr bwMode="auto">
            <a:xfrm flipH="1">
              <a:off x="11979088"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58" name="Freeform 32">
              <a:extLst>
                <a:ext uri="{FF2B5EF4-FFF2-40B4-BE49-F238E27FC236}">
                  <a16:creationId xmlns:a16="http://schemas.microsoft.com/office/drawing/2014/main" id="{26552B62-A56A-484E-BBC5-0BEA953D7AD2}"/>
                </a:ext>
              </a:extLst>
            </p:cNvPr>
            <p:cNvSpPr>
              <a:spLocks/>
            </p:cNvSpPr>
            <p:nvPr/>
          </p:nvSpPr>
          <p:spPr bwMode="auto">
            <a:xfrm flipH="1">
              <a:off x="11652948"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59" name="Freeform 29">
              <a:extLst>
                <a:ext uri="{FF2B5EF4-FFF2-40B4-BE49-F238E27FC236}">
                  <a16:creationId xmlns:a16="http://schemas.microsoft.com/office/drawing/2014/main" id="{11A85A65-D9AE-4B3E-991D-CEF44C60DD95}"/>
                </a:ext>
              </a:extLst>
            </p:cNvPr>
            <p:cNvSpPr>
              <a:spLocks/>
            </p:cNvSpPr>
            <p:nvPr/>
          </p:nvSpPr>
          <p:spPr bwMode="auto">
            <a:xfrm flipH="1">
              <a:off x="11217224"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60" name="Freeform 30">
              <a:extLst>
                <a:ext uri="{FF2B5EF4-FFF2-40B4-BE49-F238E27FC236}">
                  <a16:creationId xmlns:a16="http://schemas.microsoft.com/office/drawing/2014/main" id="{30542A38-A051-439C-B0E9-A658C8A17B39}"/>
                </a:ext>
              </a:extLst>
            </p:cNvPr>
            <p:cNvSpPr>
              <a:spLocks/>
            </p:cNvSpPr>
            <p:nvPr/>
          </p:nvSpPr>
          <p:spPr bwMode="auto">
            <a:xfrm flipH="1">
              <a:off x="10891084"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61" name="Freeform 31">
              <a:extLst>
                <a:ext uri="{FF2B5EF4-FFF2-40B4-BE49-F238E27FC236}">
                  <a16:creationId xmlns:a16="http://schemas.microsoft.com/office/drawing/2014/main" id="{19CDDAB7-5384-40F2-AA25-D13A7401CCAF}"/>
                </a:ext>
              </a:extLst>
            </p:cNvPr>
            <p:cNvSpPr>
              <a:spLocks/>
            </p:cNvSpPr>
            <p:nvPr/>
          </p:nvSpPr>
          <p:spPr bwMode="auto">
            <a:xfrm flipH="1">
              <a:off x="11324319"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62" name="Freeform 32">
              <a:extLst>
                <a:ext uri="{FF2B5EF4-FFF2-40B4-BE49-F238E27FC236}">
                  <a16:creationId xmlns:a16="http://schemas.microsoft.com/office/drawing/2014/main" id="{FB7354C1-E715-4D0E-AA7D-95CE100AC17A}"/>
                </a:ext>
              </a:extLst>
            </p:cNvPr>
            <p:cNvSpPr>
              <a:spLocks/>
            </p:cNvSpPr>
            <p:nvPr/>
          </p:nvSpPr>
          <p:spPr bwMode="auto">
            <a:xfrm flipH="1">
              <a:off x="10998178"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63" name="Freeform 29">
              <a:extLst>
                <a:ext uri="{FF2B5EF4-FFF2-40B4-BE49-F238E27FC236}">
                  <a16:creationId xmlns:a16="http://schemas.microsoft.com/office/drawing/2014/main" id="{B91BC49D-BE73-47A9-8E61-D700C272084F}"/>
                </a:ext>
              </a:extLst>
            </p:cNvPr>
            <p:cNvSpPr>
              <a:spLocks/>
            </p:cNvSpPr>
            <p:nvPr/>
          </p:nvSpPr>
          <p:spPr bwMode="auto">
            <a:xfrm flipH="1">
              <a:off x="10562456"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64" name="Freeform 30">
              <a:extLst>
                <a:ext uri="{FF2B5EF4-FFF2-40B4-BE49-F238E27FC236}">
                  <a16:creationId xmlns:a16="http://schemas.microsoft.com/office/drawing/2014/main" id="{BCA17DFF-B361-4DBE-99DD-339461E37C76}"/>
                </a:ext>
              </a:extLst>
            </p:cNvPr>
            <p:cNvSpPr>
              <a:spLocks/>
            </p:cNvSpPr>
            <p:nvPr/>
          </p:nvSpPr>
          <p:spPr bwMode="auto">
            <a:xfrm flipH="1">
              <a:off x="1023631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65" name="Freeform 31">
              <a:extLst>
                <a:ext uri="{FF2B5EF4-FFF2-40B4-BE49-F238E27FC236}">
                  <a16:creationId xmlns:a16="http://schemas.microsoft.com/office/drawing/2014/main" id="{A61862B0-58BE-4AF1-9458-F76D44AB596B}"/>
                </a:ext>
              </a:extLst>
            </p:cNvPr>
            <p:cNvSpPr>
              <a:spLocks/>
            </p:cNvSpPr>
            <p:nvPr/>
          </p:nvSpPr>
          <p:spPr bwMode="auto">
            <a:xfrm flipH="1">
              <a:off x="10669550"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66" name="Freeform 32">
              <a:extLst>
                <a:ext uri="{FF2B5EF4-FFF2-40B4-BE49-F238E27FC236}">
                  <a16:creationId xmlns:a16="http://schemas.microsoft.com/office/drawing/2014/main" id="{F5090DFF-8E4D-43D2-92D3-ADA80CBE0D4A}"/>
                </a:ext>
              </a:extLst>
            </p:cNvPr>
            <p:cNvSpPr>
              <a:spLocks/>
            </p:cNvSpPr>
            <p:nvPr/>
          </p:nvSpPr>
          <p:spPr bwMode="auto">
            <a:xfrm flipH="1">
              <a:off x="10343410"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67" name="Freeform 29">
              <a:extLst>
                <a:ext uri="{FF2B5EF4-FFF2-40B4-BE49-F238E27FC236}">
                  <a16:creationId xmlns:a16="http://schemas.microsoft.com/office/drawing/2014/main" id="{2B977FE1-DD0F-45B7-868C-0FD285B0CD0F}"/>
                </a:ext>
              </a:extLst>
            </p:cNvPr>
            <p:cNvSpPr>
              <a:spLocks/>
            </p:cNvSpPr>
            <p:nvPr/>
          </p:nvSpPr>
          <p:spPr bwMode="auto">
            <a:xfrm flipH="1">
              <a:off x="9907687"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68" name="Freeform 30">
              <a:extLst>
                <a:ext uri="{FF2B5EF4-FFF2-40B4-BE49-F238E27FC236}">
                  <a16:creationId xmlns:a16="http://schemas.microsoft.com/office/drawing/2014/main" id="{CA941E1C-6C82-4228-92A3-96039A6D519E}"/>
                </a:ext>
              </a:extLst>
            </p:cNvPr>
            <p:cNvSpPr>
              <a:spLocks/>
            </p:cNvSpPr>
            <p:nvPr/>
          </p:nvSpPr>
          <p:spPr bwMode="auto">
            <a:xfrm flipH="1">
              <a:off x="9581546"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69" name="Freeform 31">
              <a:extLst>
                <a:ext uri="{FF2B5EF4-FFF2-40B4-BE49-F238E27FC236}">
                  <a16:creationId xmlns:a16="http://schemas.microsoft.com/office/drawing/2014/main" id="{1519D63C-253C-43D9-A3C0-8D7C8684F311}"/>
                </a:ext>
              </a:extLst>
            </p:cNvPr>
            <p:cNvSpPr>
              <a:spLocks/>
            </p:cNvSpPr>
            <p:nvPr/>
          </p:nvSpPr>
          <p:spPr bwMode="auto">
            <a:xfrm flipH="1">
              <a:off x="10014782"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70" name="Freeform 32">
              <a:extLst>
                <a:ext uri="{FF2B5EF4-FFF2-40B4-BE49-F238E27FC236}">
                  <a16:creationId xmlns:a16="http://schemas.microsoft.com/office/drawing/2014/main" id="{54FEF199-2D31-478E-8B88-9510760E6895}"/>
                </a:ext>
              </a:extLst>
            </p:cNvPr>
            <p:cNvSpPr>
              <a:spLocks/>
            </p:cNvSpPr>
            <p:nvPr/>
          </p:nvSpPr>
          <p:spPr bwMode="auto">
            <a:xfrm flipH="1">
              <a:off x="9688641"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71" name="Freeform 565">
              <a:extLst>
                <a:ext uri="{FF2B5EF4-FFF2-40B4-BE49-F238E27FC236}">
                  <a16:creationId xmlns:a16="http://schemas.microsoft.com/office/drawing/2014/main" id="{263ABB50-686D-4B37-99EC-EAF4D691580E}"/>
                </a:ext>
              </a:extLst>
            </p:cNvPr>
            <p:cNvSpPr>
              <a:spLocks/>
            </p:cNvSpPr>
            <p:nvPr/>
          </p:nvSpPr>
          <p:spPr bwMode="auto">
            <a:xfrm flipH="1">
              <a:off x="925291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72" name="Freeform 566">
              <a:extLst>
                <a:ext uri="{FF2B5EF4-FFF2-40B4-BE49-F238E27FC236}">
                  <a16:creationId xmlns:a16="http://schemas.microsoft.com/office/drawing/2014/main" id="{1BD229F8-5511-43EF-9612-3001510781F4}"/>
                </a:ext>
              </a:extLst>
            </p:cNvPr>
            <p:cNvSpPr>
              <a:spLocks/>
            </p:cNvSpPr>
            <p:nvPr/>
          </p:nvSpPr>
          <p:spPr bwMode="auto">
            <a:xfrm flipH="1">
              <a:off x="8926777"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73" name="Freeform 567">
              <a:extLst>
                <a:ext uri="{FF2B5EF4-FFF2-40B4-BE49-F238E27FC236}">
                  <a16:creationId xmlns:a16="http://schemas.microsoft.com/office/drawing/2014/main" id="{06F5A3AF-DE9A-48B1-8E69-DFD180E2317A}"/>
                </a:ext>
              </a:extLst>
            </p:cNvPr>
            <p:cNvSpPr>
              <a:spLocks/>
            </p:cNvSpPr>
            <p:nvPr/>
          </p:nvSpPr>
          <p:spPr bwMode="auto">
            <a:xfrm flipH="1">
              <a:off x="9360012"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74" name="Freeform 568">
              <a:extLst>
                <a:ext uri="{FF2B5EF4-FFF2-40B4-BE49-F238E27FC236}">
                  <a16:creationId xmlns:a16="http://schemas.microsoft.com/office/drawing/2014/main" id="{EE0F8874-1230-43B8-9E19-6939E240D4E5}"/>
                </a:ext>
              </a:extLst>
            </p:cNvPr>
            <p:cNvSpPr>
              <a:spLocks/>
            </p:cNvSpPr>
            <p:nvPr/>
          </p:nvSpPr>
          <p:spPr bwMode="auto">
            <a:xfrm flipH="1">
              <a:off x="9033872"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75" name="Freeform 29">
              <a:extLst>
                <a:ext uri="{FF2B5EF4-FFF2-40B4-BE49-F238E27FC236}">
                  <a16:creationId xmlns:a16="http://schemas.microsoft.com/office/drawing/2014/main" id="{350709BA-B049-48FC-9299-1C2D219E614B}"/>
                </a:ext>
              </a:extLst>
            </p:cNvPr>
            <p:cNvSpPr>
              <a:spLocks/>
            </p:cNvSpPr>
            <p:nvPr/>
          </p:nvSpPr>
          <p:spPr bwMode="auto">
            <a:xfrm flipH="1">
              <a:off x="859814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76" name="Freeform 31">
              <a:extLst>
                <a:ext uri="{FF2B5EF4-FFF2-40B4-BE49-F238E27FC236}">
                  <a16:creationId xmlns:a16="http://schemas.microsoft.com/office/drawing/2014/main" id="{07BEFD49-4BD2-4528-8EF5-C7671A12CA28}"/>
                </a:ext>
              </a:extLst>
            </p:cNvPr>
            <p:cNvSpPr>
              <a:spLocks/>
            </p:cNvSpPr>
            <p:nvPr/>
          </p:nvSpPr>
          <p:spPr bwMode="auto">
            <a:xfrm flipH="1">
              <a:off x="8705243"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77" name="Freeform 29">
              <a:extLst>
                <a:ext uri="{FF2B5EF4-FFF2-40B4-BE49-F238E27FC236}">
                  <a16:creationId xmlns:a16="http://schemas.microsoft.com/office/drawing/2014/main" id="{1E25FB51-65BE-439F-AF5C-071CB5A662BF}"/>
                </a:ext>
              </a:extLst>
            </p:cNvPr>
            <p:cNvSpPr>
              <a:spLocks/>
            </p:cNvSpPr>
            <p:nvPr/>
          </p:nvSpPr>
          <p:spPr bwMode="auto">
            <a:xfrm flipH="1">
              <a:off x="826952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78" name="Freeform 30">
              <a:extLst>
                <a:ext uri="{FF2B5EF4-FFF2-40B4-BE49-F238E27FC236}">
                  <a16:creationId xmlns:a16="http://schemas.microsoft.com/office/drawing/2014/main" id="{7C77C092-0B57-4731-A117-6B5879E8E502}"/>
                </a:ext>
              </a:extLst>
            </p:cNvPr>
            <p:cNvSpPr>
              <a:spLocks/>
            </p:cNvSpPr>
            <p:nvPr/>
          </p:nvSpPr>
          <p:spPr bwMode="auto">
            <a:xfrm flipH="1">
              <a:off x="7943379"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79" name="Freeform 31">
              <a:extLst>
                <a:ext uri="{FF2B5EF4-FFF2-40B4-BE49-F238E27FC236}">
                  <a16:creationId xmlns:a16="http://schemas.microsoft.com/office/drawing/2014/main" id="{4FAF69FD-8478-440F-A0D9-29D124D91AA5}"/>
                </a:ext>
              </a:extLst>
            </p:cNvPr>
            <p:cNvSpPr>
              <a:spLocks/>
            </p:cNvSpPr>
            <p:nvPr/>
          </p:nvSpPr>
          <p:spPr bwMode="auto">
            <a:xfrm flipH="1">
              <a:off x="8376614"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80" name="Freeform 32">
              <a:extLst>
                <a:ext uri="{FF2B5EF4-FFF2-40B4-BE49-F238E27FC236}">
                  <a16:creationId xmlns:a16="http://schemas.microsoft.com/office/drawing/2014/main" id="{73D6C1E6-A15C-4775-A5EA-5675FDD2A616}"/>
                </a:ext>
              </a:extLst>
            </p:cNvPr>
            <p:cNvSpPr>
              <a:spLocks/>
            </p:cNvSpPr>
            <p:nvPr/>
          </p:nvSpPr>
          <p:spPr bwMode="auto">
            <a:xfrm flipH="1">
              <a:off x="8050474"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81" name="Freeform 29">
              <a:extLst>
                <a:ext uri="{FF2B5EF4-FFF2-40B4-BE49-F238E27FC236}">
                  <a16:creationId xmlns:a16="http://schemas.microsoft.com/office/drawing/2014/main" id="{26EE3B4D-AFF2-482B-AD50-D4AAE7380D4D}"/>
                </a:ext>
              </a:extLst>
            </p:cNvPr>
            <p:cNvSpPr>
              <a:spLocks/>
            </p:cNvSpPr>
            <p:nvPr/>
          </p:nvSpPr>
          <p:spPr bwMode="auto">
            <a:xfrm flipH="1">
              <a:off x="7614751"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82" name="Freeform 30">
              <a:extLst>
                <a:ext uri="{FF2B5EF4-FFF2-40B4-BE49-F238E27FC236}">
                  <a16:creationId xmlns:a16="http://schemas.microsoft.com/office/drawing/2014/main" id="{855276D7-FBA8-492C-B482-97AF086BDBEC}"/>
                </a:ext>
              </a:extLst>
            </p:cNvPr>
            <p:cNvSpPr>
              <a:spLocks/>
            </p:cNvSpPr>
            <p:nvPr/>
          </p:nvSpPr>
          <p:spPr bwMode="auto">
            <a:xfrm flipH="1">
              <a:off x="728861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83" name="Freeform 31">
              <a:extLst>
                <a:ext uri="{FF2B5EF4-FFF2-40B4-BE49-F238E27FC236}">
                  <a16:creationId xmlns:a16="http://schemas.microsoft.com/office/drawing/2014/main" id="{1DF03553-DA4C-4239-ABD7-831EC6B0FD42}"/>
                </a:ext>
              </a:extLst>
            </p:cNvPr>
            <p:cNvSpPr>
              <a:spLocks/>
            </p:cNvSpPr>
            <p:nvPr/>
          </p:nvSpPr>
          <p:spPr bwMode="auto">
            <a:xfrm flipH="1">
              <a:off x="7721846"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84" name="Freeform 32">
              <a:extLst>
                <a:ext uri="{FF2B5EF4-FFF2-40B4-BE49-F238E27FC236}">
                  <a16:creationId xmlns:a16="http://schemas.microsoft.com/office/drawing/2014/main" id="{C4FAF3F5-0011-4FDB-B29C-E9EF1A1AE3B3}"/>
                </a:ext>
              </a:extLst>
            </p:cNvPr>
            <p:cNvSpPr>
              <a:spLocks/>
            </p:cNvSpPr>
            <p:nvPr/>
          </p:nvSpPr>
          <p:spPr bwMode="auto">
            <a:xfrm flipH="1">
              <a:off x="7395705"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85" name="Freeform 29">
              <a:extLst>
                <a:ext uri="{FF2B5EF4-FFF2-40B4-BE49-F238E27FC236}">
                  <a16:creationId xmlns:a16="http://schemas.microsoft.com/office/drawing/2014/main" id="{8E094353-028F-43EE-82A7-5AE0657EA65F}"/>
                </a:ext>
              </a:extLst>
            </p:cNvPr>
            <p:cNvSpPr>
              <a:spLocks/>
            </p:cNvSpPr>
            <p:nvPr/>
          </p:nvSpPr>
          <p:spPr bwMode="auto">
            <a:xfrm flipH="1">
              <a:off x="6959982"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86" name="Freeform 30">
              <a:extLst>
                <a:ext uri="{FF2B5EF4-FFF2-40B4-BE49-F238E27FC236}">
                  <a16:creationId xmlns:a16="http://schemas.microsoft.com/office/drawing/2014/main" id="{C938F722-A87F-4E40-915D-6C8A9F88F320}"/>
                </a:ext>
              </a:extLst>
            </p:cNvPr>
            <p:cNvSpPr>
              <a:spLocks/>
            </p:cNvSpPr>
            <p:nvPr/>
          </p:nvSpPr>
          <p:spPr bwMode="auto">
            <a:xfrm flipH="1">
              <a:off x="6633842"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87" name="Freeform 31">
              <a:extLst>
                <a:ext uri="{FF2B5EF4-FFF2-40B4-BE49-F238E27FC236}">
                  <a16:creationId xmlns:a16="http://schemas.microsoft.com/office/drawing/2014/main" id="{A2F6F4D8-2132-4852-945D-CE6DD3BEC5FE}"/>
                </a:ext>
              </a:extLst>
            </p:cNvPr>
            <p:cNvSpPr>
              <a:spLocks/>
            </p:cNvSpPr>
            <p:nvPr/>
          </p:nvSpPr>
          <p:spPr bwMode="auto">
            <a:xfrm flipH="1">
              <a:off x="7067077"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88" name="Freeform 32">
              <a:extLst>
                <a:ext uri="{FF2B5EF4-FFF2-40B4-BE49-F238E27FC236}">
                  <a16:creationId xmlns:a16="http://schemas.microsoft.com/office/drawing/2014/main" id="{4E08E18A-FFEC-42E7-8DFB-50F2554E4DDB}"/>
                </a:ext>
              </a:extLst>
            </p:cNvPr>
            <p:cNvSpPr>
              <a:spLocks/>
            </p:cNvSpPr>
            <p:nvPr/>
          </p:nvSpPr>
          <p:spPr bwMode="auto">
            <a:xfrm flipH="1">
              <a:off x="6740936"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89" name="Freeform 29">
              <a:extLst>
                <a:ext uri="{FF2B5EF4-FFF2-40B4-BE49-F238E27FC236}">
                  <a16:creationId xmlns:a16="http://schemas.microsoft.com/office/drawing/2014/main" id="{D14B33B8-EE4D-4807-BCE5-F8D36A413573}"/>
                </a:ext>
              </a:extLst>
            </p:cNvPr>
            <p:cNvSpPr>
              <a:spLocks/>
            </p:cNvSpPr>
            <p:nvPr/>
          </p:nvSpPr>
          <p:spPr bwMode="auto">
            <a:xfrm flipH="1">
              <a:off x="630521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90" name="Freeform 30">
              <a:extLst>
                <a:ext uri="{FF2B5EF4-FFF2-40B4-BE49-F238E27FC236}">
                  <a16:creationId xmlns:a16="http://schemas.microsoft.com/office/drawing/2014/main" id="{6942BEAF-4DB5-41F6-92CA-6A3D981D34D3}"/>
                </a:ext>
              </a:extLst>
            </p:cNvPr>
            <p:cNvSpPr>
              <a:spLocks/>
            </p:cNvSpPr>
            <p:nvPr/>
          </p:nvSpPr>
          <p:spPr bwMode="auto">
            <a:xfrm flipH="1">
              <a:off x="5979072"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91" name="Freeform 31">
              <a:extLst>
                <a:ext uri="{FF2B5EF4-FFF2-40B4-BE49-F238E27FC236}">
                  <a16:creationId xmlns:a16="http://schemas.microsoft.com/office/drawing/2014/main" id="{BEF5A9C5-020B-445F-A80C-9878EB0B88EF}"/>
                </a:ext>
              </a:extLst>
            </p:cNvPr>
            <p:cNvSpPr>
              <a:spLocks/>
            </p:cNvSpPr>
            <p:nvPr/>
          </p:nvSpPr>
          <p:spPr bwMode="auto">
            <a:xfrm flipH="1">
              <a:off x="6412308"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92" name="Freeform 32">
              <a:extLst>
                <a:ext uri="{FF2B5EF4-FFF2-40B4-BE49-F238E27FC236}">
                  <a16:creationId xmlns:a16="http://schemas.microsoft.com/office/drawing/2014/main" id="{D51869B7-E5CB-44DA-82E3-A7D5C1E026C9}"/>
                </a:ext>
              </a:extLst>
            </p:cNvPr>
            <p:cNvSpPr>
              <a:spLocks/>
            </p:cNvSpPr>
            <p:nvPr/>
          </p:nvSpPr>
          <p:spPr bwMode="auto">
            <a:xfrm flipH="1">
              <a:off x="6086167"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93" name="Freeform 587">
              <a:extLst>
                <a:ext uri="{FF2B5EF4-FFF2-40B4-BE49-F238E27FC236}">
                  <a16:creationId xmlns:a16="http://schemas.microsoft.com/office/drawing/2014/main" id="{4C544C49-8F33-4DA1-845B-73B99BEA6CDA}"/>
                </a:ext>
              </a:extLst>
            </p:cNvPr>
            <p:cNvSpPr>
              <a:spLocks/>
            </p:cNvSpPr>
            <p:nvPr/>
          </p:nvSpPr>
          <p:spPr bwMode="auto">
            <a:xfrm flipH="1">
              <a:off x="565044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94" name="Freeform 588">
              <a:extLst>
                <a:ext uri="{FF2B5EF4-FFF2-40B4-BE49-F238E27FC236}">
                  <a16:creationId xmlns:a16="http://schemas.microsoft.com/office/drawing/2014/main" id="{229528D8-2664-4E1B-AFC2-30E17ED36CC7}"/>
                </a:ext>
              </a:extLst>
            </p:cNvPr>
            <p:cNvSpPr>
              <a:spLocks/>
            </p:cNvSpPr>
            <p:nvPr/>
          </p:nvSpPr>
          <p:spPr bwMode="auto">
            <a:xfrm flipH="1">
              <a:off x="532430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95" name="Freeform 589">
              <a:extLst>
                <a:ext uri="{FF2B5EF4-FFF2-40B4-BE49-F238E27FC236}">
                  <a16:creationId xmlns:a16="http://schemas.microsoft.com/office/drawing/2014/main" id="{043941A6-00C8-4E9A-B608-D05B2245239F}"/>
                </a:ext>
              </a:extLst>
            </p:cNvPr>
            <p:cNvSpPr>
              <a:spLocks/>
            </p:cNvSpPr>
            <p:nvPr/>
          </p:nvSpPr>
          <p:spPr bwMode="auto">
            <a:xfrm flipH="1">
              <a:off x="5757539"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96" name="Freeform 590">
              <a:extLst>
                <a:ext uri="{FF2B5EF4-FFF2-40B4-BE49-F238E27FC236}">
                  <a16:creationId xmlns:a16="http://schemas.microsoft.com/office/drawing/2014/main" id="{623ADF48-9198-4E4C-BCE3-F177F7505268}"/>
                </a:ext>
              </a:extLst>
            </p:cNvPr>
            <p:cNvSpPr>
              <a:spLocks/>
            </p:cNvSpPr>
            <p:nvPr/>
          </p:nvSpPr>
          <p:spPr bwMode="auto">
            <a:xfrm flipH="1">
              <a:off x="5431399"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97" name="Freeform 29">
              <a:extLst>
                <a:ext uri="{FF2B5EF4-FFF2-40B4-BE49-F238E27FC236}">
                  <a16:creationId xmlns:a16="http://schemas.microsoft.com/office/drawing/2014/main" id="{4ED236BF-BB1E-4439-A35D-415222C53D63}"/>
                </a:ext>
              </a:extLst>
            </p:cNvPr>
            <p:cNvSpPr>
              <a:spLocks/>
            </p:cNvSpPr>
            <p:nvPr/>
          </p:nvSpPr>
          <p:spPr bwMode="auto">
            <a:xfrm flipH="1">
              <a:off x="499567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898" name="Freeform 31">
              <a:extLst>
                <a:ext uri="{FF2B5EF4-FFF2-40B4-BE49-F238E27FC236}">
                  <a16:creationId xmlns:a16="http://schemas.microsoft.com/office/drawing/2014/main" id="{8A23FAAE-620A-4294-9841-921C47E9C11B}"/>
                </a:ext>
              </a:extLst>
            </p:cNvPr>
            <p:cNvSpPr>
              <a:spLocks/>
            </p:cNvSpPr>
            <p:nvPr/>
          </p:nvSpPr>
          <p:spPr bwMode="auto">
            <a:xfrm flipH="1">
              <a:off x="5102769"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37" name="Freeform 29">
              <a:extLst>
                <a:ext uri="{FF2B5EF4-FFF2-40B4-BE49-F238E27FC236}">
                  <a16:creationId xmlns:a16="http://schemas.microsoft.com/office/drawing/2014/main" id="{1EE53E81-72A9-43B0-9FDF-16877FB32BC8}"/>
                </a:ext>
              </a:extLst>
            </p:cNvPr>
            <p:cNvSpPr>
              <a:spLocks/>
            </p:cNvSpPr>
            <p:nvPr/>
          </p:nvSpPr>
          <p:spPr bwMode="auto">
            <a:xfrm flipH="1">
              <a:off x="466704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38" name="Freeform 30">
              <a:extLst>
                <a:ext uri="{FF2B5EF4-FFF2-40B4-BE49-F238E27FC236}">
                  <a16:creationId xmlns:a16="http://schemas.microsoft.com/office/drawing/2014/main" id="{BA569DC6-A36F-4A6A-8DEB-F064794C845D}"/>
                </a:ext>
              </a:extLst>
            </p:cNvPr>
            <p:cNvSpPr>
              <a:spLocks/>
            </p:cNvSpPr>
            <p:nvPr/>
          </p:nvSpPr>
          <p:spPr bwMode="auto">
            <a:xfrm flipH="1">
              <a:off x="4340907"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39" name="Freeform 31">
              <a:extLst>
                <a:ext uri="{FF2B5EF4-FFF2-40B4-BE49-F238E27FC236}">
                  <a16:creationId xmlns:a16="http://schemas.microsoft.com/office/drawing/2014/main" id="{E2E08C06-A087-453E-BF75-1A7AC653D043}"/>
                </a:ext>
              </a:extLst>
            </p:cNvPr>
            <p:cNvSpPr>
              <a:spLocks/>
            </p:cNvSpPr>
            <p:nvPr/>
          </p:nvSpPr>
          <p:spPr bwMode="auto">
            <a:xfrm flipH="1">
              <a:off x="4774142"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40" name="Freeform 32">
              <a:extLst>
                <a:ext uri="{FF2B5EF4-FFF2-40B4-BE49-F238E27FC236}">
                  <a16:creationId xmlns:a16="http://schemas.microsoft.com/office/drawing/2014/main" id="{53D6C9C2-A744-4C1C-8672-ADC54A0FFEEE}"/>
                </a:ext>
              </a:extLst>
            </p:cNvPr>
            <p:cNvSpPr>
              <a:spLocks/>
            </p:cNvSpPr>
            <p:nvPr/>
          </p:nvSpPr>
          <p:spPr bwMode="auto">
            <a:xfrm flipH="1">
              <a:off x="4448001"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41" name="Freeform 29">
              <a:extLst>
                <a:ext uri="{FF2B5EF4-FFF2-40B4-BE49-F238E27FC236}">
                  <a16:creationId xmlns:a16="http://schemas.microsoft.com/office/drawing/2014/main" id="{AE0AE3F1-BF26-469D-943E-78DA8EE0E0B4}"/>
                </a:ext>
              </a:extLst>
            </p:cNvPr>
            <p:cNvSpPr>
              <a:spLocks/>
            </p:cNvSpPr>
            <p:nvPr/>
          </p:nvSpPr>
          <p:spPr bwMode="auto">
            <a:xfrm flipH="1">
              <a:off x="401227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42" name="Freeform 30">
              <a:extLst>
                <a:ext uri="{FF2B5EF4-FFF2-40B4-BE49-F238E27FC236}">
                  <a16:creationId xmlns:a16="http://schemas.microsoft.com/office/drawing/2014/main" id="{2BCAC8A7-BFF4-4B50-BB34-3D71B321E14E}"/>
                </a:ext>
              </a:extLst>
            </p:cNvPr>
            <p:cNvSpPr>
              <a:spLocks/>
            </p:cNvSpPr>
            <p:nvPr/>
          </p:nvSpPr>
          <p:spPr bwMode="auto">
            <a:xfrm flipH="1">
              <a:off x="368613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43" name="Freeform 31">
              <a:extLst>
                <a:ext uri="{FF2B5EF4-FFF2-40B4-BE49-F238E27FC236}">
                  <a16:creationId xmlns:a16="http://schemas.microsoft.com/office/drawing/2014/main" id="{A32B46C9-EEFD-4401-B741-ECBB84ADE869}"/>
                </a:ext>
              </a:extLst>
            </p:cNvPr>
            <p:cNvSpPr>
              <a:spLocks/>
            </p:cNvSpPr>
            <p:nvPr/>
          </p:nvSpPr>
          <p:spPr bwMode="auto">
            <a:xfrm flipH="1">
              <a:off x="4119373"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44" name="Freeform 32">
              <a:extLst>
                <a:ext uri="{FF2B5EF4-FFF2-40B4-BE49-F238E27FC236}">
                  <a16:creationId xmlns:a16="http://schemas.microsoft.com/office/drawing/2014/main" id="{62525033-77CC-4C20-8F12-DF93CDA9A723}"/>
                </a:ext>
              </a:extLst>
            </p:cNvPr>
            <p:cNvSpPr>
              <a:spLocks/>
            </p:cNvSpPr>
            <p:nvPr/>
          </p:nvSpPr>
          <p:spPr bwMode="auto">
            <a:xfrm flipH="1">
              <a:off x="3793231"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45" name="Freeform 29">
              <a:extLst>
                <a:ext uri="{FF2B5EF4-FFF2-40B4-BE49-F238E27FC236}">
                  <a16:creationId xmlns:a16="http://schemas.microsoft.com/office/drawing/2014/main" id="{0C20C67A-CE13-43AA-98F8-080F12FD9ACE}"/>
                </a:ext>
              </a:extLst>
            </p:cNvPr>
            <p:cNvSpPr>
              <a:spLocks/>
            </p:cNvSpPr>
            <p:nvPr/>
          </p:nvSpPr>
          <p:spPr bwMode="auto">
            <a:xfrm flipH="1">
              <a:off x="335751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46" name="Freeform 30">
              <a:extLst>
                <a:ext uri="{FF2B5EF4-FFF2-40B4-BE49-F238E27FC236}">
                  <a16:creationId xmlns:a16="http://schemas.microsoft.com/office/drawing/2014/main" id="{576C7748-9555-4564-AB81-8782CF91A59E}"/>
                </a:ext>
              </a:extLst>
            </p:cNvPr>
            <p:cNvSpPr>
              <a:spLocks/>
            </p:cNvSpPr>
            <p:nvPr/>
          </p:nvSpPr>
          <p:spPr bwMode="auto">
            <a:xfrm flipH="1">
              <a:off x="3031369"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47" name="Freeform 31">
              <a:extLst>
                <a:ext uri="{FF2B5EF4-FFF2-40B4-BE49-F238E27FC236}">
                  <a16:creationId xmlns:a16="http://schemas.microsoft.com/office/drawing/2014/main" id="{64DF0C7B-5C3C-4663-8365-3275BE1C7C60}"/>
                </a:ext>
              </a:extLst>
            </p:cNvPr>
            <p:cNvSpPr>
              <a:spLocks/>
            </p:cNvSpPr>
            <p:nvPr/>
          </p:nvSpPr>
          <p:spPr bwMode="auto">
            <a:xfrm flipH="1">
              <a:off x="3464604"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48" name="Freeform 32">
              <a:extLst>
                <a:ext uri="{FF2B5EF4-FFF2-40B4-BE49-F238E27FC236}">
                  <a16:creationId xmlns:a16="http://schemas.microsoft.com/office/drawing/2014/main" id="{1FAAF47B-C2A0-43BB-9381-2C75D88567A2}"/>
                </a:ext>
              </a:extLst>
            </p:cNvPr>
            <p:cNvSpPr>
              <a:spLocks/>
            </p:cNvSpPr>
            <p:nvPr/>
          </p:nvSpPr>
          <p:spPr bwMode="auto">
            <a:xfrm flipH="1">
              <a:off x="3138464"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49" name="Freeform 29">
              <a:extLst>
                <a:ext uri="{FF2B5EF4-FFF2-40B4-BE49-F238E27FC236}">
                  <a16:creationId xmlns:a16="http://schemas.microsoft.com/office/drawing/2014/main" id="{78B52D43-1204-42F6-8F08-FBD181C82C54}"/>
                </a:ext>
              </a:extLst>
            </p:cNvPr>
            <p:cNvSpPr>
              <a:spLocks/>
            </p:cNvSpPr>
            <p:nvPr/>
          </p:nvSpPr>
          <p:spPr bwMode="auto">
            <a:xfrm flipH="1">
              <a:off x="270274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50" name="Freeform 30">
              <a:extLst>
                <a:ext uri="{FF2B5EF4-FFF2-40B4-BE49-F238E27FC236}">
                  <a16:creationId xmlns:a16="http://schemas.microsoft.com/office/drawing/2014/main" id="{9FF64BAB-253C-4564-A88E-EE1CA77EFFE4}"/>
                </a:ext>
              </a:extLst>
            </p:cNvPr>
            <p:cNvSpPr>
              <a:spLocks/>
            </p:cNvSpPr>
            <p:nvPr/>
          </p:nvSpPr>
          <p:spPr bwMode="auto">
            <a:xfrm flipH="1">
              <a:off x="2376599"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51" name="Freeform 31">
              <a:extLst>
                <a:ext uri="{FF2B5EF4-FFF2-40B4-BE49-F238E27FC236}">
                  <a16:creationId xmlns:a16="http://schemas.microsoft.com/office/drawing/2014/main" id="{99DD6950-6DFF-4043-907D-206BD875B918}"/>
                </a:ext>
              </a:extLst>
            </p:cNvPr>
            <p:cNvSpPr>
              <a:spLocks/>
            </p:cNvSpPr>
            <p:nvPr/>
          </p:nvSpPr>
          <p:spPr bwMode="auto">
            <a:xfrm flipH="1">
              <a:off x="2809836"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52" name="Freeform 32">
              <a:extLst>
                <a:ext uri="{FF2B5EF4-FFF2-40B4-BE49-F238E27FC236}">
                  <a16:creationId xmlns:a16="http://schemas.microsoft.com/office/drawing/2014/main" id="{01F65CF4-C605-49AA-B1FD-136B95E55667}"/>
                </a:ext>
              </a:extLst>
            </p:cNvPr>
            <p:cNvSpPr>
              <a:spLocks/>
            </p:cNvSpPr>
            <p:nvPr/>
          </p:nvSpPr>
          <p:spPr bwMode="auto">
            <a:xfrm flipH="1">
              <a:off x="2483694"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53" name="Freeform 447">
              <a:extLst>
                <a:ext uri="{FF2B5EF4-FFF2-40B4-BE49-F238E27FC236}">
                  <a16:creationId xmlns:a16="http://schemas.microsoft.com/office/drawing/2014/main" id="{423EFB1F-DAAF-4114-BCBE-2EC6406CA3EF}"/>
                </a:ext>
              </a:extLst>
            </p:cNvPr>
            <p:cNvSpPr>
              <a:spLocks/>
            </p:cNvSpPr>
            <p:nvPr/>
          </p:nvSpPr>
          <p:spPr bwMode="auto">
            <a:xfrm flipH="1">
              <a:off x="2047972"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54" name="Freeform 448">
              <a:extLst>
                <a:ext uri="{FF2B5EF4-FFF2-40B4-BE49-F238E27FC236}">
                  <a16:creationId xmlns:a16="http://schemas.microsoft.com/office/drawing/2014/main" id="{E708C960-A737-45D5-8A6B-231383543063}"/>
                </a:ext>
              </a:extLst>
            </p:cNvPr>
            <p:cNvSpPr>
              <a:spLocks/>
            </p:cNvSpPr>
            <p:nvPr/>
          </p:nvSpPr>
          <p:spPr bwMode="auto">
            <a:xfrm flipH="1">
              <a:off x="172183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55" name="Freeform 449">
              <a:extLst>
                <a:ext uri="{FF2B5EF4-FFF2-40B4-BE49-F238E27FC236}">
                  <a16:creationId xmlns:a16="http://schemas.microsoft.com/office/drawing/2014/main" id="{76E7BD20-3B7F-4079-94E8-3964CB17C3E4}"/>
                </a:ext>
              </a:extLst>
            </p:cNvPr>
            <p:cNvSpPr>
              <a:spLocks/>
            </p:cNvSpPr>
            <p:nvPr/>
          </p:nvSpPr>
          <p:spPr bwMode="auto">
            <a:xfrm flipH="1">
              <a:off x="2155066"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56" name="Freeform 450">
              <a:extLst>
                <a:ext uri="{FF2B5EF4-FFF2-40B4-BE49-F238E27FC236}">
                  <a16:creationId xmlns:a16="http://schemas.microsoft.com/office/drawing/2014/main" id="{0A805376-57E8-4BFD-929E-690BDDAE7087}"/>
                </a:ext>
              </a:extLst>
            </p:cNvPr>
            <p:cNvSpPr>
              <a:spLocks/>
            </p:cNvSpPr>
            <p:nvPr/>
          </p:nvSpPr>
          <p:spPr bwMode="auto">
            <a:xfrm flipH="1">
              <a:off x="1828926"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57" name="Freeform 29">
              <a:extLst>
                <a:ext uri="{FF2B5EF4-FFF2-40B4-BE49-F238E27FC236}">
                  <a16:creationId xmlns:a16="http://schemas.microsoft.com/office/drawing/2014/main" id="{1BBCC45F-89DF-420C-9912-BFE8CE3C5214}"/>
                </a:ext>
              </a:extLst>
            </p:cNvPr>
            <p:cNvSpPr>
              <a:spLocks/>
            </p:cNvSpPr>
            <p:nvPr/>
          </p:nvSpPr>
          <p:spPr bwMode="auto">
            <a:xfrm flipH="1">
              <a:off x="139320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58" name="Freeform 31">
              <a:extLst>
                <a:ext uri="{FF2B5EF4-FFF2-40B4-BE49-F238E27FC236}">
                  <a16:creationId xmlns:a16="http://schemas.microsoft.com/office/drawing/2014/main" id="{F6466281-ECC9-4FCD-8F88-87A21A17F47F}"/>
                </a:ext>
              </a:extLst>
            </p:cNvPr>
            <p:cNvSpPr>
              <a:spLocks/>
            </p:cNvSpPr>
            <p:nvPr/>
          </p:nvSpPr>
          <p:spPr bwMode="auto">
            <a:xfrm flipH="1">
              <a:off x="1500297"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59" name="Freeform 29">
              <a:extLst>
                <a:ext uri="{FF2B5EF4-FFF2-40B4-BE49-F238E27FC236}">
                  <a16:creationId xmlns:a16="http://schemas.microsoft.com/office/drawing/2014/main" id="{D4172A17-C18F-4225-AD4D-AF2A01CC6CF9}"/>
                </a:ext>
              </a:extLst>
            </p:cNvPr>
            <p:cNvSpPr>
              <a:spLocks/>
            </p:cNvSpPr>
            <p:nvPr/>
          </p:nvSpPr>
          <p:spPr bwMode="auto">
            <a:xfrm flipH="1">
              <a:off x="106457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60" name="Freeform 30">
              <a:extLst>
                <a:ext uri="{FF2B5EF4-FFF2-40B4-BE49-F238E27FC236}">
                  <a16:creationId xmlns:a16="http://schemas.microsoft.com/office/drawing/2014/main" id="{0F592BA4-15C6-4D6B-AD14-97FD54809D9C}"/>
                </a:ext>
              </a:extLst>
            </p:cNvPr>
            <p:cNvSpPr>
              <a:spLocks/>
            </p:cNvSpPr>
            <p:nvPr/>
          </p:nvSpPr>
          <p:spPr bwMode="auto">
            <a:xfrm flipH="1">
              <a:off x="73843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61" name="Freeform 31">
              <a:extLst>
                <a:ext uri="{FF2B5EF4-FFF2-40B4-BE49-F238E27FC236}">
                  <a16:creationId xmlns:a16="http://schemas.microsoft.com/office/drawing/2014/main" id="{E55177BE-5823-4E9C-86E6-6EFC789C0162}"/>
                </a:ext>
              </a:extLst>
            </p:cNvPr>
            <p:cNvSpPr>
              <a:spLocks/>
            </p:cNvSpPr>
            <p:nvPr/>
          </p:nvSpPr>
          <p:spPr bwMode="auto">
            <a:xfrm flipH="1">
              <a:off x="1171668"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62" name="Freeform 32">
              <a:extLst>
                <a:ext uri="{FF2B5EF4-FFF2-40B4-BE49-F238E27FC236}">
                  <a16:creationId xmlns:a16="http://schemas.microsoft.com/office/drawing/2014/main" id="{E85E4376-F754-460F-9A84-05A6FBD02939}"/>
                </a:ext>
              </a:extLst>
            </p:cNvPr>
            <p:cNvSpPr>
              <a:spLocks/>
            </p:cNvSpPr>
            <p:nvPr/>
          </p:nvSpPr>
          <p:spPr bwMode="auto">
            <a:xfrm flipH="1">
              <a:off x="845528"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63" name="Freeform 29">
              <a:extLst>
                <a:ext uri="{FF2B5EF4-FFF2-40B4-BE49-F238E27FC236}">
                  <a16:creationId xmlns:a16="http://schemas.microsoft.com/office/drawing/2014/main" id="{E6945E86-7683-4CFD-8B22-087766B8B83B}"/>
                </a:ext>
              </a:extLst>
            </p:cNvPr>
            <p:cNvSpPr>
              <a:spLocks/>
            </p:cNvSpPr>
            <p:nvPr/>
          </p:nvSpPr>
          <p:spPr bwMode="auto">
            <a:xfrm flipH="1">
              <a:off x="40980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64" name="Freeform 30">
              <a:extLst>
                <a:ext uri="{FF2B5EF4-FFF2-40B4-BE49-F238E27FC236}">
                  <a16:creationId xmlns:a16="http://schemas.microsoft.com/office/drawing/2014/main" id="{D562F685-1E41-420B-8D41-76103A8FC8CC}"/>
                </a:ext>
              </a:extLst>
            </p:cNvPr>
            <p:cNvSpPr>
              <a:spLocks/>
            </p:cNvSpPr>
            <p:nvPr/>
          </p:nvSpPr>
          <p:spPr bwMode="auto">
            <a:xfrm flipH="1">
              <a:off x="83664"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65" name="Freeform 31">
              <a:extLst>
                <a:ext uri="{FF2B5EF4-FFF2-40B4-BE49-F238E27FC236}">
                  <a16:creationId xmlns:a16="http://schemas.microsoft.com/office/drawing/2014/main" id="{31A9F6E1-20EC-47E9-A554-AD8D8BC58A49}"/>
                </a:ext>
              </a:extLst>
            </p:cNvPr>
            <p:cNvSpPr>
              <a:spLocks/>
            </p:cNvSpPr>
            <p:nvPr/>
          </p:nvSpPr>
          <p:spPr bwMode="auto">
            <a:xfrm flipH="1">
              <a:off x="516899"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766" name="Freeform 32">
              <a:extLst>
                <a:ext uri="{FF2B5EF4-FFF2-40B4-BE49-F238E27FC236}">
                  <a16:creationId xmlns:a16="http://schemas.microsoft.com/office/drawing/2014/main" id="{C611903C-5E0F-464F-8B7C-4EB886C1E81B}"/>
                </a:ext>
              </a:extLst>
            </p:cNvPr>
            <p:cNvSpPr>
              <a:spLocks/>
            </p:cNvSpPr>
            <p:nvPr/>
          </p:nvSpPr>
          <p:spPr bwMode="auto">
            <a:xfrm flipH="1">
              <a:off x="190758"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grpSp>
        <p:nvGrpSpPr>
          <p:cNvPr id="1802" name="Group 1801">
            <a:extLst>
              <a:ext uri="{FF2B5EF4-FFF2-40B4-BE49-F238E27FC236}">
                <a16:creationId xmlns:a16="http://schemas.microsoft.com/office/drawing/2014/main" id="{6AE2B9B6-C947-40E8-9C29-194017E32D74}"/>
              </a:ext>
            </a:extLst>
          </p:cNvPr>
          <p:cNvGrpSpPr/>
          <p:nvPr userDrawn="1"/>
        </p:nvGrpSpPr>
        <p:grpSpPr>
          <a:xfrm>
            <a:off x="85341" y="6169983"/>
            <a:ext cx="12250686" cy="180153"/>
            <a:chOff x="83663" y="6004311"/>
            <a:chExt cx="12009863" cy="176637"/>
          </a:xfrm>
        </p:grpSpPr>
        <p:sp>
          <p:nvSpPr>
            <p:cNvPr id="991" name="Freeform 29">
              <a:extLst>
                <a:ext uri="{FF2B5EF4-FFF2-40B4-BE49-F238E27FC236}">
                  <a16:creationId xmlns:a16="http://schemas.microsoft.com/office/drawing/2014/main" id="{EB84D63A-0D4B-4075-A871-81FF6D72315E}"/>
                </a:ext>
              </a:extLst>
            </p:cNvPr>
            <p:cNvSpPr>
              <a:spLocks/>
            </p:cNvSpPr>
            <p:nvPr/>
          </p:nvSpPr>
          <p:spPr bwMode="auto">
            <a:xfrm>
              <a:off x="305196"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92" name="Freeform 30">
              <a:extLst>
                <a:ext uri="{FF2B5EF4-FFF2-40B4-BE49-F238E27FC236}">
                  <a16:creationId xmlns:a16="http://schemas.microsoft.com/office/drawing/2014/main" id="{F1D8AF92-93AF-40D7-83F8-49E1B7F0320E}"/>
                </a:ext>
              </a:extLst>
            </p:cNvPr>
            <p:cNvSpPr>
              <a:spLocks/>
            </p:cNvSpPr>
            <p:nvPr/>
          </p:nvSpPr>
          <p:spPr bwMode="auto">
            <a:xfrm>
              <a:off x="63133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93" name="Freeform 31">
              <a:extLst>
                <a:ext uri="{FF2B5EF4-FFF2-40B4-BE49-F238E27FC236}">
                  <a16:creationId xmlns:a16="http://schemas.microsoft.com/office/drawing/2014/main" id="{7A35C52B-F028-45FF-8A9A-3622B405140E}"/>
                </a:ext>
              </a:extLst>
            </p:cNvPr>
            <p:cNvSpPr>
              <a:spLocks/>
            </p:cNvSpPr>
            <p:nvPr/>
          </p:nvSpPr>
          <p:spPr bwMode="auto">
            <a:xfrm>
              <a:off x="83663"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94" name="Freeform 32">
              <a:extLst>
                <a:ext uri="{FF2B5EF4-FFF2-40B4-BE49-F238E27FC236}">
                  <a16:creationId xmlns:a16="http://schemas.microsoft.com/office/drawing/2014/main" id="{F53796FF-41D3-410C-BA07-01AF758A968B}"/>
                </a:ext>
              </a:extLst>
            </p:cNvPr>
            <p:cNvSpPr>
              <a:spLocks/>
            </p:cNvSpPr>
            <p:nvPr/>
          </p:nvSpPr>
          <p:spPr bwMode="auto">
            <a:xfrm>
              <a:off x="412290"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95" name="Freeform 29">
              <a:extLst>
                <a:ext uri="{FF2B5EF4-FFF2-40B4-BE49-F238E27FC236}">
                  <a16:creationId xmlns:a16="http://schemas.microsoft.com/office/drawing/2014/main" id="{D29764A6-B722-4AEA-A422-85C549D6243F}"/>
                </a:ext>
              </a:extLst>
            </p:cNvPr>
            <p:cNvSpPr>
              <a:spLocks/>
            </p:cNvSpPr>
            <p:nvPr/>
          </p:nvSpPr>
          <p:spPr bwMode="auto">
            <a:xfrm>
              <a:off x="959966"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96" name="Freeform 30">
              <a:extLst>
                <a:ext uri="{FF2B5EF4-FFF2-40B4-BE49-F238E27FC236}">
                  <a16:creationId xmlns:a16="http://schemas.microsoft.com/office/drawing/2014/main" id="{CDD9BDE7-668C-41CD-A8FE-AE9DBDEBE143}"/>
                </a:ext>
              </a:extLst>
            </p:cNvPr>
            <p:cNvSpPr>
              <a:spLocks/>
            </p:cNvSpPr>
            <p:nvPr/>
          </p:nvSpPr>
          <p:spPr bwMode="auto">
            <a:xfrm>
              <a:off x="1286106"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97" name="Freeform 31">
              <a:extLst>
                <a:ext uri="{FF2B5EF4-FFF2-40B4-BE49-F238E27FC236}">
                  <a16:creationId xmlns:a16="http://schemas.microsoft.com/office/drawing/2014/main" id="{78B4C4D2-DA1D-4895-85E6-12B64EAB8F2A}"/>
                </a:ext>
              </a:extLst>
            </p:cNvPr>
            <p:cNvSpPr>
              <a:spLocks/>
            </p:cNvSpPr>
            <p:nvPr/>
          </p:nvSpPr>
          <p:spPr bwMode="auto">
            <a:xfrm>
              <a:off x="738432"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98" name="Freeform 32">
              <a:extLst>
                <a:ext uri="{FF2B5EF4-FFF2-40B4-BE49-F238E27FC236}">
                  <a16:creationId xmlns:a16="http://schemas.microsoft.com/office/drawing/2014/main" id="{BC0006B3-F800-4317-8783-B91A4FE4E362}"/>
                </a:ext>
              </a:extLst>
            </p:cNvPr>
            <p:cNvSpPr>
              <a:spLocks/>
            </p:cNvSpPr>
            <p:nvPr/>
          </p:nvSpPr>
          <p:spPr bwMode="auto">
            <a:xfrm>
              <a:off x="1067060"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99" name="Freeform 29">
              <a:extLst>
                <a:ext uri="{FF2B5EF4-FFF2-40B4-BE49-F238E27FC236}">
                  <a16:creationId xmlns:a16="http://schemas.microsoft.com/office/drawing/2014/main" id="{041382CF-61FD-4660-8FB5-598FB6C616D0}"/>
                </a:ext>
              </a:extLst>
            </p:cNvPr>
            <p:cNvSpPr>
              <a:spLocks/>
            </p:cNvSpPr>
            <p:nvPr/>
          </p:nvSpPr>
          <p:spPr bwMode="auto">
            <a:xfrm>
              <a:off x="1614734"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00" name="Freeform 30">
              <a:extLst>
                <a:ext uri="{FF2B5EF4-FFF2-40B4-BE49-F238E27FC236}">
                  <a16:creationId xmlns:a16="http://schemas.microsoft.com/office/drawing/2014/main" id="{9972FE09-1F04-48BB-BD9D-5FBDA3046307}"/>
                </a:ext>
              </a:extLst>
            </p:cNvPr>
            <p:cNvSpPr>
              <a:spLocks/>
            </p:cNvSpPr>
            <p:nvPr/>
          </p:nvSpPr>
          <p:spPr bwMode="auto">
            <a:xfrm>
              <a:off x="194087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01" name="Freeform 31">
              <a:extLst>
                <a:ext uri="{FF2B5EF4-FFF2-40B4-BE49-F238E27FC236}">
                  <a16:creationId xmlns:a16="http://schemas.microsoft.com/office/drawing/2014/main" id="{C718D31D-4141-4227-9283-7AFF23586B7C}"/>
                </a:ext>
              </a:extLst>
            </p:cNvPr>
            <p:cNvSpPr>
              <a:spLocks/>
            </p:cNvSpPr>
            <p:nvPr/>
          </p:nvSpPr>
          <p:spPr bwMode="auto">
            <a:xfrm>
              <a:off x="1393201"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02" name="Freeform 32">
              <a:extLst>
                <a:ext uri="{FF2B5EF4-FFF2-40B4-BE49-F238E27FC236}">
                  <a16:creationId xmlns:a16="http://schemas.microsoft.com/office/drawing/2014/main" id="{95D7D8FE-4145-481D-A4D8-15658D707B6C}"/>
                </a:ext>
              </a:extLst>
            </p:cNvPr>
            <p:cNvSpPr>
              <a:spLocks/>
            </p:cNvSpPr>
            <p:nvPr/>
          </p:nvSpPr>
          <p:spPr bwMode="auto">
            <a:xfrm>
              <a:off x="1721829"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03" name="Freeform 29">
              <a:extLst>
                <a:ext uri="{FF2B5EF4-FFF2-40B4-BE49-F238E27FC236}">
                  <a16:creationId xmlns:a16="http://schemas.microsoft.com/office/drawing/2014/main" id="{A663F658-2CC6-417E-A9EB-6C8F752E0F3B}"/>
                </a:ext>
              </a:extLst>
            </p:cNvPr>
            <p:cNvSpPr>
              <a:spLocks/>
            </p:cNvSpPr>
            <p:nvPr/>
          </p:nvSpPr>
          <p:spPr bwMode="auto">
            <a:xfrm>
              <a:off x="2269503"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04" name="Freeform 30">
              <a:extLst>
                <a:ext uri="{FF2B5EF4-FFF2-40B4-BE49-F238E27FC236}">
                  <a16:creationId xmlns:a16="http://schemas.microsoft.com/office/drawing/2014/main" id="{33ECAD77-0D8A-488D-92A4-7681FD0685EE}"/>
                </a:ext>
              </a:extLst>
            </p:cNvPr>
            <p:cNvSpPr>
              <a:spLocks/>
            </p:cNvSpPr>
            <p:nvPr/>
          </p:nvSpPr>
          <p:spPr bwMode="auto">
            <a:xfrm>
              <a:off x="2595644"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05" name="Freeform 31">
              <a:extLst>
                <a:ext uri="{FF2B5EF4-FFF2-40B4-BE49-F238E27FC236}">
                  <a16:creationId xmlns:a16="http://schemas.microsoft.com/office/drawing/2014/main" id="{5CBC7ED8-966B-4D67-8082-31BA034622B8}"/>
                </a:ext>
              </a:extLst>
            </p:cNvPr>
            <p:cNvSpPr>
              <a:spLocks/>
            </p:cNvSpPr>
            <p:nvPr/>
          </p:nvSpPr>
          <p:spPr bwMode="auto">
            <a:xfrm>
              <a:off x="2047969"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06" name="Freeform 32">
              <a:extLst>
                <a:ext uri="{FF2B5EF4-FFF2-40B4-BE49-F238E27FC236}">
                  <a16:creationId xmlns:a16="http://schemas.microsoft.com/office/drawing/2014/main" id="{9E28EFD6-33FE-4BAC-AA4E-F24484F8CADB}"/>
                </a:ext>
              </a:extLst>
            </p:cNvPr>
            <p:cNvSpPr>
              <a:spLocks/>
            </p:cNvSpPr>
            <p:nvPr/>
          </p:nvSpPr>
          <p:spPr bwMode="auto">
            <a:xfrm>
              <a:off x="2376598"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07" name="Freeform 477">
              <a:extLst>
                <a:ext uri="{FF2B5EF4-FFF2-40B4-BE49-F238E27FC236}">
                  <a16:creationId xmlns:a16="http://schemas.microsoft.com/office/drawing/2014/main" id="{35618359-81CE-4C99-A497-F508740CB0DD}"/>
                </a:ext>
              </a:extLst>
            </p:cNvPr>
            <p:cNvSpPr>
              <a:spLocks/>
            </p:cNvSpPr>
            <p:nvPr/>
          </p:nvSpPr>
          <p:spPr bwMode="auto">
            <a:xfrm>
              <a:off x="292427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08" name="Freeform 478">
              <a:extLst>
                <a:ext uri="{FF2B5EF4-FFF2-40B4-BE49-F238E27FC236}">
                  <a16:creationId xmlns:a16="http://schemas.microsoft.com/office/drawing/2014/main" id="{5928097D-BC24-45B5-968F-84D6BE800D5C}"/>
                </a:ext>
              </a:extLst>
            </p:cNvPr>
            <p:cNvSpPr>
              <a:spLocks/>
            </p:cNvSpPr>
            <p:nvPr/>
          </p:nvSpPr>
          <p:spPr bwMode="auto">
            <a:xfrm>
              <a:off x="3250413"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09" name="Freeform 479">
              <a:extLst>
                <a:ext uri="{FF2B5EF4-FFF2-40B4-BE49-F238E27FC236}">
                  <a16:creationId xmlns:a16="http://schemas.microsoft.com/office/drawing/2014/main" id="{D2F14BB8-A075-4E01-A02D-ED0304BD8BE5}"/>
                </a:ext>
              </a:extLst>
            </p:cNvPr>
            <p:cNvSpPr>
              <a:spLocks/>
            </p:cNvSpPr>
            <p:nvPr/>
          </p:nvSpPr>
          <p:spPr bwMode="auto">
            <a:xfrm>
              <a:off x="2702739"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10" name="Freeform 480">
              <a:extLst>
                <a:ext uri="{FF2B5EF4-FFF2-40B4-BE49-F238E27FC236}">
                  <a16:creationId xmlns:a16="http://schemas.microsoft.com/office/drawing/2014/main" id="{9283E334-67B2-411D-8C60-F399A3FD7607}"/>
                </a:ext>
              </a:extLst>
            </p:cNvPr>
            <p:cNvSpPr>
              <a:spLocks/>
            </p:cNvSpPr>
            <p:nvPr/>
          </p:nvSpPr>
          <p:spPr bwMode="auto">
            <a:xfrm>
              <a:off x="3031366"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11" name="Freeform 29">
              <a:extLst>
                <a:ext uri="{FF2B5EF4-FFF2-40B4-BE49-F238E27FC236}">
                  <a16:creationId xmlns:a16="http://schemas.microsoft.com/office/drawing/2014/main" id="{D2F28BD3-34CC-4DBC-9BF2-F92663233B15}"/>
                </a:ext>
              </a:extLst>
            </p:cNvPr>
            <p:cNvSpPr>
              <a:spLocks/>
            </p:cNvSpPr>
            <p:nvPr/>
          </p:nvSpPr>
          <p:spPr bwMode="auto">
            <a:xfrm>
              <a:off x="357904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12" name="Freeform 31">
              <a:extLst>
                <a:ext uri="{FF2B5EF4-FFF2-40B4-BE49-F238E27FC236}">
                  <a16:creationId xmlns:a16="http://schemas.microsoft.com/office/drawing/2014/main" id="{65C4C200-00FB-4671-B0FC-9B5903EFA6B5}"/>
                </a:ext>
              </a:extLst>
            </p:cNvPr>
            <p:cNvSpPr>
              <a:spLocks/>
            </p:cNvSpPr>
            <p:nvPr/>
          </p:nvSpPr>
          <p:spPr bwMode="auto">
            <a:xfrm>
              <a:off x="3357508"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13" name="Freeform 29">
              <a:extLst>
                <a:ext uri="{FF2B5EF4-FFF2-40B4-BE49-F238E27FC236}">
                  <a16:creationId xmlns:a16="http://schemas.microsoft.com/office/drawing/2014/main" id="{9EE12FD9-1A60-4B4E-BDCE-456710EF8B63}"/>
                </a:ext>
              </a:extLst>
            </p:cNvPr>
            <p:cNvSpPr>
              <a:spLocks/>
            </p:cNvSpPr>
            <p:nvPr/>
          </p:nvSpPr>
          <p:spPr bwMode="auto">
            <a:xfrm>
              <a:off x="390767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14" name="Freeform 30">
              <a:extLst>
                <a:ext uri="{FF2B5EF4-FFF2-40B4-BE49-F238E27FC236}">
                  <a16:creationId xmlns:a16="http://schemas.microsoft.com/office/drawing/2014/main" id="{02C3A7AC-51C2-4F57-9CEC-D92373F5D1BF}"/>
                </a:ext>
              </a:extLst>
            </p:cNvPr>
            <p:cNvSpPr>
              <a:spLocks/>
            </p:cNvSpPr>
            <p:nvPr/>
          </p:nvSpPr>
          <p:spPr bwMode="auto">
            <a:xfrm>
              <a:off x="4233811"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15" name="Freeform 31">
              <a:extLst>
                <a:ext uri="{FF2B5EF4-FFF2-40B4-BE49-F238E27FC236}">
                  <a16:creationId xmlns:a16="http://schemas.microsoft.com/office/drawing/2014/main" id="{AF46A3D3-8E3C-439D-A7F2-0BE48D34FEEB}"/>
                </a:ext>
              </a:extLst>
            </p:cNvPr>
            <p:cNvSpPr>
              <a:spLocks/>
            </p:cNvSpPr>
            <p:nvPr/>
          </p:nvSpPr>
          <p:spPr bwMode="auto">
            <a:xfrm>
              <a:off x="3686136"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16" name="Freeform 32">
              <a:extLst>
                <a:ext uri="{FF2B5EF4-FFF2-40B4-BE49-F238E27FC236}">
                  <a16:creationId xmlns:a16="http://schemas.microsoft.com/office/drawing/2014/main" id="{93D30021-48E0-42FB-BA4B-DFA777ABD635}"/>
                </a:ext>
              </a:extLst>
            </p:cNvPr>
            <p:cNvSpPr>
              <a:spLocks/>
            </p:cNvSpPr>
            <p:nvPr/>
          </p:nvSpPr>
          <p:spPr bwMode="auto">
            <a:xfrm>
              <a:off x="4014764"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17" name="Freeform 29">
              <a:extLst>
                <a:ext uri="{FF2B5EF4-FFF2-40B4-BE49-F238E27FC236}">
                  <a16:creationId xmlns:a16="http://schemas.microsoft.com/office/drawing/2014/main" id="{DAE0A4FD-A28E-49B5-B2B8-06411201C2EA}"/>
                </a:ext>
              </a:extLst>
            </p:cNvPr>
            <p:cNvSpPr>
              <a:spLocks/>
            </p:cNvSpPr>
            <p:nvPr/>
          </p:nvSpPr>
          <p:spPr bwMode="auto">
            <a:xfrm>
              <a:off x="4562439"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18" name="Freeform 30">
              <a:extLst>
                <a:ext uri="{FF2B5EF4-FFF2-40B4-BE49-F238E27FC236}">
                  <a16:creationId xmlns:a16="http://schemas.microsoft.com/office/drawing/2014/main" id="{E1AD0E62-6039-4044-9190-5A00ABCBD677}"/>
                </a:ext>
              </a:extLst>
            </p:cNvPr>
            <p:cNvSpPr>
              <a:spLocks/>
            </p:cNvSpPr>
            <p:nvPr/>
          </p:nvSpPr>
          <p:spPr bwMode="auto">
            <a:xfrm>
              <a:off x="488858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19" name="Freeform 31">
              <a:extLst>
                <a:ext uri="{FF2B5EF4-FFF2-40B4-BE49-F238E27FC236}">
                  <a16:creationId xmlns:a16="http://schemas.microsoft.com/office/drawing/2014/main" id="{06D3B464-B7F8-4CAD-AE5F-D5203D62B08A}"/>
                </a:ext>
              </a:extLst>
            </p:cNvPr>
            <p:cNvSpPr>
              <a:spLocks/>
            </p:cNvSpPr>
            <p:nvPr/>
          </p:nvSpPr>
          <p:spPr bwMode="auto">
            <a:xfrm>
              <a:off x="4340905"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20" name="Freeform 32">
              <a:extLst>
                <a:ext uri="{FF2B5EF4-FFF2-40B4-BE49-F238E27FC236}">
                  <a16:creationId xmlns:a16="http://schemas.microsoft.com/office/drawing/2014/main" id="{D7FB8E1A-03D3-48EC-8354-8ED146B811BF}"/>
                </a:ext>
              </a:extLst>
            </p:cNvPr>
            <p:cNvSpPr>
              <a:spLocks/>
            </p:cNvSpPr>
            <p:nvPr/>
          </p:nvSpPr>
          <p:spPr bwMode="auto">
            <a:xfrm>
              <a:off x="4669534"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21" name="Freeform 29">
              <a:extLst>
                <a:ext uri="{FF2B5EF4-FFF2-40B4-BE49-F238E27FC236}">
                  <a16:creationId xmlns:a16="http://schemas.microsoft.com/office/drawing/2014/main" id="{EFD056BF-C48D-4B03-B052-6DD2738EFAE3}"/>
                </a:ext>
              </a:extLst>
            </p:cNvPr>
            <p:cNvSpPr>
              <a:spLocks/>
            </p:cNvSpPr>
            <p:nvPr/>
          </p:nvSpPr>
          <p:spPr bwMode="auto">
            <a:xfrm>
              <a:off x="5217208"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22" name="Freeform 30">
              <a:extLst>
                <a:ext uri="{FF2B5EF4-FFF2-40B4-BE49-F238E27FC236}">
                  <a16:creationId xmlns:a16="http://schemas.microsoft.com/office/drawing/2014/main" id="{3CE438B3-A909-451C-893B-2ACFEB7E52E7}"/>
                </a:ext>
              </a:extLst>
            </p:cNvPr>
            <p:cNvSpPr>
              <a:spLocks/>
            </p:cNvSpPr>
            <p:nvPr/>
          </p:nvSpPr>
          <p:spPr bwMode="auto">
            <a:xfrm>
              <a:off x="5543348"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23" name="Freeform 31">
              <a:extLst>
                <a:ext uri="{FF2B5EF4-FFF2-40B4-BE49-F238E27FC236}">
                  <a16:creationId xmlns:a16="http://schemas.microsoft.com/office/drawing/2014/main" id="{5B688E72-91E2-4D28-B779-946F4D23A8A2}"/>
                </a:ext>
              </a:extLst>
            </p:cNvPr>
            <p:cNvSpPr>
              <a:spLocks/>
            </p:cNvSpPr>
            <p:nvPr/>
          </p:nvSpPr>
          <p:spPr bwMode="auto">
            <a:xfrm>
              <a:off x="4995674"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24" name="Freeform 32">
              <a:extLst>
                <a:ext uri="{FF2B5EF4-FFF2-40B4-BE49-F238E27FC236}">
                  <a16:creationId xmlns:a16="http://schemas.microsoft.com/office/drawing/2014/main" id="{C6F43DA8-BC73-4C5B-94E4-8CB2D4468EEE}"/>
                </a:ext>
              </a:extLst>
            </p:cNvPr>
            <p:cNvSpPr>
              <a:spLocks/>
            </p:cNvSpPr>
            <p:nvPr/>
          </p:nvSpPr>
          <p:spPr bwMode="auto">
            <a:xfrm>
              <a:off x="5324302"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25" name="Freeform 29">
              <a:extLst>
                <a:ext uri="{FF2B5EF4-FFF2-40B4-BE49-F238E27FC236}">
                  <a16:creationId xmlns:a16="http://schemas.microsoft.com/office/drawing/2014/main" id="{A93BE57F-9371-4213-880C-5219F3B954C9}"/>
                </a:ext>
              </a:extLst>
            </p:cNvPr>
            <p:cNvSpPr>
              <a:spLocks/>
            </p:cNvSpPr>
            <p:nvPr/>
          </p:nvSpPr>
          <p:spPr bwMode="auto">
            <a:xfrm>
              <a:off x="587197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26" name="Freeform 30">
              <a:extLst>
                <a:ext uri="{FF2B5EF4-FFF2-40B4-BE49-F238E27FC236}">
                  <a16:creationId xmlns:a16="http://schemas.microsoft.com/office/drawing/2014/main" id="{B6D16DFA-7938-42BA-B53A-E3C4687F5840}"/>
                </a:ext>
              </a:extLst>
            </p:cNvPr>
            <p:cNvSpPr>
              <a:spLocks/>
            </p:cNvSpPr>
            <p:nvPr/>
          </p:nvSpPr>
          <p:spPr bwMode="auto">
            <a:xfrm>
              <a:off x="6198118"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27" name="Freeform 31">
              <a:extLst>
                <a:ext uri="{FF2B5EF4-FFF2-40B4-BE49-F238E27FC236}">
                  <a16:creationId xmlns:a16="http://schemas.microsoft.com/office/drawing/2014/main" id="{45CDCBB6-708E-44CF-BA65-BACA9386BACD}"/>
                </a:ext>
              </a:extLst>
            </p:cNvPr>
            <p:cNvSpPr>
              <a:spLocks/>
            </p:cNvSpPr>
            <p:nvPr/>
          </p:nvSpPr>
          <p:spPr bwMode="auto">
            <a:xfrm>
              <a:off x="5650443"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28" name="Freeform 32">
              <a:extLst>
                <a:ext uri="{FF2B5EF4-FFF2-40B4-BE49-F238E27FC236}">
                  <a16:creationId xmlns:a16="http://schemas.microsoft.com/office/drawing/2014/main" id="{CE334FF6-8932-44E4-8D98-543369ABBAAC}"/>
                </a:ext>
              </a:extLst>
            </p:cNvPr>
            <p:cNvSpPr>
              <a:spLocks/>
            </p:cNvSpPr>
            <p:nvPr/>
          </p:nvSpPr>
          <p:spPr bwMode="auto">
            <a:xfrm>
              <a:off x="5979071"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29" name="Freeform 499">
              <a:extLst>
                <a:ext uri="{FF2B5EF4-FFF2-40B4-BE49-F238E27FC236}">
                  <a16:creationId xmlns:a16="http://schemas.microsoft.com/office/drawing/2014/main" id="{23A5D089-5B4E-48DD-878E-DE2590AB1821}"/>
                </a:ext>
              </a:extLst>
            </p:cNvPr>
            <p:cNvSpPr>
              <a:spLocks/>
            </p:cNvSpPr>
            <p:nvPr/>
          </p:nvSpPr>
          <p:spPr bwMode="auto">
            <a:xfrm>
              <a:off x="652674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30" name="Freeform 500">
              <a:extLst>
                <a:ext uri="{FF2B5EF4-FFF2-40B4-BE49-F238E27FC236}">
                  <a16:creationId xmlns:a16="http://schemas.microsoft.com/office/drawing/2014/main" id="{DCA739D1-CC8F-441B-93B7-0AE669F9BD4B}"/>
                </a:ext>
              </a:extLst>
            </p:cNvPr>
            <p:cNvSpPr>
              <a:spLocks/>
            </p:cNvSpPr>
            <p:nvPr/>
          </p:nvSpPr>
          <p:spPr bwMode="auto">
            <a:xfrm>
              <a:off x="685288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31" name="Freeform 501">
              <a:extLst>
                <a:ext uri="{FF2B5EF4-FFF2-40B4-BE49-F238E27FC236}">
                  <a16:creationId xmlns:a16="http://schemas.microsoft.com/office/drawing/2014/main" id="{50221695-4D2C-410B-9E90-48351BC17887}"/>
                </a:ext>
              </a:extLst>
            </p:cNvPr>
            <p:cNvSpPr>
              <a:spLocks/>
            </p:cNvSpPr>
            <p:nvPr/>
          </p:nvSpPr>
          <p:spPr bwMode="auto">
            <a:xfrm>
              <a:off x="6305212"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32" name="Freeform 502">
              <a:extLst>
                <a:ext uri="{FF2B5EF4-FFF2-40B4-BE49-F238E27FC236}">
                  <a16:creationId xmlns:a16="http://schemas.microsoft.com/office/drawing/2014/main" id="{61422459-4037-4AE7-8D9E-07BB41EA3916}"/>
                </a:ext>
              </a:extLst>
            </p:cNvPr>
            <p:cNvSpPr>
              <a:spLocks/>
            </p:cNvSpPr>
            <p:nvPr/>
          </p:nvSpPr>
          <p:spPr bwMode="auto">
            <a:xfrm>
              <a:off x="6633840"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33" name="Freeform 29">
              <a:extLst>
                <a:ext uri="{FF2B5EF4-FFF2-40B4-BE49-F238E27FC236}">
                  <a16:creationId xmlns:a16="http://schemas.microsoft.com/office/drawing/2014/main" id="{E07A424F-E204-43A1-8F6A-4765B0491B33}"/>
                </a:ext>
              </a:extLst>
            </p:cNvPr>
            <p:cNvSpPr>
              <a:spLocks/>
            </p:cNvSpPr>
            <p:nvPr/>
          </p:nvSpPr>
          <p:spPr bwMode="auto">
            <a:xfrm>
              <a:off x="718151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34" name="Freeform 31">
              <a:extLst>
                <a:ext uri="{FF2B5EF4-FFF2-40B4-BE49-F238E27FC236}">
                  <a16:creationId xmlns:a16="http://schemas.microsoft.com/office/drawing/2014/main" id="{43C16675-1119-4B14-BA22-BA13776B3932}"/>
                </a:ext>
              </a:extLst>
            </p:cNvPr>
            <p:cNvSpPr>
              <a:spLocks/>
            </p:cNvSpPr>
            <p:nvPr/>
          </p:nvSpPr>
          <p:spPr bwMode="auto">
            <a:xfrm>
              <a:off x="6959981"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01" name="Freeform 29">
              <a:extLst>
                <a:ext uri="{FF2B5EF4-FFF2-40B4-BE49-F238E27FC236}">
                  <a16:creationId xmlns:a16="http://schemas.microsoft.com/office/drawing/2014/main" id="{DC86AB09-3245-4C62-8429-D264B9BBAC1B}"/>
                </a:ext>
              </a:extLst>
            </p:cNvPr>
            <p:cNvSpPr>
              <a:spLocks/>
            </p:cNvSpPr>
            <p:nvPr/>
          </p:nvSpPr>
          <p:spPr bwMode="auto">
            <a:xfrm>
              <a:off x="751014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02" name="Freeform 30">
              <a:extLst>
                <a:ext uri="{FF2B5EF4-FFF2-40B4-BE49-F238E27FC236}">
                  <a16:creationId xmlns:a16="http://schemas.microsoft.com/office/drawing/2014/main" id="{34DB5ADD-5F68-4366-912B-571D7F278A0A}"/>
                </a:ext>
              </a:extLst>
            </p:cNvPr>
            <p:cNvSpPr>
              <a:spLocks/>
            </p:cNvSpPr>
            <p:nvPr/>
          </p:nvSpPr>
          <p:spPr bwMode="auto">
            <a:xfrm>
              <a:off x="7836283"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03" name="Freeform 31">
              <a:extLst>
                <a:ext uri="{FF2B5EF4-FFF2-40B4-BE49-F238E27FC236}">
                  <a16:creationId xmlns:a16="http://schemas.microsoft.com/office/drawing/2014/main" id="{3C54F082-BA8D-44B1-85D8-2A4F065B4FE5}"/>
                </a:ext>
              </a:extLst>
            </p:cNvPr>
            <p:cNvSpPr>
              <a:spLocks/>
            </p:cNvSpPr>
            <p:nvPr/>
          </p:nvSpPr>
          <p:spPr bwMode="auto">
            <a:xfrm>
              <a:off x="7288609"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04" name="Freeform 32">
              <a:extLst>
                <a:ext uri="{FF2B5EF4-FFF2-40B4-BE49-F238E27FC236}">
                  <a16:creationId xmlns:a16="http://schemas.microsoft.com/office/drawing/2014/main" id="{C0BD7B2F-A041-419C-9DEC-F49823001D4D}"/>
                </a:ext>
              </a:extLst>
            </p:cNvPr>
            <p:cNvSpPr>
              <a:spLocks/>
            </p:cNvSpPr>
            <p:nvPr/>
          </p:nvSpPr>
          <p:spPr bwMode="auto">
            <a:xfrm>
              <a:off x="7617237"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05" name="Freeform 29">
              <a:extLst>
                <a:ext uri="{FF2B5EF4-FFF2-40B4-BE49-F238E27FC236}">
                  <a16:creationId xmlns:a16="http://schemas.microsoft.com/office/drawing/2014/main" id="{39CD8CB6-AA94-45E9-95F4-CA6B912906CE}"/>
                </a:ext>
              </a:extLst>
            </p:cNvPr>
            <p:cNvSpPr>
              <a:spLocks/>
            </p:cNvSpPr>
            <p:nvPr/>
          </p:nvSpPr>
          <p:spPr bwMode="auto">
            <a:xfrm>
              <a:off x="816491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06" name="Freeform 30">
              <a:extLst>
                <a:ext uri="{FF2B5EF4-FFF2-40B4-BE49-F238E27FC236}">
                  <a16:creationId xmlns:a16="http://schemas.microsoft.com/office/drawing/2014/main" id="{7873A49E-A290-4115-83FA-5688742A6252}"/>
                </a:ext>
              </a:extLst>
            </p:cNvPr>
            <p:cNvSpPr>
              <a:spLocks/>
            </p:cNvSpPr>
            <p:nvPr/>
          </p:nvSpPr>
          <p:spPr bwMode="auto">
            <a:xfrm>
              <a:off x="849105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07" name="Freeform 31">
              <a:extLst>
                <a:ext uri="{FF2B5EF4-FFF2-40B4-BE49-F238E27FC236}">
                  <a16:creationId xmlns:a16="http://schemas.microsoft.com/office/drawing/2014/main" id="{BF858DC7-9EFD-473D-8D68-15EEFC83E46A}"/>
                </a:ext>
              </a:extLst>
            </p:cNvPr>
            <p:cNvSpPr>
              <a:spLocks/>
            </p:cNvSpPr>
            <p:nvPr/>
          </p:nvSpPr>
          <p:spPr bwMode="auto">
            <a:xfrm>
              <a:off x="7943378"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08" name="Freeform 32">
              <a:extLst>
                <a:ext uri="{FF2B5EF4-FFF2-40B4-BE49-F238E27FC236}">
                  <a16:creationId xmlns:a16="http://schemas.microsoft.com/office/drawing/2014/main" id="{EF195FB3-5F31-462A-9F78-28B87100C7AD}"/>
                </a:ext>
              </a:extLst>
            </p:cNvPr>
            <p:cNvSpPr>
              <a:spLocks/>
            </p:cNvSpPr>
            <p:nvPr/>
          </p:nvSpPr>
          <p:spPr bwMode="auto">
            <a:xfrm>
              <a:off x="8272007"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09" name="Freeform 29">
              <a:extLst>
                <a:ext uri="{FF2B5EF4-FFF2-40B4-BE49-F238E27FC236}">
                  <a16:creationId xmlns:a16="http://schemas.microsoft.com/office/drawing/2014/main" id="{57213923-4788-4824-B9AC-75A980CBAA90}"/>
                </a:ext>
              </a:extLst>
            </p:cNvPr>
            <p:cNvSpPr>
              <a:spLocks/>
            </p:cNvSpPr>
            <p:nvPr/>
          </p:nvSpPr>
          <p:spPr bwMode="auto">
            <a:xfrm>
              <a:off x="881968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10" name="Freeform 30">
              <a:extLst>
                <a:ext uri="{FF2B5EF4-FFF2-40B4-BE49-F238E27FC236}">
                  <a16:creationId xmlns:a16="http://schemas.microsoft.com/office/drawing/2014/main" id="{B3AA177E-08F8-4767-9504-4C140C188E54}"/>
                </a:ext>
              </a:extLst>
            </p:cNvPr>
            <p:cNvSpPr>
              <a:spLocks/>
            </p:cNvSpPr>
            <p:nvPr/>
          </p:nvSpPr>
          <p:spPr bwMode="auto">
            <a:xfrm>
              <a:off x="9145821"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11" name="Freeform 31">
              <a:extLst>
                <a:ext uri="{FF2B5EF4-FFF2-40B4-BE49-F238E27FC236}">
                  <a16:creationId xmlns:a16="http://schemas.microsoft.com/office/drawing/2014/main" id="{4F564A3C-0622-4D60-87C6-3A5B7F49695D}"/>
                </a:ext>
              </a:extLst>
            </p:cNvPr>
            <p:cNvSpPr>
              <a:spLocks/>
            </p:cNvSpPr>
            <p:nvPr/>
          </p:nvSpPr>
          <p:spPr bwMode="auto">
            <a:xfrm>
              <a:off x="8598147"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12" name="Freeform 32">
              <a:extLst>
                <a:ext uri="{FF2B5EF4-FFF2-40B4-BE49-F238E27FC236}">
                  <a16:creationId xmlns:a16="http://schemas.microsoft.com/office/drawing/2014/main" id="{805E1316-96DE-478C-A377-5DB19921C10B}"/>
                </a:ext>
              </a:extLst>
            </p:cNvPr>
            <p:cNvSpPr>
              <a:spLocks/>
            </p:cNvSpPr>
            <p:nvPr/>
          </p:nvSpPr>
          <p:spPr bwMode="auto">
            <a:xfrm>
              <a:off x="8926774"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13" name="Freeform 29">
              <a:extLst>
                <a:ext uri="{FF2B5EF4-FFF2-40B4-BE49-F238E27FC236}">
                  <a16:creationId xmlns:a16="http://schemas.microsoft.com/office/drawing/2014/main" id="{E2F44C27-0BBB-480C-BF23-8DC2C71BBED8}"/>
                </a:ext>
              </a:extLst>
            </p:cNvPr>
            <p:cNvSpPr>
              <a:spLocks/>
            </p:cNvSpPr>
            <p:nvPr/>
          </p:nvSpPr>
          <p:spPr bwMode="auto">
            <a:xfrm>
              <a:off x="947445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14" name="Freeform 30">
              <a:extLst>
                <a:ext uri="{FF2B5EF4-FFF2-40B4-BE49-F238E27FC236}">
                  <a16:creationId xmlns:a16="http://schemas.microsoft.com/office/drawing/2014/main" id="{971E956E-30BA-4587-AB17-5774BFE67EC2}"/>
                </a:ext>
              </a:extLst>
            </p:cNvPr>
            <p:cNvSpPr>
              <a:spLocks/>
            </p:cNvSpPr>
            <p:nvPr/>
          </p:nvSpPr>
          <p:spPr bwMode="auto">
            <a:xfrm>
              <a:off x="9800591"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15" name="Freeform 31">
              <a:extLst>
                <a:ext uri="{FF2B5EF4-FFF2-40B4-BE49-F238E27FC236}">
                  <a16:creationId xmlns:a16="http://schemas.microsoft.com/office/drawing/2014/main" id="{85E3166C-51C8-46FE-9298-F13A32E2754C}"/>
                </a:ext>
              </a:extLst>
            </p:cNvPr>
            <p:cNvSpPr>
              <a:spLocks/>
            </p:cNvSpPr>
            <p:nvPr/>
          </p:nvSpPr>
          <p:spPr bwMode="auto">
            <a:xfrm>
              <a:off x="9252915"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16" name="Freeform 32">
              <a:extLst>
                <a:ext uri="{FF2B5EF4-FFF2-40B4-BE49-F238E27FC236}">
                  <a16:creationId xmlns:a16="http://schemas.microsoft.com/office/drawing/2014/main" id="{525E9EF6-96B9-4A89-8208-3284D6D2158D}"/>
                </a:ext>
              </a:extLst>
            </p:cNvPr>
            <p:cNvSpPr>
              <a:spLocks/>
            </p:cNvSpPr>
            <p:nvPr/>
          </p:nvSpPr>
          <p:spPr bwMode="auto">
            <a:xfrm>
              <a:off x="9581544"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17" name="Freeform 387">
              <a:extLst>
                <a:ext uri="{FF2B5EF4-FFF2-40B4-BE49-F238E27FC236}">
                  <a16:creationId xmlns:a16="http://schemas.microsoft.com/office/drawing/2014/main" id="{478A8BCC-B32A-4E39-ABA1-9E4D13B7B8E8}"/>
                </a:ext>
              </a:extLst>
            </p:cNvPr>
            <p:cNvSpPr>
              <a:spLocks/>
            </p:cNvSpPr>
            <p:nvPr/>
          </p:nvSpPr>
          <p:spPr bwMode="auto">
            <a:xfrm>
              <a:off x="10129218"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18" name="Freeform 388">
              <a:extLst>
                <a:ext uri="{FF2B5EF4-FFF2-40B4-BE49-F238E27FC236}">
                  <a16:creationId xmlns:a16="http://schemas.microsoft.com/office/drawing/2014/main" id="{5614BBD2-EB0C-49E9-B44B-1A6437E671E9}"/>
                </a:ext>
              </a:extLst>
            </p:cNvPr>
            <p:cNvSpPr>
              <a:spLocks/>
            </p:cNvSpPr>
            <p:nvPr/>
          </p:nvSpPr>
          <p:spPr bwMode="auto">
            <a:xfrm>
              <a:off x="1045536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19" name="Freeform 389">
              <a:extLst>
                <a:ext uri="{FF2B5EF4-FFF2-40B4-BE49-F238E27FC236}">
                  <a16:creationId xmlns:a16="http://schemas.microsoft.com/office/drawing/2014/main" id="{2EDB4054-5229-4CA6-8895-DC3046D61967}"/>
                </a:ext>
              </a:extLst>
            </p:cNvPr>
            <p:cNvSpPr>
              <a:spLocks/>
            </p:cNvSpPr>
            <p:nvPr/>
          </p:nvSpPr>
          <p:spPr bwMode="auto">
            <a:xfrm>
              <a:off x="9907685"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20" name="Freeform 390">
              <a:extLst>
                <a:ext uri="{FF2B5EF4-FFF2-40B4-BE49-F238E27FC236}">
                  <a16:creationId xmlns:a16="http://schemas.microsoft.com/office/drawing/2014/main" id="{87A5FF6A-C9E1-4782-8DBF-68D362A1DDE0}"/>
                </a:ext>
              </a:extLst>
            </p:cNvPr>
            <p:cNvSpPr>
              <a:spLocks/>
            </p:cNvSpPr>
            <p:nvPr/>
          </p:nvSpPr>
          <p:spPr bwMode="auto">
            <a:xfrm>
              <a:off x="10236312"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21" name="Freeform 29">
              <a:extLst>
                <a:ext uri="{FF2B5EF4-FFF2-40B4-BE49-F238E27FC236}">
                  <a16:creationId xmlns:a16="http://schemas.microsoft.com/office/drawing/2014/main" id="{B1974EDF-FF26-4920-B532-D7F90207960C}"/>
                </a:ext>
              </a:extLst>
            </p:cNvPr>
            <p:cNvSpPr>
              <a:spLocks/>
            </p:cNvSpPr>
            <p:nvPr/>
          </p:nvSpPr>
          <p:spPr bwMode="auto">
            <a:xfrm>
              <a:off x="1078398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22" name="Freeform 31">
              <a:extLst>
                <a:ext uri="{FF2B5EF4-FFF2-40B4-BE49-F238E27FC236}">
                  <a16:creationId xmlns:a16="http://schemas.microsoft.com/office/drawing/2014/main" id="{2A17A771-20D7-492B-B75E-E2947ACD44CC}"/>
                </a:ext>
              </a:extLst>
            </p:cNvPr>
            <p:cNvSpPr>
              <a:spLocks/>
            </p:cNvSpPr>
            <p:nvPr/>
          </p:nvSpPr>
          <p:spPr bwMode="auto">
            <a:xfrm>
              <a:off x="10562454"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23" name="Freeform 29">
              <a:extLst>
                <a:ext uri="{FF2B5EF4-FFF2-40B4-BE49-F238E27FC236}">
                  <a16:creationId xmlns:a16="http://schemas.microsoft.com/office/drawing/2014/main" id="{10BAC488-EF39-4573-A277-FF040FEBA991}"/>
                </a:ext>
              </a:extLst>
            </p:cNvPr>
            <p:cNvSpPr>
              <a:spLocks/>
            </p:cNvSpPr>
            <p:nvPr/>
          </p:nvSpPr>
          <p:spPr bwMode="auto">
            <a:xfrm>
              <a:off x="1111261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24" name="Freeform 30">
              <a:extLst>
                <a:ext uri="{FF2B5EF4-FFF2-40B4-BE49-F238E27FC236}">
                  <a16:creationId xmlns:a16="http://schemas.microsoft.com/office/drawing/2014/main" id="{E3E6E5A3-B1FC-4080-92B1-FE5444FD3702}"/>
                </a:ext>
              </a:extLst>
            </p:cNvPr>
            <p:cNvSpPr>
              <a:spLocks/>
            </p:cNvSpPr>
            <p:nvPr/>
          </p:nvSpPr>
          <p:spPr bwMode="auto">
            <a:xfrm>
              <a:off x="1143875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25" name="Freeform 31">
              <a:extLst>
                <a:ext uri="{FF2B5EF4-FFF2-40B4-BE49-F238E27FC236}">
                  <a16:creationId xmlns:a16="http://schemas.microsoft.com/office/drawing/2014/main" id="{1E52E3E7-3179-4282-9CE5-345A1B489A4A}"/>
                </a:ext>
              </a:extLst>
            </p:cNvPr>
            <p:cNvSpPr>
              <a:spLocks/>
            </p:cNvSpPr>
            <p:nvPr/>
          </p:nvSpPr>
          <p:spPr bwMode="auto">
            <a:xfrm>
              <a:off x="10891083"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26" name="Freeform 32">
              <a:extLst>
                <a:ext uri="{FF2B5EF4-FFF2-40B4-BE49-F238E27FC236}">
                  <a16:creationId xmlns:a16="http://schemas.microsoft.com/office/drawing/2014/main" id="{8781BA8E-C018-4814-8A7E-BF2F785C8119}"/>
                </a:ext>
              </a:extLst>
            </p:cNvPr>
            <p:cNvSpPr>
              <a:spLocks/>
            </p:cNvSpPr>
            <p:nvPr/>
          </p:nvSpPr>
          <p:spPr bwMode="auto">
            <a:xfrm>
              <a:off x="11219710"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27" name="Freeform 397">
              <a:extLst>
                <a:ext uri="{FF2B5EF4-FFF2-40B4-BE49-F238E27FC236}">
                  <a16:creationId xmlns:a16="http://schemas.microsoft.com/office/drawing/2014/main" id="{22AFE1C2-8331-491C-9153-FD8A52D38C0C}"/>
                </a:ext>
              </a:extLst>
            </p:cNvPr>
            <p:cNvSpPr>
              <a:spLocks/>
            </p:cNvSpPr>
            <p:nvPr/>
          </p:nvSpPr>
          <p:spPr bwMode="auto">
            <a:xfrm>
              <a:off x="1176738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28" name="Freeform 398">
              <a:extLst>
                <a:ext uri="{FF2B5EF4-FFF2-40B4-BE49-F238E27FC236}">
                  <a16:creationId xmlns:a16="http://schemas.microsoft.com/office/drawing/2014/main" id="{3F5E02DF-9305-4D34-BDB0-528B885960B3}"/>
                </a:ext>
              </a:extLst>
            </p:cNvPr>
            <p:cNvSpPr>
              <a:spLocks/>
            </p:cNvSpPr>
            <p:nvPr/>
          </p:nvSpPr>
          <p:spPr bwMode="auto">
            <a:xfrm>
              <a:off x="12093526"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29" name="Freeform 399">
              <a:extLst>
                <a:ext uri="{FF2B5EF4-FFF2-40B4-BE49-F238E27FC236}">
                  <a16:creationId xmlns:a16="http://schemas.microsoft.com/office/drawing/2014/main" id="{0A3E8882-4F3B-4E14-82F4-4E3D6A37C4AE}"/>
                </a:ext>
              </a:extLst>
            </p:cNvPr>
            <p:cNvSpPr>
              <a:spLocks/>
            </p:cNvSpPr>
            <p:nvPr/>
          </p:nvSpPr>
          <p:spPr bwMode="auto">
            <a:xfrm>
              <a:off x="11545852"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30" name="Freeform 400">
              <a:extLst>
                <a:ext uri="{FF2B5EF4-FFF2-40B4-BE49-F238E27FC236}">
                  <a16:creationId xmlns:a16="http://schemas.microsoft.com/office/drawing/2014/main" id="{2BE2F195-095F-44A6-880F-2E6F93FB8A33}"/>
                </a:ext>
              </a:extLst>
            </p:cNvPr>
            <p:cNvSpPr>
              <a:spLocks/>
            </p:cNvSpPr>
            <p:nvPr/>
          </p:nvSpPr>
          <p:spPr bwMode="auto">
            <a:xfrm>
              <a:off x="11874480"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grpSp>
        <p:nvGrpSpPr>
          <p:cNvPr id="1801" name="Group 1800">
            <a:extLst>
              <a:ext uri="{FF2B5EF4-FFF2-40B4-BE49-F238E27FC236}">
                <a16:creationId xmlns:a16="http://schemas.microsoft.com/office/drawing/2014/main" id="{683F34A0-4824-4E5A-A9CC-124D714530BA}"/>
              </a:ext>
            </a:extLst>
          </p:cNvPr>
          <p:cNvGrpSpPr/>
          <p:nvPr userDrawn="1"/>
        </p:nvGrpSpPr>
        <p:grpSpPr>
          <a:xfrm>
            <a:off x="85341" y="6460691"/>
            <a:ext cx="12250687" cy="180153"/>
            <a:chOff x="83663" y="6302087"/>
            <a:chExt cx="12009864" cy="176637"/>
          </a:xfrm>
        </p:grpSpPr>
        <p:sp>
          <p:nvSpPr>
            <p:cNvPr id="1035" name="Freeform 29">
              <a:extLst>
                <a:ext uri="{FF2B5EF4-FFF2-40B4-BE49-F238E27FC236}">
                  <a16:creationId xmlns:a16="http://schemas.microsoft.com/office/drawing/2014/main" id="{D926D0BC-D684-4C0F-983D-AB617D87C474}"/>
                </a:ext>
              </a:extLst>
            </p:cNvPr>
            <p:cNvSpPr>
              <a:spLocks/>
            </p:cNvSpPr>
            <p:nvPr/>
          </p:nvSpPr>
          <p:spPr bwMode="auto">
            <a:xfrm flipH="1">
              <a:off x="6959982"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36" name="Freeform 30">
              <a:extLst>
                <a:ext uri="{FF2B5EF4-FFF2-40B4-BE49-F238E27FC236}">
                  <a16:creationId xmlns:a16="http://schemas.microsoft.com/office/drawing/2014/main" id="{3552A2BB-2AC5-4272-AC98-FF0972D255D3}"/>
                </a:ext>
              </a:extLst>
            </p:cNvPr>
            <p:cNvSpPr>
              <a:spLocks/>
            </p:cNvSpPr>
            <p:nvPr/>
          </p:nvSpPr>
          <p:spPr bwMode="auto">
            <a:xfrm flipH="1">
              <a:off x="6633841"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37" name="Freeform 31">
              <a:extLst>
                <a:ext uri="{FF2B5EF4-FFF2-40B4-BE49-F238E27FC236}">
                  <a16:creationId xmlns:a16="http://schemas.microsoft.com/office/drawing/2014/main" id="{9ADB1201-DA91-45C9-81E2-52238039A199}"/>
                </a:ext>
              </a:extLst>
            </p:cNvPr>
            <p:cNvSpPr>
              <a:spLocks/>
            </p:cNvSpPr>
            <p:nvPr/>
          </p:nvSpPr>
          <p:spPr bwMode="auto">
            <a:xfrm flipH="1">
              <a:off x="7067076"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38" name="Freeform 32">
              <a:extLst>
                <a:ext uri="{FF2B5EF4-FFF2-40B4-BE49-F238E27FC236}">
                  <a16:creationId xmlns:a16="http://schemas.microsoft.com/office/drawing/2014/main" id="{0BE0CA55-2183-4139-B44D-80A8D2228D8B}"/>
                </a:ext>
              </a:extLst>
            </p:cNvPr>
            <p:cNvSpPr>
              <a:spLocks/>
            </p:cNvSpPr>
            <p:nvPr/>
          </p:nvSpPr>
          <p:spPr bwMode="auto">
            <a:xfrm flipH="1">
              <a:off x="6740936"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39" name="Freeform 29">
              <a:extLst>
                <a:ext uri="{FF2B5EF4-FFF2-40B4-BE49-F238E27FC236}">
                  <a16:creationId xmlns:a16="http://schemas.microsoft.com/office/drawing/2014/main" id="{E7ED715E-E5EB-4E21-A26C-C6F9CFAE177F}"/>
                </a:ext>
              </a:extLst>
            </p:cNvPr>
            <p:cNvSpPr>
              <a:spLocks/>
            </p:cNvSpPr>
            <p:nvPr/>
          </p:nvSpPr>
          <p:spPr bwMode="auto">
            <a:xfrm flipH="1">
              <a:off x="6305212"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40" name="Freeform 30">
              <a:extLst>
                <a:ext uri="{FF2B5EF4-FFF2-40B4-BE49-F238E27FC236}">
                  <a16:creationId xmlns:a16="http://schemas.microsoft.com/office/drawing/2014/main" id="{F6721F8B-03F3-4CBB-ABBA-D7D0AC873E1A}"/>
                </a:ext>
              </a:extLst>
            </p:cNvPr>
            <p:cNvSpPr>
              <a:spLocks/>
            </p:cNvSpPr>
            <p:nvPr/>
          </p:nvSpPr>
          <p:spPr bwMode="auto">
            <a:xfrm flipH="1">
              <a:off x="5979072"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41" name="Freeform 31">
              <a:extLst>
                <a:ext uri="{FF2B5EF4-FFF2-40B4-BE49-F238E27FC236}">
                  <a16:creationId xmlns:a16="http://schemas.microsoft.com/office/drawing/2014/main" id="{02D57ADD-1112-4051-8149-CF719517A11F}"/>
                </a:ext>
              </a:extLst>
            </p:cNvPr>
            <p:cNvSpPr>
              <a:spLocks/>
            </p:cNvSpPr>
            <p:nvPr/>
          </p:nvSpPr>
          <p:spPr bwMode="auto">
            <a:xfrm flipH="1">
              <a:off x="6412307"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42" name="Freeform 32">
              <a:extLst>
                <a:ext uri="{FF2B5EF4-FFF2-40B4-BE49-F238E27FC236}">
                  <a16:creationId xmlns:a16="http://schemas.microsoft.com/office/drawing/2014/main" id="{C8116DE6-9562-4609-9019-D5CEDBDE8FDA}"/>
                </a:ext>
              </a:extLst>
            </p:cNvPr>
            <p:cNvSpPr>
              <a:spLocks/>
            </p:cNvSpPr>
            <p:nvPr/>
          </p:nvSpPr>
          <p:spPr bwMode="auto">
            <a:xfrm flipH="1">
              <a:off x="6086166"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43" name="Freeform 29">
              <a:extLst>
                <a:ext uri="{FF2B5EF4-FFF2-40B4-BE49-F238E27FC236}">
                  <a16:creationId xmlns:a16="http://schemas.microsoft.com/office/drawing/2014/main" id="{DC0325FD-B009-4598-87B7-E69892120ABF}"/>
                </a:ext>
              </a:extLst>
            </p:cNvPr>
            <p:cNvSpPr>
              <a:spLocks/>
            </p:cNvSpPr>
            <p:nvPr/>
          </p:nvSpPr>
          <p:spPr bwMode="auto">
            <a:xfrm flipH="1">
              <a:off x="5650444"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44" name="Freeform 30">
              <a:extLst>
                <a:ext uri="{FF2B5EF4-FFF2-40B4-BE49-F238E27FC236}">
                  <a16:creationId xmlns:a16="http://schemas.microsoft.com/office/drawing/2014/main" id="{56C9E74C-69DF-44C7-8873-C1A753544BB5}"/>
                </a:ext>
              </a:extLst>
            </p:cNvPr>
            <p:cNvSpPr>
              <a:spLocks/>
            </p:cNvSpPr>
            <p:nvPr/>
          </p:nvSpPr>
          <p:spPr bwMode="auto">
            <a:xfrm flipH="1">
              <a:off x="5324303"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45" name="Freeform 31">
              <a:extLst>
                <a:ext uri="{FF2B5EF4-FFF2-40B4-BE49-F238E27FC236}">
                  <a16:creationId xmlns:a16="http://schemas.microsoft.com/office/drawing/2014/main" id="{2747D886-0F5B-461C-8D9E-743684577503}"/>
                </a:ext>
              </a:extLst>
            </p:cNvPr>
            <p:cNvSpPr>
              <a:spLocks/>
            </p:cNvSpPr>
            <p:nvPr/>
          </p:nvSpPr>
          <p:spPr bwMode="auto">
            <a:xfrm flipH="1">
              <a:off x="5757538"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46" name="Freeform 32">
              <a:extLst>
                <a:ext uri="{FF2B5EF4-FFF2-40B4-BE49-F238E27FC236}">
                  <a16:creationId xmlns:a16="http://schemas.microsoft.com/office/drawing/2014/main" id="{4B54D51C-DDD9-47BB-AFDE-0F3DADF70C7F}"/>
                </a:ext>
              </a:extLst>
            </p:cNvPr>
            <p:cNvSpPr>
              <a:spLocks/>
            </p:cNvSpPr>
            <p:nvPr/>
          </p:nvSpPr>
          <p:spPr bwMode="auto">
            <a:xfrm flipH="1">
              <a:off x="5431398"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47" name="Freeform 29">
              <a:extLst>
                <a:ext uri="{FF2B5EF4-FFF2-40B4-BE49-F238E27FC236}">
                  <a16:creationId xmlns:a16="http://schemas.microsoft.com/office/drawing/2014/main" id="{96248FA3-172C-49CA-9D21-8EFCFB86C605}"/>
                </a:ext>
              </a:extLst>
            </p:cNvPr>
            <p:cNvSpPr>
              <a:spLocks/>
            </p:cNvSpPr>
            <p:nvPr/>
          </p:nvSpPr>
          <p:spPr bwMode="auto">
            <a:xfrm flipH="1">
              <a:off x="4995675"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48" name="Freeform 30">
              <a:extLst>
                <a:ext uri="{FF2B5EF4-FFF2-40B4-BE49-F238E27FC236}">
                  <a16:creationId xmlns:a16="http://schemas.microsoft.com/office/drawing/2014/main" id="{32B78079-AB81-45CD-A1B0-CD6EB2BCC6A8}"/>
                </a:ext>
              </a:extLst>
            </p:cNvPr>
            <p:cNvSpPr>
              <a:spLocks/>
            </p:cNvSpPr>
            <p:nvPr/>
          </p:nvSpPr>
          <p:spPr bwMode="auto">
            <a:xfrm flipH="1">
              <a:off x="4669534"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49" name="Freeform 31">
              <a:extLst>
                <a:ext uri="{FF2B5EF4-FFF2-40B4-BE49-F238E27FC236}">
                  <a16:creationId xmlns:a16="http://schemas.microsoft.com/office/drawing/2014/main" id="{0DDF6A3D-9F36-4094-8D73-54587CA6BC58}"/>
                </a:ext>
              </a:extLst>
            </p:cNvPr>
            <p:cNvSpPr>
              <a:spLocks/>
            </p:cNvSpPr>
            <p:nvPr/>
          </p:nvSpPr>
          <p:spPr bwMode="auto">
            <a:xfrm flipH="1">
              <a:off x="5102769"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50" name="Freeform 32">
              <a:extLst>
                <a:ext uri="{FF2B5EF4-FFF2-40B4-BE49-F238E27FC236}">
                  <a16:creationId xmlns:a16="http://schemas.microsoft.com/office/drawing/2014/main" id="{69C8070F-C78C-496F-AB0C-2F9430281E2F}"/>
                </a:ext>
              </a:extLst>
            </p:cNvPr>
            <p:cNvSpPr>
              <a:spLocks/>
            </p:cNvSpPr>
            <p:nvPr/>
          </p:nvSpPr>
          <p:spPr bwMode="auto">
            <a:xfrm flipH="1">
              <a:off x="4776629"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51" name="Freeform 521">
              <a:extLst>
                <a:ext uri="{FF2B5EF4-FFF2-40B4-BE49-F238E27FC236}">
                  <a16:creationId xmlns:a16="http://schemas.microsoft.com/office/drawing/2014/main" id="{BD505570-4333-447E-88AA-436513DECD5E}"/>
                </a:ext>
              </a:extLst>
            </p:cNvPr>
            <p:cNvSpPr>
              <a:spLocks/>
            </p:cNvSpPr>
            <p:nvPr/>
          </p:nvSpPr>
          <p:spPr bwMode="auto">
            <a:xfrm flipH="1">
              <a:off x="4340906"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52" name="Freeform 522">
              <a:extLst>
                <a:ext uri="{FF2B5EF4-FFF2-40B4-BE49-F238E27FC236}">
                  <a16:creationId xmlns:a16="http://schemas.microsoft.com/office/drawing/2014/main" id="{DCC6EE4F-9031-4D04-990C-339505E21202}"/>
                </a:ext>
              </a:extLst>
            </p:cNvPr>
            <p:cNvSpPr>
              <a:spLocks/>
            </p:cNvSpPr>
            <p:nvPr/>
          </p:nvSpPr>
          <p:spPr bwMode="auto">
            <a:xfrm flipH="1">
              <a:off x="4014765"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53" name="Freeform 523">
              <a:extLst>
                <a:ext uri="{FF2B5EF4-FFF2-40B4-BE49-F238E27FC236}">
                  <a16:creationId xmlns:a16="http://schemas.microsoft.com/office/drawing/2014/main" id="{AAE54BA5-DA52-460B-9969-7756763C9752}"/>
                </a:ext>
              </a:extLst>
            </p:cNvPr>
            <p:cNvSpPr>
              <a:spLocks/>
            </p:cNvSpPr>
            <p:nvPr/>
          </p:nvSpPr>
          <p:spPr bwMode="auto">
            <a:xfrm flipH="1">
              <a:off x="4447999"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54" name="Freeform 524">
              <a:extLst>
                <a:ext uri="{FF2B5EF4-FFF2-40B4-BE49-F238E27FC236}">
                  <a16:creationId xmlns:a16="http://schemas.microsoft.com/office/drawing/2014/main" id="{5D44041C-9101-4787-8BBB-95717135A422}"/>
                </a:ext>
              </a:extLst>
            </p:cNvPr>
            <p:cNvSpPr>
              <a:spLocks/>
            </p:cNvSpPr>
            <p:nvPr/>
          </p:nvSpPr>
          <p:spPr bwMode="auto">
            <a:xfrm flipH="1">
              <a:off x="4121860"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55" name="Freeform 29">
              <a:extLst>
                <a:ext uri="{FF2B5EF4-FFF2-40B4-BE49-F238E27FC236}">
                  <a16:creationId xmlns:a16="http://schemas.microsoft.com/office/drawing/2014/main" id="{246D506F-1FB7-470A-96C6-17BFEB13D39F}"/>
                </a:ext>
              </a:extLst>
            </p:cNvPr>
            <p:cNvSpPr>
              <a:spLocks/>
            </p:cNvSpPr>
            <p:nvPr/>
          </p:nvSpPr>
          <p:spPr bwMode="auto">
            <a:xfrm flipH="1">
              <a:off x="3686136"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56" name="Freeform 31">
              <a:extLst>
                <a:ext uri="{FF2B5EF4-FFF2-40B4-BE49-F238E27FC236}">
                  <a16:creationId xmlns:a16="http://schemas.microsoft.com/office/drawing/2014/main" id="{71E06B8D-B699-4533-9E74-A8D7A0E64441}"/>
                </a:ext>
              </a:extLst>
            </p:cNvPr>
            <p:cNvSpPr>
              <a:spLocks/>
            </p:cNvSpPr>
            <p:nvPr/>
          </p:nvSpPr>
          <p:spPr bwMode="auto">
            <a:xfrm flipH="1">
              <a:off x="3793231"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57" name="Freeform 29">
              <a:extLst>
                <a:ext uri="{FF2B5EF4-FFF2-40B4-BE49-F238E27FC236}">
                  <a16:creationId xmlns:a16="http://schemas.microsoft.com/office/drawing/2014/main" id="{E1038BEF-6AB5-4989-A030-AFC0FDB6D56D}"/>
                </a:ext>
              </a:extLst>
            </p:cNvPr>
            <p:cNvSpPr>
              <a:spLocks/>
            </p:cNvSpPr>
            <p:nvPr/>
          </p:nvSpPr>
          <p:spPr bwMode="auto">
            <a:xfrm flipH="1">
              <a:off x="3357508"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58" name="Freeform 30">
              <a:extLst>
                <a:ext uri="{FF2B5EF4-FFF2-40B4-BE49-F238E27FC236}">
                  <a16:creationId xmlns:a16="http://schemas.microsoft.com/office/drawing/2014/main" id="{5E9B9464-B633-460A-8568-95EA2CF90F77}"/>
                </a:ext>
              </a:extLst>
            </p:cNvPr>
            <p:cNvSpPr>
              <a:spLocks/>
            </p:cNvSpPr>
            <p:nvPr/>
          </p:nvSpPr>
          <p:spPr bwMode="auto">
            <a:xfrm flipH="1">
              <a:off x="3031367"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59" name="Freeform 31">
              <a:extLst>
                <a:ext uri="{FF2B5EF4-FFF2-40B4-BE49-F238E27FC236}">
                  <a16:creationId xmlns:a16="http://schemas.microsoft.com/office/drawing/2014/main" id="{388561A6-DC26-4A46-A74A-8630E59A0814}"/>
                </a:ext>
              </a:extLst>
            </p:cNvPr>
            <p:cNvSpPr>
              <a:spLocks/>
            </p:cNvSpPr>
            <p:nvPr/>
          </p:nvSpPr>
          <p:spPr bwMode="auto">
            <a:xfrm flipH="1">
              <a:off x="3464602"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60" name="Freeform 32">
              <a:extLst>
                <a:ext uri="{FF2B5EF4-FFF2-40B4-BE49-F238E27FC236}">
                  <a16:creationId xmlns:a16="http://schemas.microsoft.com/office/drawing/2014/main" id="{91236F43-F981-4DF4-B3AF-AE232D551204}"/>
                </a:ext>
              </a:extLst>
            </p:cNvPr>
            <p:cNvSpPr>
              <a:spLocks/>
            </p:cNvSpPr>
            <p:nvPr/>
          </p:nvSpPr>
          <p:spPr bwMode="auto">
            <a:xfrm flipH="1">
              <a:off x="3138462"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61" name="Freeform 29">
              <a:extLst>
                <a:ext uri="{FF2B5EF4-FFF2-40B4-BE49-F238E27FC236}">
                  <a16:creationId xmlns:a16="http://schemas.microsoft.com/office/drawing/2014/main" id="{65AE2B37-CAA4-4571-8372-CBE6B75A86D0}"/>
                </a:ext>
              </a:extLst>
            </p:cNvPr>
            <p:cNvSpPr>
              <a:spLocks/>
            </p:cNvSpPr>
            <p:nvPr/>
          </p:nvSpPr>
          <p:spPr bwMode="auto">
            <a:xfrm flipH="1">
              <a:off x="2702739"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62" name="Freeform 30">
              <a:extLst>
                <a:ext uri="{FF2B5EF4-FFF2-40B4-BE49-F238E27FC236}">
                  <a16:creationId xmlns:a16="http://schemas.microsoft.com/office/drawing/2014/main" id="{81432EFF-FCFC-4180-B15B-B72FDE8B2ADC}"/>
                </a:ext>
              </a:extLst>
            </p:cNvPr>
            <p:cNvSpPr>
              <a:spLocks/>
            </p:cNvSpPr>
            <p:nvPr/>
          </p:nvSpPr>
          <p:spPr bwMode="auto">
            <a:xfrm flipH="1">
              <a:off x="2376598"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63" name="Freeform 31">
              <a:extLst>
                <a:ext uri="{FF2B5EF4-FFF2-40B4-BE49-F238E27FC236}">
                  <a16:creationId xmlns:a16="http://schemas.microsoft.com/office/drawing/2014/main" id="{531189AB-2721-4381-B953-8C7CC9F20193}"/>
                </a:ext>
              </a:extLst>
            </p:cNvPr>
            <p:cNvSpPr>
              <a:spLocks/>
            </p:cNvSpPr>
            <p:nvPr/>
          </p:nvSpPr>
          <p:spPr bwMode="auto">
            <a:xfrm flipH="1">
              <a:off x="2809833"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64" name="Freeform 32">
              <a:extLst>
                <a:ext uri="{FF2B5EF4-FFF2-40B4-BE49-F238E27FC236}">
                  <a16:creationId xmlns:a16="http://schemas.microsoft.com/office/drawing/2014/main" id="{99B53615-A1E5-4D9B-AAE1-FBC9A6CCA84B}"/>
                </a:ext>
              </a:extLst>
            </p:cNvPr>
            <p:cNvSpPr>
              <a:spLocks/>
            </p:cNvSpPr>
            <p:nvPr/>
          </p:nvSpPr>
          <p:spPr bwMode="auto">
            <a:xfrm flipH="1">
              <a:off x="2483693"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65" name="Freeform 29">
              <a:extLst>
                <a:ext uri="{FF2B5EF4-FFF2-40B4-BE49-F238E27FC236}">
                  <a16:creationId xmlns:a16="http://schemas.microsoft.com/office/drawing/2014/main" id="{3E0418A4-5D10-4E53-93E9-4215193FF34D}"/>
                </a:ext>
              </a:extLst>
            </p:cNvPr>
            <p:cNvSpPr>
              <a:spLocks/>
            </p:cNvSpPr>
            <p:nvPr/>
          </p:nvSpPr>
          <p:spPr bwMode="auto">
            <a:xfrm flipH="1">
              <a:off x="2047970"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66" name="Freeform 30">
              <a:extLst>
                <a:ext uri="{FF2B5EF4-FFF2-40B4-BE49-F238E27FC236}">
                  <a16:creationId xmlns:a16="http://schemas.microsoft.com/office/drawing/2014/main" id="{3849DD79-C791-4B5E-95F5-C19E906D7C09}"/>
                </a:ext>
              </a:extLst>
            </p:cNvPr>
            <p:cNvSpPr>
              <a:spLocks/>
            </p:cNvSpPr>
            <p:nvPr/>
          </p:nvSpPr>
          <p:spPr bwMode="auto">
            <a:xfrm flipH="1">
              <a:off x="1721830"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67" name="Freeform 31">
              <a:extLst>
                <a:ext uri="{FF2B5EF4-FFF2-40B4-BE49-F238E27FC236}">
                  <a16:creationId xmlns:a16="http://schemas.microsoft.com/office/drawing/2014/main" id="{16B3EAB6-00C6-4F89-9D60-8B5305CAFA36}"/>
                </a:ext>
              </a:extLst>
            </p:cNvPr>
            <p:cNvSpPr>
              <a:spLocks/>
            </p:cNvSpPr>
            <p:nvPr/>
          </p:nvSpPr>
          <p:spPr bwMode="auto">
            <a:xfrm flipH="1">
              <a:off x="2155065"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68" name="Freeform 32">
              <a:extLst>
                <a:ext uri="{FF2B5EF4-FFF2-40B4-BE49-F238E27FC236}">
                  <a16:creationId xmlns:a16="http://schemas.microsoft.com/office/drawing/2014/main" id="{325525DB-5DBF-4FCE-8AE8-26F86C1A2172}"/>
                </a:ext>
              </a:extLst>
            </p:cNvPr>
            <p:cNvSpPr>
              <a:spLocks/>
            </p:cNvSpPr>
            <p:nvPr/>
          </p:nvSpPr>
          <p:spPr bwMode="auto">
            <a:xfrm flipH="1">
              <a:off x="1828924"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69" name="Freeform 29">
              <a:extLst>
                <a:ext uri="{FF2B5EF4-FFF2-40B4-BE49-F238E27FC236}">
                  <a16:creationId xmlns:a16="http://schemas.microsoft.com/office/drawing/2014/main" id="{839C1AE9-DCD2-4FCD-BC21-5196279786C7}"/>
                </a:ext>
              </a:extLst>
            </p:cNvPr>
            <p:cNvSpPr>
              <a:spLocks/>
            </p:cNvSpPr>
            <p:nvPr/>
          </p:nvSpPr>
          <p:spPr bwMode="auto">
            <a:xfrm flipH="1">
              <a:off x="1393201"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70" name="Freeform 30">
              <a:extLst>
                <a:ext uri="{FF2B5EF4-FFF2-40B4-BE49-F238E27FC236}">
                  <a16:creationId xmlns:a16="http://schemas.microsoft.com/office/drawing/2014/main" id="{E8EF2D61-8924-41C1-971E-5F5F492A9F7C}"/>
                </a:ext>
              </a:extLst>
            </p:cNvPr>
            <p:cNvSpPr>
              <a:spLocks/>
            </p:cNvSpPr>
            <p:nvPr/>
          </p:nvSpPr>
          <p:spPr bwMode="auto">
            <a:xfrm flipH="1">
              <a:off x="1067060"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71" name="Freeform 31">
              <a:extLst>
                <a:ext uri="{FF2B5EF4-FFF2-40B4-BE49-F238E27FC236}">
                  <a16:creationId xmlns:a16="http://schemas.microsoft.com/office/drawing/2014/main" id="{9FCC103C-6005-4F7C-9AD1-4E9F42940A82}"/>
                </a:ext>
              </a:extLst>
            </p:cNvPr>
            <p:cNvSpPr>
              <a:spLocks/>
            </p:cNvSpPr>
            <p:nvPr/>
          </p:nvSpPr>
          <p:spPr bwMode="auto">
            <a:xfrm flipH="1">
              <a:off x="1500296"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72" name="Freeform 32">
              <a:extLst>
                <a:ext uri="{FF2B5EF4-FFF2-40B4-BE49-F238E27FC236}">
                  <a16:creationId xmlns:a16="http://schemas.microsoft.com/office/drawing/2014/main" id="{1DC92673-ADBC-4943-A185-53D1B8CB8133}"/>
                </a:ext>
              </a:extLst>
            </p:cNvPr>
            <p:cNvSpPr>
              <a:spLocks/>
            </p:cNvSpPr>
            <p:nvPr/>
          </p:nvSpPr>
          <p:spPr bwMode="auto">
            <a:xfrm flipH="1">
              <a:off x="1174155"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73" name="Freeform 543">
              <a:extLst>
                <a:ext uri="{FF2B5EF4-FFF2-40B4-BE49-F238E27FC236}">
                  <a16:creationId xmlns:a16="http://schemas.microsoft.com/office/drawing/2014/main" id="{1287E3ED-53A1-4987-A88D-D37D54868EF8}"/>
                </a:ext>
              </a:extLst>
            </p:cNvPr>
            <p:cNvSpPr>
              <a:spLocks/>
            </p:cNvSpPr>
            <p:nvPr/>
          </p:nvSpPr>
          <p:spPr bwMode="auto">
            <a:xfrm flipH="1">
              <a:off x="738433"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74" name="Freeform 544">
              <a:extLst>
                <a:ext uri="{FF2B5EF4-FFF2-40B4-BE49-F238E27FC236}">
                  <a16:creationId xmlns:a16="http://schemas.microsoft.com/office/drawing/2014/main" id="{2A765B9D-2A15-4D4C-A939-CE1AC9DC9995}"/>
                </a:ext>
              </a:extLst>
            </p:cNvPr>
            <p:cNvSpPr>
              <a:spLocks/>
            </p:cNvSpPr>
            <p:nvPr/>
          </p:nvSpPr>
          <p:spPr bwMode="auto">
            <a:xfrm flipH="1">
              <a:off x="412291"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75" name="Freeform 545">
              <a:extLst>
                <a:ext uri="{FF2B5EF4-FFF2-40B4-BE49-F238E27FC236}">
                  <a16:creationId xmlns:a16="http://schemas.microsoft.com/office/drawing/2014/main" id="{A84A1B8C-2ED8-4268-94F8-F5BBAB2CE236}"/>
                </a:ext>
              </a:extLst>
            </p:cNvPr>
            <p:cNvSpPr>
              <a:spLocks/>
            </p:cNvSpPr>
            <p:nvPr/>
          </p:nvSpPr>
          <p:spPr bwMode="auto">
            <a:xfrm flipH="1">
              <a:off x="845526"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76" name="Freeform 546">
              <a:extLst>
                <a:ext uri="{FF2B5EF4-FFF2-40B4-BE49-F238E27FC236}">
                  <a16:creationId xmlns:a16="http://schemas.microsoft.com/office/drawing/2014/main" id="{17223C32-8657-443B-B6AA-4088B53F70CF}"/>
                </a:ext>
              </a:extLst>
            </p:cNvPr>
            <p:cNvSpPr>
              <a:spLocks/>
            </p:cNvSpPr>
            <p:nvPr/>
          </p:nvSpPr>
          <p:spPr bwMode="auto">
            <a:xfrm flipH="1">
              <a:off x="519387"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77" name="Freeform 29">
              <a:extLst>
                <a:ext uri="{FF2B5EF4-FFF2-40B4-BE49-F238E27FC236}">
                  <a16:creationId xmlns:a16="http://schemas.microsoft.com/office/drawing/2014/main" id="{6DA721F8-543B-4774-80ED-DA7A0DCB4A2B}"/>
                </a:ext>
              </a:extLst>
            </p:cNvPr>
            <p:cNvSpPr>
              <a:spLocks/>
            </p:cNvSpPr>
            <p:nvPr/>
          </p:nvSpPr>
          <p:spPr bwMode="auto">
            <a:xfrm flipH="1">
              <a:off x="83663"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78" name="Freeform 31">
              <a:extLst>
                <a:ext uri="{FF2B5EF4-FFF2-40B4-BE49-F238E27FC236}">
                  <a16:creationId xmlns:a16="http://schemas.microsoft.com/office/drawing/2014/main" id="{824130EC-36D9-4E65-8369-4FBA208EB47C}"/>
                </a:ext>
              </a:extLst>
            </p:cNvPr>
            <p:cNvSpPr>
              <a:spLocks/>
            </p:cNvSpPr>
            <p:nvPr/>
          </p:nvSpPr>
          <p:spPr bwMode="auto">
            <a:xfrm flipH="1">
              <a:off x="190757"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31" name="Freeform 30">
              <a:extLst>
                <a:ext uri="{FF2B5EF4-FFF2-40B4-BE49-F238E27FC236}">
                  <a16:creationId xmlns:a16="http://schemas.microsoft.com/office/drawing/2014/main" id="{5C863DDD-EE32-4FAF-87C9-E2EA69ABEF47}"/>
                </a:ext>
              </a:extLst>
            </p:cNvPr>
            <p:cNvSpPr>
              <a:spLocks/>
            </p:cNvSpPr>
            <p:nvPr/>
          </p:nvSpPr>
          <p:spPr bwMode="auto">
            <a:xfrm flipH="1">
              <a:off x="11874480"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32" name="Freeform 32">
              <a:extLst>
                <a:ext uri="{FF2B5EF4-FFF2-40B4-BE49-F238E27FC236}">
                  <a16:creationId xmlns:a16="http://schemas.microsoft.com/office/drawing/2014/main" id="{632F363E-9D2D-4FA7-841E-2CCD61081E6B}"/>
                </a:ext>
              </a:extLst>
            </p:cNvPr>
            <p:cNvSpPr>
              <a:spLocks/>
            </p:cNvSpPr>
            <p:nvPr/>
          </p:nvSpPr>
          <p:spPr bwMode="auto">
            <a:xfrm flipH="1">
              <a:off x="11981575"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33" name="Freeform 403">
              <a:extLst>
                <a:ext uri="{FF2B5EF4-FFF2-40B4-BE49-F238E27FC236}">
                  <a16:creationId xmlns:a16="http://schemas.microsoft.com/office/drawing/2014/main" id="{5015AF98-4CB3-493B-98A3-AE57261145F3}"/>
                </a:ext>
              </a:extLst>
            </p:cNvPr>
            <p:cNvSpPr>
              <a:spLocks/>
            </p:cNvSpPr>
            <p:nvPr/>
          </p:nvSpPr>
          <p:spPr bwMode="auto">
            <a:xfrm flipH="1">
              <a:off x="11545853"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34" name="Freeform 404">
              <a:extLst>
                <a:ext uri="{FF2B5EF4-FFF2-40B4-BE49-F238E27FC236}">
                  <a16:creationId xmlns:a16="http://schemas.microsoft.com/office/drawing/2014/main" id="{82A1F092-F52B-4B69-BE3E-9C1B328832BF}"/>
                </a:ext>
              </a:extLst>
            </p:cNvPr>
            <p:cNvSpPr>
              <a:spLocks/>
            </p:cNvSpPr>
            <p:nvPr/>
          </p:nvSpPr>
          <p:spPr bwMode="auto">
            <a:xfrm flipH="1">
              <a:off x="11219711"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35" name="Freeform 405">
              <a:extLst>
                <a:ext uri="{FF2B5EF4-FFF2-40B4-BE49-F238E27FC236}">
                  <a16:creationId xmlns:a16="http://schemas.microsoft.com/office/drawing/2014/main" id="{302B6FF3-F1C6-44B3-80C7-9A213E95C811}"/>
                </a:ext>
              </a:extLst>
            </p:cNvPr>
            <p:cNvSpPr>
              <a:spLocks/>
            </p:cNvSpPr>
            <p:nvPr/>
          </p:nvSpPr>
          <p:spPr bwMode="auto">
            <a:xfrm flipH="1">
              <a:off x="11652945"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36" name="Freeform 406">
              <a:extLst>
                <a:ext uri="{FF2B5EF4-FFF2-40B4-BE49-F238E27FC236}">
                  <a16:creationId xmlns:a16="http://schemas.microsoft.com/office/drawing/2014/main" id="{78251DAE-3B65-4373-A5A8-6265D0D50ACA}"/>
                </a:ext>
              </a:extLst>
            </p:cNvPr>
            <p:cNvSpPr>
              <a:spLocks/>
            </p:cNvSpPr>
            <p:nvPr/>
          </p:nvSpPr>
          <p:spPr bwMode="auto">
            <a:xfrm flipH="1">
              <a:off x="11326806"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37" name="Freeform 29">
              <a:extLst>
                <a:ext uri="{FF2B5EF4-FFF2-40B4-BE49-F238E27FC236}">
                  <a16:creationId xmlns:a16="http://schemas.microsoft.com/office/drawing/2014/main" id="{1D008A72-0096-4F51-B0CF-34A243E43CF4}"/>
                </a:ext>
              </a:extLst>
            </p:cNvPr>
            <p:cNvSpPr>
              <a:spLocks/>
            </p:cNvSpPr>
            <p:nvPr/>
          </p:nvSpPr>
          <p:spPr bwMode="auto">
            <a:xfrm flipH="1">
              <a:off x="10891083"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38" name="Freeform 31">
              <a:extLst>
                <a:ext uri="{FF2B5EF4-FFF2-40B4-BE49-F238E27FC236}">
                  <a16:creationId xmlns:a16="http://schemas.microsoft.com/office/drawing/2014/main" id="{C4633A08-03F5-4AE1-A3F9-AEDA49FFD1B0}"/>
                </a:ext>
              </a:extLst>
            </p:cNvPr>
            <p:cNvSpPr>
              <a:spLocks/>
            </p:cNvSpPr>
            <p:nvPr/>
          </p:nvSpPr>
          <p:spPr bwMode="auto">
            <a:xfrm flipH="1">
              <a:off x="10998177"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39" name="Freeform 29">
              <a:extLst>
                <a:ext uri="{FF2B5EF4-FFF2-40B4-BE49-F238E27FC236}">
                  <a16:creationId xmlns:a16="http://schemas.microsoft.com/office/drawing/2014/main" id="{D95FDF37-DAEA-464F-B4A9-40DAFFF5442E}"/>
                </a:ext>
              </a:extLst>
            </p:cNvPr>
            <p:cNvSpPr>
              <a:spLocks/>
            </p:cNvSpPr>
            <p:nvPr/>
          </p:nvSpPr>
          <p:spPr bwMode="auto">
            <a:xfrm flipH="1">
              <a:off x="10562455"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40" name="Freeform 30">
              <a:extLst>
                <a:ext uri="{FF2B5EF4-FFF2-40B4-BE49-F238E27FC236}">
                  <a16:creationId xmlns:a16="http://schemas.microsoft.com/office/drawing/2014/main" id="{8AA6C1AF-D312-46BF-9132-6CAF8A47C253}"/>
                </a:ext>
              </a:extLst>
            </p:cNvPr>
            <p:cNvSpPr>
              <a:spLocks/>
            </p:cNvSpPr>
            <p:nvPr/>
          </p:nvSpPr>
          <p:spPr bwMode="auto">
            <a:xfrm flipH="1">
              <a:off x="10236313"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41" name="Freeform 31">
              <a:extLst>
                <a:ext uri="{FF2B5EF4-FFF2-40B4-BE49-F238E27FC236}">
                  <a16:creationId xmlns:a16="http://schemas.microsoft.com/office/drawing/2014/main" id="{E2D60464-762D-4F7A-8F43-FB3985007498}"/>
                </a:ext>
              </a:extLst>
            </p:cNvPr>
            <p:cNvSpPr>
              <a:spLocks/>
            </p:cNvSpPr>
            <p:nvPr/>
          </p:nvSpPr>
          <p:spPr bwMode="auto">
            <a:xfrm flipH="1">
              <a:off x="10669548"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42" name="Freeform 32">
              <a:extLst>
                <a:ext uri="{FF2B5EF4-FFF2-40B4-BE49-F238E27FC236}">
                  <a16:creationId xmlns:a16="http://schemas.microsoft.com/office/drawing/2014/main" id="{62964145-14BF-4FC7-93DE-622BC9E2F3F5}"/>
                </a:ext>
              </a:extLst>
            </p:cNvPr>
            <p:cNvSpPr>
              <a:spLocks/>
            </p:cNvSpPr>
            <p:nvPr/>
          </p:nvSpPr>
          <p:spPr bwMode="auto">
            <a:xfrm flipH="1">
              <a:off x="10343408"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43" name="Freeform 29">
              <a:extLst>
                <a:ext uri="{FF2B5EF4-FFF2-40B4-BE49-F238E27FC236}">
                  <a16:creationId xmlns:a16="http://schemas.microsoft.com/office/drawing/2014/main" id="{F3555649-B5D4-4E08-9314-73A87564F564}"/>
                </a:ext>
              </a:extLst>
            </p:cNvPr>
            <p:cNvSpPr>
              <a:spLocks/>
            </p:cNvSpPr>
            <p:nvPr/>
          </p:nvSpPr>
          <p:spPr bwMode="auto">
            <a:xfrm flipH="1">
              <a:off x="9907685"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44" name="Freeform 30">
              <a:extLst>
                <a:ext uri="{FF2B5EF4-FFF2-40B4-BE49-F238E27FC236}">
                  <a16:creationId xmlns:a16="http://schemas.microsoft.com/office/drawing/2014/main" id="{A08FB8F9-B2D3-4A24-A054-31C7F680E00B}"/>
                </a:ext>
              </a:extLst>
            </p:cNvPr>
            <p:cNvSpPr>
              <a:spLocks/>
            </p:cNvSpPr>
            <p:nvPr/>
          </p:nvSpPr>
          <p:spPr bwMode="auto">
            <a:xfrm flipH="1">
              <a:off x="9581544"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45" name="Freeform 31">
              <a:extLst>
                <a:ext uri="{FF2B5EF4-FFF2-40B4-BE49-F238E27FC236}">
                  <a16:creationId xmlns:a16="http://schemas.microsoft.com/office/drawing/2014/main" id="{123804BA-9AAC-4371-8B93-60A9EE04E8DF}"/>
                </a:ext>
              </a:extLst>
            </p:cNvPr>
            <p:cNvSpPr>
              <a:spLocks/>
            </p:cNvSpPr>
            <p:nvPr/>
          </p:nvSpPr>
          <p:spPr bwMode="auto">
            <a:xfrm flipH="1">
              <a:off x="10014780"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46" name="Freeform 32">
              <a:extLst>
                <a:ext uri="{FF2B5EF4-FFF2-40B4-BE49-F238E27FC236}">
                  <a16:creationId xmlns:a16="http://schemas.microsoft.com/office/drawing/2014/main" id="{A5391073-7BA5-454E-A323-4DB00D04AF16}"/>
                </a:ext>
              </a:extLst>
            </p:cNvPr>
            <p:cNvSpPr>
              <a:spLocks/>
            </p:cNvSpPr>
            <p:nvPr/>
          </p:nvSpPr>
          <p:spPr bwMode="auto">
            <a:xfrm flipH="1">
              <a:off x="9688639"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47" name="Freeform 29">
              <a:extLst>
                <a:ext uri="{FF2B5EF4-FFF2-40B4-BE49-F238E27FC236}">
                  <a16:creationId xmlns:a16="http://schemas.microsoft.com/office/drawing/2014/main" id="{A83C0E05-6B18-4654-87DD-E4AFFE8921B4}"/>
                </a:ext>
              </a:extLst>
            </p:cNvPr>
            <p:cNvSpPr>
              <a:spLocks/>
            </p:cNvSpPr>
            <p:nvPr/>
          </p:nvSpPr>
          <p:spPr bwMode="auto">
            <a:xfrm flipH="1">
              <a:off x="9252916"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48" name="Freeform 30">
              <a:extLst>
                <a:ext uri="{FF2B5EF4-FFF2-40B4-BE49-F238E27FC236}">
                  <a16:creationId xmlns:a16="http://schemas.microsoft.com/office/drawing/2014/main" id="{7AE2080B-D3D9-4B09-B767-540BCB6A19CD}"/>
                </a:ext>
              </a:extLst>
            </p:cNvPr>
            <p:cNvSpPr>
              <a:spLocks/>
            </p:cNvSpPr>
            <p:nvPr/>
          </p:nvSpPr>
          <p:spPr bwMode="auto">
            <a:xfrm flipH="1">
              <a:off x="8926775"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49" name="Freeform 31">
              <a:extLst>
                <a:ext uri="{FF2B5EF4-FFF2-40B4-BE49-F238E27FC236}">
                  <a16:creationId xmlns:a16="http://schemas.microsoft.com/office/drawing/2014/main" id="{1345BEFD-4483-4EBA-8077-D131A210B567}"/>
                </a:ext>
              </a:extLst>
            </p:cNvPr>
            <p:cNvSpPr>
              <a:spLocks/>
            </p:cNvSpPr>
            <p:nvPr/>
          </p:nvSpPr>
          <p:spPr bwMode="auto">
            <a:xfrm flipH="1">
              <a:off x="9360011"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50" name="Freeform 32">
              <a:extLst>
                <a:ext uri="{FF2B5EF4-FFF2-40B4-BE49-F238E27FC236}">
                  <a16:creationId xmlns:a16="http://schemas.microsoft.com/office/drawing/2014/main" id="{587BF442-745D-4DD7-BC77-14728DA99F8D}"/>
                </a:ext>
              </a:extLst>
            </p:cNvPr>
            <p:cNvSpPr>
              <a:spLocks/>
            </p:cNvSpPr>
            <p:nvPr/>
          </p:nvSpPr>
          <p:spPr bwMode="auto">
            <a:xfrm flipH="1">
              <a:off x="9033870"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51" name="Freeform 29">
              <a:extLst>
                <a:ext uri="{FF2B5EF4-FFF2-40B4-BE49-F238E27FC236}">
                  <a16:creationId xmlns:a16="http://schemas.microsoft.com/office/drawing/2014/main" id="{AC2E9FF6-883D-4872-B18C-AF83DE348801}"/>
                </a:ext>
              </a:extLst>
            </p:cNvPr>
            <p:cNvSpPr>
              <a:spLocks/>
            </p:cNvSpPr>
            <p:nvPr/>
          </p:nvSpPr>
          <p:spPr bwMode="auto">
            <a:xfrm flipH="1">
              <a:off x="8598148"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52" name="Freeform 30">
              <a:extLst>
                <a:ext uri="{FF2B5EF4-FFF2-40B4-BE49-F238E27FC236}">
                  <a16:creationId xmlns:a16="http://schemas.microsoft.com/office/drawing/2014/main" id="{21FFB2E6-1958-49D3-B329-BC42887E8C67}"/>
                </a:ext>
              </a:extLst>
            </p:cNvPr>
            <p:cNvSpPr>
              <a:spLocks/>
            </p:cNvSpPr>
            <p:nvPr/>
          </p:nvSpPr>
          <p:spPr bwMode="auto">
            <a:xfrm flipH="1">
              <a:off x="8272007"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53" name="Freeform 31">
              <a:extLst>
                <a:ext uri="{FF2B5EF4-FFF2-40B4-BE49-F238E27FC236}">
                  <a16:creationId xmlns:a16="http://schemas.microsoft.com/office/drawing/2014/main" id="{76DC9866-A250-4028-B8FF-7AC2A6AB5C61}"/>
                </a:ext>
              </a:extLst>
            </p:cNvPr>
            <p:cNvSpPr>
              <a:spLocks/>
            </p:cNvSpPr>
            <p:nvPr/>
          </p:nvSpPr>
          <p:spPr bwMode="auto">
            <a:xfrm flipH="1">
              <a:off x="8705242"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54" name="Freeform 32">
              <a:extLst>
                <a:ext uri="{FF2B5EF4-FFF2-40B4-BE49-F238E27FC236}">
                  <a16:creationId xmlns:a16="http://schemas.microsoft.com/office/drawing/2014/main" id="{104EDCCC-D435-44E2-963F-B87E54F72A73}"/>
                </a:ext>
              </a:extLst>
            </p:cNvPr>
            <p:cNvSpPr>
              <a:spLocks/>
            </p:cNvSpPr>
            <p:nvPr/>
          </p:nvSpPr>
          <p:spPr bwMode="auto">
            <a:xfrm flipH="1">
              <a:off x="8379101"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55" name="Freeform 425">
              <a:extLst>
                <a:ext uri="{FF2B5EF4-FFF2-40B4-BE49-F238E27FC236}">
                  <a16:creationId xmlns:a16="http://schemas.microsoft.com/office/drawing/2014/main" id="{619DB07C-1208-4577-936E-FB6312199326}"/>
                </a:ext>
              </a:extLst>
            </p:cNvPr>
            <p:cNvSpPr>
              <a:spLocks/>
            </p:cNvSpPr>
            <p:nvPr/>
          </p:nvSpPr>
          <p:spPr bwMode="auto">
            <a:xfrm flipH="1">
              <a:off x="7943379"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56" name="Freeform 426">
              <a:extLst>
                <a:ext uri="{FF2B5EF4-FFF2-40B4-BE49-F238E27FC236}">
                  <a16:creationId xmlns:a16="http://schemas.microsoft.com/office/drawing/2014/main" id="{9EDBBC22-3CD9-4A4F-9C1F-ECC164DF476B}"/>
                </a:ext>
              </a:extLst>
            </p:cNvPr>
            <p:cNvSpPr>
              <a:spLocks/>
            </p:cNvSpPr>
            <p:nvPr/>
          </p:nvSpPr>
          <p:spPr bwMode="auto">
            <a:xfrm flipH="1">
              <a:off x="7617237"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57" name="Freeform 427">
              <a:extLst>
                <a:ext uri="{FF2B5EF4-FFF2-40B4-BE49-F238E27FC236}">
                  <a16:creationId xmlns:a16="http://schemas.microsoft.com/office/drawing/2014/main" id="{1491FCD1-0EF2-4E05-AF16-3AB8A8D35DAA}"/>
                </a:ext>
              </a:extLst>
            </p:cNvPr>
            <p:cNvSpPr>
              <a:spLocks/>
            </p:cNvSpPr>
            <p:nvPr/>
          </p:nvSpPr>
          <p:spPr bwMode="auto">
            <a:xfrm flipH="1">
              <a:off x="8050472"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58" name="Freeform 428">
              <a:extLst>
                <a:ext uri="{FF2B5EF4-FFF2-40B4-BE49-F238E27FC236}">
                  <a16:creationId xmlns:a16="http://schemas.microsoft.com/office/drawing/2014/main" id="{19C4BC71-A3E0-422C-A564-DCC5E86ADDB9}"/>
                </a:ext>
              </a:extLst>
            </p:cNvPr>
            <p:cNvSpPr>
              <a:spLocks/>
            </p:cNvSpPr>
            <p:nvPr/>
          </p:nvSpPr>
          <p:spPr bwMode="auto">
            <a:xfrm flipH="1">
              <a:off x="7724332"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59" name="Freeform 29">
              <a:extLst>
                <a:ext uri="{FF2B5EF4-FFF2-40B4-BE49-F238E27FC236}">
                  <a16:creationId xmlns:a16="http://schemas.microsoft.com/office/drawing/2014/main" id="{8D7A5F25-383E-46EA-A721-CCE8E05E807B}"/>
                </a:ext>
              </a:extLst>
            </p:cNvPr>
            <p:cNvSpPr>
              <a:spLocks/>
            </p:cNvSpPr>
            <p:nvPr/>
          </p:nvSpPr>
          <p:spPr bwMode="auto">
            <a:xfrm flipH="1">
              <a:off x="7288609"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60" name="Freeform 31">
              <a:extLst>
                <a:ext uri="{FF2B5EF4-FFF2-40B4-BE49-F238E27FC236}">
                  <a16:creationId xmlns:a16="http://schemas.microsoft.com/office/drawing/2014/main" id="{040F49CB-3766-4F2F-8735-37E1012FBD14}"/>
                </a:ext>
              </a:extLst>
            </p:cNvPr>
            <p:cNvSpPr>
              <a:spLocks/>
            </p:cNvSpPr>
            <p:nvPr/>
          </p:nvSpPr>
          <p:spPr bwMode="auto">
            <a:xfrm flipH="1">
              <a:off x="7395703"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grpSp>
        <p:nvGrpSpPr>
          <p:cNvPr id="1800" name="Group 1799">
            <a:extLst>
              <a:ext uri="{FF2B5EF4-FFF2-40B4-BE49-F238E27FC236}">
                <a16:creationId xmlns:a16="http://schemas.microsoft.com/office/drawing/2014/main" id="{9F10D460-6A74-4818-9F46-EAE7C1C9C177}"/>
              </a:ext>
            </a:extLst>
          </p:cNvPr>
          <p:cNvGrpSpPr/>
          <p:nvPr userDrawn="1"/>
        </p:nvGrpSpPr>
        <p:grpSpPr>
          <a:xfrm>
            <a:off x="85341" y="6751391"/>
            <a:ext cx="12250686" cy="180153"/>
            <a:chOff x="83663" y="6592396"/>
            <a:chExt cx="12009863" cy="176637"/>
          </a:xfrm>
        </p:grpSpPr>
        <p:sp>
          <p:nvSpPr>
            <p:cNvPr id="1079" name="Freeform 29">
              <a:extLst>
                <a:ext uri="{FF2B5EF4-FFF2-40B4-BE49-F238E27FC236}">
                  <a16:creationId xmlns:a16="http://schemas.microsoft.com/office/drawing/2014/main" id="{20EC484A-C5F1-48E7-8A21-20D6EFB703AF}"/>
                </a:ext>
              </a:extLst>
            </p:cNvPr>
            <p:cNvSpPr>
              <a:spLocks/>
            </p:cNvSpPr>
            <p:nvPr/>
          </p:nvSpPr>
          <p:spPr bwMode="auto">
            <a:xfrm>
              <a:off x="305196"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80" name="Freeform 30">
              <a:extLst>
                <a:ext uri="{FF2B5EF4-FFF2-40B4-BE49-F238E27FC236}">
                  <a16:creationId xmlns:a16="http://schemas.microsoft.com/office/drawing/2014/main" id="{C019F15B-E358-4F68-9CEB-9194160ABC34}"/>
                </a:ext>
              </a:extLst>
            </p:cNvPr>
            <p:cNvSpPr>
              <a:spLocks/>
            </p:cNvSpPr>
            <p:nvPr/>
          </p:nvSpPr>
          <p:spPr bwMode="auto">
            <a:xfrm>
              <a:off x="63133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81" name="Freeform 31">
              <a:extLst>
                <a:ext uri="{FF2B5EF4-FFF2-40B4-BE49-F238E27FC236}">
                  <a16:creationId xmlns:a16="http://schemas.microsoft.com/office/drawing/2014/main" id="{E3B77A66-4C88-4E4B-B209-ABC85729F7BD}"/>
                </a:ext>
              </a:extLst>
            </p:cNvPr>
            <p:cNvSpPr>
              <a:spLocks/>
            </p:cNvSpPr>
            <p:nvPr/>
          </p:nvSpPr>
          <p:spPr bwMode="auto">
            <a:xfrm>
              <a:off x="83663"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82" name="Freeform 32">
              <a:extLst>
                <a:ext uri="{FF2B5EF4-FFF2-40B4-BE49-F238E27FC236}">
                  <a16:creationId xmlns:a16="http://schemas.microsoft.com/office/drawing/2014/main" id="{114BE01A-34B0-4AAF-B4EF-AD3352AEDB4E}"/>
                </a:ext>
              </a:extLst>
            </p:cNvPr>
            <p:cNvSpPr>
              <a:spLocks/>
            </p:cNvSpPr>
            <p:nvPr/>
          </p:nvSpPr>
          <p:spPr bwMode="auto">
            <a:xfrm>
              <a:off x="412290"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83" name="Freeform 29">
              <a:extLst>
                <a:ext uri="{FF2B5EF4-FFF2-40B4-BE49-F238E27FC236}">
                  <a16:creationId xmlns:a16="http://schemas.microsoft.com/office/drawing/2014/main" id="{6DC72554-CFD3-414F-98A7-EDE3A7652429}"/>
                </a:ext>
              </a:extLst>
            </p:cNvPr>
            <p:cNvSpPr>
              <a:spLocks/>
            </p:cNvSpPr>
            <p:nvPr/>
          </p:nvSpPr>
          <p:spPr bwMode="auto">
            <a:xfrm>
              <a:off x="959966"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84" name="Freeform 30">
              <a:extLst>
                <a:ext uri="{FF2B5EF4-FFF2-40B4-BE49-F238E27FC236}">
                  <a16:creationId xmlns:a16="http://schemas.microsoft.com/office/drawing/2014/main" id="{2CC7A624-D22C-419B-BA70-20B587366E6A}"/>
                </a:ext>
              </a:extLst>
            </p:cNvPr>
            <p:cNvSpPr>
              <a:spLocks/>
            </p:cNvSpPr>
            <p:nvPr/>
          </p:nvSpPr>
          <p:spPr bwMode="auto">
            <a:xfrm>
              <a:off x="1286106"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85" name="Freeform 31">
              <a:extLst>
                <a:ext uri="{FF2B5EF4-FFF2-40B4-BE49-F238E27FC236}">
                  <a16:creationId xmlns:a16="http://schemas.microsoft.com/office/drawing/2014/main" id="{EC4B0102-5975-4638-B356-C1154D6D87C6}"/>
                </a:ext>
              </a:extLst>
            </p:cNvPr>
            <p:cNvSpPr>
              <a:spLocks/>
            </p:cNvSpPr>
            <p:nvPr/>
          </p:nvSpPr>
          <p:spPr bwMode="auto">
            <a:xfrm>
              <a:off x="738432"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86" name="Freeform 32">
              <a:extLst>
                <a:ext uri="{FF2B5EF4-FFF2-40B4-BE49-F238E27FC236}">
                  <a16:creationId xmlns:a16="http://schemas.microsoft.com/office/drawing/2014/main" id="{03FA428C-CEAE-478D-9CDF-61170AA6E4BD}"/>
                </a:ext>
              </a:extLst>
            </p:cNvPr>
            <p:cNvSpPr>
              <a:spLocks/>
            </p:cNvSpPr>
            <p:nvPr/>
          </p:nvSpPr>
          <p:spPr bwMode="auto">
            <a:xfrm>
              <a:off x="1067060"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87" name="Freeform 29">
              <a:extLst>
                <a:ext uri="{FF2B5EF4-FFF2-40B4-BE49-F238E27FC236}">
                  <a16:creationId xmlns:a16="http://schemas.microsoft.com/office/drawing/2014/main" id="{0480BD3D-62D0-4B5B-8EA2-D29DF2DAE9A1}"/>
                </a:ext>
              </a:extLst>
            </p:cNvPr>
            <p:cNvSpPr>
              <a:spLocks/>
            </p:cNvSpPr>
            <p:nvPr/>
          </p:nvSpPr>
          <p:spPr bwMode="auto">
            <a:xfrm>
              <a:off x="1614734"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88" name="Freeform 30">
              <a:extLst>
                <a:ext uri="{FF2B5EF4-FFF2-40B4-BE49-F238E27FC236}">
                  <a16:creationId xmlns:a16="http://schemas.microsoft.com/office/drawing/2014/main" id="{C7D9E2F1-D11B-4052-966F-ACB98E23EFDE}"/>
                </a:ext>
              </a:extLst>
            </p:cNvPr>
            <p:cNvSpPr>
              <a:spLocks/>
            </p:cNvSpPr>
            <p:nvPr/>
          </p:nvSpPr>
          <p:spPr bwMode="auto">
            <a:xfrm>
              <a:off x="194087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89" name="Freeform 31">
              <a:extLst>
                <a:ext uri="{FF2B5EF4-FFF2-40B4-BE49-F238E27FC236}">
                  <a16:creationId xmlns:a16="http://schemas.microsoft.com/office/drawing/2014/main" id="{CB5EE88A-6183-4ED1-9553-FC9F10A7384A}"/>
                </a:ext>
              </a:extLst>
            </p:cNvPr>
            <p:cNvSpPr>
              <a:spLocks/>
            </p:cNvSpPr>
            <p:nvPr/>
          </p:nvSpPr>
          <p:spPr bwMode="auto">
            <a:xfrm>
              <a:off x="1393201"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90" name="Freeform 32">
              <a:extLst>
                <a:ext uri="{FF2B5EF4-FFF2-40B4-BE49-F238E27FC236}">
                  <a16:creationId xmlns:a16="http://schemas.microsoft.com/office/drawing/2014/main" id="{097BE47B-9772-478D-9E85-54F4E3EA4015}"/>
                </a:ext>
              </a:extLst>
            </p:cNvPr>
            <p:cNvSpPr>
              <a:spLocks/>
            </p:cNvSpPr>
            <p:nvPr/>
          </p:nvSpPr>
          <p:spPr bwMode="auto">
            <a:xfrm>
              <a:off x="1721829"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91" name="Freeform 29">
              <a:extLst>
                <a:ext uri="{FF2B5EF4-FFF2-40B4-BE49-F238E27FC236}">
                  <a16:creationId xmlns:a16="http://schemas.microsoft.com/office/drawing/2014/main" id="{3ADBE7CA-4A20-4A6E-9A72-D6CA75B5DD45}"/>
                </a:ext>
              </a:extLst>
            </p:cNvPr>
            <p:cNvSpPr>
              <a:spLocks/>
            </p:cNvSpPr>
            <p:nvPr/>
          </p:nvSpPr>
          <p:spPr bwMode="auto">
            <a:xfrm>
              <a:off x="2269503"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92" name="Freeform 30">
              <a:extLst>
                <a:ext uri="{FF2B5EF4-FFF2-40B4-BE49-F238E27FC236}">
                  <a16:creationId xmlns:a16="http://schemas.microsoft.com/office/drawing/2014/main" id="{40115CCA-BC50-4E02-A9CA-6EDB4FCFAC50}"/>
                </a:ext>
              </a:extLst>
            </p:cNvPr>
            <p:cNvSpPr>
              <a:spLocks/>
            </p:cNvSpPr>
            <p:nvPr/>
          </p:nvSpPr>
          <p:spPr bwMode="auto">
            <a:xfrm>
              <a:off x="2595644"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93" name="Freeform 31">
              <a:extLst>
                <a:ext uri="{FF2B5EF4-FFF2-40B4-BE49-F238E27FC236}">
                  <a16:creationId xmlns:a16="http://schemas.microsoft.com/office/drawing/2014/main" id="{F949C139-2D0D-4AB4-863D-069E256D62FC}"/>
                </a:ext>
              </a:extLst>
            </p:cNvPr>
            <p:cNvSpPr>
              <a:spLocks/>
            </p:cNvSpPr>
            <p:nvPr/>
          </p:nvSpPr>
          <p:spPr bwMode="auto">
            <a:xfrm>
              <a:off x="2047969"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94" name="Freeform 32">
              <a:extLst>
                <a:ext uri="{FF2B5EF4-FFF2-40B4-BE49-F238E27FC236}">
                  <a16:creationId xmlns:a16="http://schemas.microsoft.com/office/drawing/2014/main" id="{94023488-C557-4DA5-AB6B-4E9619D32B49}"/>
                </a:ext>
              </a:extLst>
            </p:cNvPr>
            <p:cNvSpPr>
              <a:spLocks/>
            </p:cNvSpPr>
            <p:nvPr/>
          </p:nvSpPr>
          <p:spPr bwMode="auto">
            <a:xfrm>
              <a:off x="2376598"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95" name="Freeform 565">
              <a:extLst>
                <a:ext uri="{FF2B5EF4-FFF2-40B4-BE49-F238E27FC236}">
                  <a16:creationId xmlns:a16="http://schemas.microsoft.com/office/drawing/2014/main" id="{AC21113F-942B-4075-9639-AF257D4C2D56}"/>
                </a:ext>
              </a:extLst>
            </p:cNvPr>
            <p:cNvSpPr>
              <a:spLocks/>
            </p:cNvSpPr>
            <p:nvPr/>
          </p:nvSpPr>
          <p:spPr bwMode="auto">
            <a:xfrm>
              <a:off x="292427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96" name="Freeform 566">
              <a:extLst>
                <a:ext uri="{FF2B5EF4-FFF2-40B4-BE49-F238E27FC236}">
                  <a16:creationId xmlns:a16="http://schemas.microsoft.com/office/drawing/2014/main" id="{C6F33099-AF0F-4EA1-980B-67C22DEC502B}"/>
                </a:ext>
              </a:extLst>
            </p:cNvPr>
            <p:cNvSpPr>
              <a:spLocks/>
            </p:cNvSpPr>
            <p:nvPr/>
          </p:nvSpPr>
          <p:spPr bwMode="auto">
            <a:xfrm>
              <a:off x="3250413"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97" name="Freeform 567">
              <a:extLst>
                <a:ext uri="{FF2B5EF4-FFF2-40B4-BE49-F238E27FC236}">
                  <a16:creationId xmlns:a16="http://schemas.microsoft.com/office/drawing/2014/main" id="{5B688F19-595F-46BC-87FA-BFA8FE0CF5D3}"/>
                </a:ext>
              </a:extLst>
            </p:cNvPr>
            <p:cNvSpPr>
              <a:spLocks/>
            </p:cNvSpPr>
            <p:nvPr/>
          </p:nvSpPr>
          <p:spPr bwMode="auto">
            <a:xfrm>
              <a:off x="2702739"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98" name="Freeform 568">
              <a:extLst>
                <a:ext uri="{FF2B5EF4-FFF2-40B4-BE49-F238E27FC236}">
                  <a16:creationId xmlns:a16="http://schemas.microsoft.com/office/drawing/2014/main" id="{57EE3F95-1923-408C-9FCB-8A061AC4E1E7}"/>
                </a:ext>
              </a:extLst>
            </p:cNvPr>
            <p:cNvSpPr>
              <a:spLocks/>
            </p:cNvSpPr>
            <p:nvPr/>
          </p:nvSpPr>
          <p:spPr bwMode="auto">
            <a:xfrm>
              <a:off x="3031366"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099" name="Freeform 29">
              <a:extLst>
                <a:ext uri="{FF2B5EF4-FFF2-40B4-BE49-F238E27FC236}">
                  <a16:creationId xmlns:a16="http://schemas.microsoft.com/office/drawing/2014/main" id="{0364578F-6F14-4642-8DB5-A9CB233AF228}"/>
                </a:ext>
              </a:extLst>
            </p:cNvPr>
            <p:cNvSpPr>
              <a:spLocks/>
            </p:cNvSpPr>
            <p:nvPr/>
          </p:nvSpPr>
          <p:spPr bwMode="auto">
            <a:xfrm>
              <a:off x="357904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00" name="Freeform 31">
              <a:extLst>
                <a:ext uri="{FF2B5EF4-FFF2-40B4-BE49-F238E27FC236}">
                  <a16:creationId xmlns:a16="http://schemas.microsoft.com/office/drawing/2014/main" id="{F0D43546-B66F-475B-A283-080ADFF42DE7}"/>
                </a:ext>
              </a:extLst>
            </p:cNvPr>
            <p:cNvSpPr>
              <a:spLocks/>
            </p:cNvSpPr>
            <p:nvPr/>
          </p:nvSpPr>
          <p:spPr bwMode="auto">
            <a:xfrm>
              <a:off x="3357508"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01" name="Freeform 29">
              <a:extLst>
                <a:ext uri="{FF2B5EF4-FFF2-40B4-BE49-F238E27FC236}">
                  <a16:creationId xmlns:a16="http://schemas.microsoft.com/office/drawing/2014/main" id="{263C917B-6F03-478D-BEDD-E0D8FA27A63F}"/>
                </a:ext>
              </a:extLst>
            </p:cNvPr>
            <p:cNvSpPr>
              <a:spLocks/>
            </p:cNvSpPr>
            <p:nvPr/>
          </p:nvSpPr>
          <p:spPr bwMode="auto">
            <a:xfrm>
              <a:off x="390767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02" name="Freeform 30">
              <a:extLst>
                <a:ext uri="{FF2B5EF4-FFF2-40B4-BE49-F238E27FC236}">
                  <a16:creationId xmlns:a16="http://schemas.microsoft.com/office/drawing/2014/main" id="{E21820AF-D32C-40BC-830F-468A4D0F841B}"/>
                </a:ext>
              </a:extLst>
            </p:cNvPr>
            <p:cNvSpPr>
              <a:spLocks/>
            </p:cNvSpPr>
            <p:nvPr/>
          </p:nvSpPr>
          <p:spPr bwMode="auto">
            <a:xfrm>
              <a:off x="4233811"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03" name="Freeform 31">
              <a:extLst>
                <a:ext uri="{FF2B5EF4-FFF2-40B4-BE49-F238E27FC236}">
                  <a16:creationId xmlns:a16="http://schemas.microsoft.com/office/drawing/2014/main" id="{A9478718-3EA4-41DE-B02F-17B749521460}"/>
                </a:ext>
              </a:extLst>
            </p:cNvPr>
            <p:cNvSpPr>
              <a:spLocks/>
            </p:cNvSpPr>
            <p:nvPr/>
          </p:nvSpPr>
          <p:spPr bwMode="auto">
            <a:xfrm>
              <a:off x="3686136"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04" name="Freeform 32">
              <a:extLst>
                <a:ext uri="{FF2B5EF4-FFF2-40B4-BE49-F238E27FC236}">
                  <a16:creationId xmlns:a16="http://schemas.microsoft.com/office/drawing/2014/main" id="{4423D64C-BFD5-4F60-A7F6-4E0E140FA55B}"/>
                </a:ext>
              </a:extLst>
            </p:cNvPr>
            <p:cNvSpPr>
              <a:spLocks/>
            </p:cNvSpPr>
            <p:nvPr/>
          </p:nvSpPr>
          <p:spPr bwMode="auto">
            <a:xfrm>
              <a:off x="4014764"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05" name="Freeform 29">
              <a:extLst>
                <a:ext uri="{FF2B5EF4-FFF2-40B4-BE49-F238E27FC236}">
                  <a16:creationId xmlns:a16="http://schemas.microsoft.com/office/drawing/2014/main" id="{EF5ED76E-CD41-4077-96EA-41CBD8BDD11C}"/>
                </a:ext>
              </a:extLst>
            </p:cNvPr>
            <p:cNvSpPr>
              <a:spLocks/>
            </p:cNvSpPr>
            <p:nvPr/>
          </p:nvSpPr>
          <p:spPr bwMode="auto">
            <a:xfrm>
              <a:off x="4562439"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06" name="Freeform 30">
              <a:extLst>
                <a:ext uri="{FF2B5EF4-FFF2-40B4-BE49-F238E27FC236}">
                  <a16:creationId xmlns:a16="http://schemas.microsoft.com/office/drawing/2014/main" id="{B643B771-3F02-4492-8909-91C20695FB39}"/>
                </a:ext>
              </a:extLst>
            </p:cNvPr>
            <p:cNvSpPr>
              <a:spLocks/>
            </p:cNvSpPr>
            <p:nvPr/>
          </p:nvSpPr>
          <p:spPr bwMode="auto">
            <a:xfrm>
              <a:off x="488858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07" name="Freeform 31">
              <a:extLst>
                <a:ext uri="{FF2B5EF4-FFF2-40B4-BE49-F238E27FC236}">
                  <a16:creationId xmlns:a16="http://schemas.microsoft.com/office/drawing/2014/main" id="{7C910711-DE97-49BE-9F3A-493D1BA84559}"/>
                </a:ext>
              </a:extLst>
            </p:cNvPr>
            <p:cNvSpPr>
              <a:spLocks/>
            </p:cNvSpPr>
            <p:nvPr/>
          </p:nvSpPr>
          <p:spPr bwMode="auto">
            <a:xfrm>
              <a:off x="4340905"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08" name="Freeform 32">
              <a:extLst>
                <a:ext uri="{FF2B5EF4-FFF2-40B4-BE49-F238E27FC236}">
                  <a16:creationId xmlns:a16="http://schemas.microsoft.com/office/drawing/2014/main" id="{7EBFD03A-7F03-49F5-8A9F-F5BAF084DD41}"/>
                </a:ext>
              </a:extLst>
            </p:cNvPr>
            <p:cNvSpPr>
              <a:spLocks/>
            </p:cNvSpPr>
            <p:nvPr/>
          </p:nvSpPr>
          <p:spPr bwMode="auto">
            <a:xfrm>
              <a:off x="4669534"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09" name="Freeform 29">
              <a:extLst>
                <a:ext uri="{FF2B5EF4-FFF2-40B4-BE49-F238E27FC236}">
                  <a16:creationId xmlns:a16="http://schemas.microsoft.com/office/drawing/2014/main" id="{D494A738-34FD-468F-B1A6-A0751EAA0C39}"/>
                </a:ext>
              </a:extLst>
            </p:cNvPr>
            <p:cNvSpPr>
              <a:spLocks/>
            </p:cNvSpPr>
            <p:nvPr/>
          </p:nvSpPr>
          <p:spPr bwMode="auto">
            <a:xfrm>
              <a:off x="5217208"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10" name="Freeform 30">
              <a:extLst>
                <a:ext uri="{FF2B5EF4-FFF2-40B4-BE49-F238E27FC236}">
                  <a16:creationId xmlns:a16="http://schemas.microsoft.com/office/drawing/2014/main" id="{00CF7EBB-A68D-4D46-833D-77CBFB6D83B8}"/>
                </a:ext>
              </a:extLst>
            </p:cNvPr>
            <p:cNvSpPr>
              <a:spLocks/>
            </p:cNvSpPr>
            <p:nvPr/>
          </p:nvSpPr>
          <p:spPr bwMode="auto">
            <a:xfrm>
              <a:off x="5543348"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11" name="Freeform 31">
              <a:extLst>
                <a:ext uri="{FF2B5EF4-FFF2-40B4-BE49-F238E27FC236}">
                  <a16:creationId xmlns:a16="http://schemas.microsoft.com/office/drawing/2014/main" id="{13D89E70-CF19-4DC2-8B5A-E488D9A07EB2}"/>
                </a:ext>
              </a:extLst>
            </p:cNvPr>
            <p:cNvSpPr>
              <a:spLocks/>
            </p:cNvSpPr>
            <p:nvPr/>
          </p:nvSpPr>
          <p:spPr bwMode="auto">
            <a:xfrm>
              <a:off x="4995674"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12" name="Freeform 32">
              <a:extLst>
                <a:ext uri="{FF2B5EF4-FFF2-40B4-BE49-F238E27FC236}">
                  <a16:creationId xmlns:a16="http://schemas.microsoft.com/office/drawing/2014/main" id="{BB2506F0-880E-403A-A175-828C514323BF}"/>
                </a:ext>
              </a:extLst>
            </p:cNvPr>
            <p:cNvSpPr>
              <a:spLocks/>
            </p:cNvSpPr>
            <p:nvPr/>
          </p:nvSpPr>
          <p:spPr bwMode="auto">
            <a:xfrm>
              <a:off x="5324302"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13" name="Freeform 29">
              <a:extLst>
                <a:ext uri="{FF2B5EF4-FFF2-40B4-BE49-F238E27FC236}">
                  <a16:creationId xmlns:a16="http://schemas.microsoft.com/office/drawing/2014/main" id="{B36A7945-93EC-4AC0-A8B5-F584C83FC80E}"/>
                </a:ext>
              </a:extLst>
            </p:cNvPr>
            <p:cNvSpPr>
              <a:spLocks/>
            </p:cNvSpPr>
            <p:nvPr/>
          </p:nvSpPr>
          <p:spPr bwMode="auto">
            <a:xfrm>
              <a:off x="587197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14" name="Freeform 30">
              <a:extLst>
                <a:ext uri="{FF2B5EF4-FFF2-40B4-BE49-F238E27FC236}">
                  <a16:creationId xmlns:a16="http://schemas.microsoft.com/office/drawing/2014/main" id="{94F3BE54-CF55-4715-93E0-07EDF9C85C92}"/>
                </a:ext>
              </a:extLst>
            </p:cNvPr>
            <p:cNvSpPr>
              <a:spLocks/>
            </p:cNvSpPr>
            <p:nvPr/>
          </p:nvSpPr>
          <p:spPr bwMode="auto">
            <a:xfrm>
              <a:off x="6198118"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15" name="Freeform 31">
              <a:extLst>
                <a:ext uri="{FF2B5EF4-FFF2-40B4-BE49-F238E27FC236}">
                  <a16:creationId xmlns:a16="http://schemas.microsoft.com/office/drawing/2014/main" id="{8E46B78E-A285-423E-9040-19464771F1DF}"/>
                </a:ext>
              </a:extLst>
            </p:cNvPr>
            <p:cNvSpPr>
              <a:spLocks/>
            </p:cNvSpPr>
            <p:nvPr/>
          </p:nvSpPr>
          <p:spPr bwMode="auto">
            <a:xfrm>
              <a:off x="5650443"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16" name="Freeform 32">
              <a:extLst>
                <a:ext uri="{FF2B5EF4-FFF2-40B4-BE49-F238E27FC236}">
                  <a16:creationId xmlns:a16="http://schemas.microsoft.com/office/drawing/2014/main" id="{2C56820B-506F-4B5D-AA96-20CA08F46F6E}"/>
                </a:ext>
              </a:extLst>
            </p:cNvPr>
            <p:cNvSpPr>
              <a:spLocks/>
            </p:cNvSpPr>
            <p:nvPr/>
          </p:nvSpPr>
          <p:spPr bwMode="auto">
            <a:xfrm>
              <a:off x="5979071"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17" name="Freeform 587">
              <a:extLst>
                <a:ext uri="{FF2B5EF4-FFF2-40B4-BE49-F238E27FC236}">
                  <a16:creationId xmlns:a16="http://schemas.microsoft.com/office/drawing/2014/main" id="{60A72E68-97B2-4FE8-A919-C05B57021270}"/>
                </a:ext>
              </a:extLst>
            </p:cNvPr>
            <p:cNvSpPr>
              <a:spLocks/>
            </p:cNvSpPr>
            <p:nvPr/>
          </p:nvSpPr>
          <p:spPr bwMode="auto">
            <a:xfrm>
              <a:off x="652674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18" name="Freeform 588">
              <a:extLst>
                <a:ext uri="{FF2B5EF4-FFF2-40B4-BE49-F238E27FC236}">
                  <a16:creationId xmlns:a16="http://schemas.microsoft.com/office/drawing/2014/main" id="{E19CD37D-1A09-4493-9DD4-B10860880FD0}"/>
                </a:ext>
              </a:extLst>
            </p:cNvPr>
            <p:cNvSpPr>
              <a:spLocks/>
            </p:cNvSpPr>
            <p:nvPr/>
          </p:nvSpPr>
          <p:spPr bwMode="auto">
            <a:xfrm>
              <a:off x="685288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19" name="Freeform 589">
              <a:extLst>
                <a:ext uri="{FF2B5EF4-FFF2-40B4-BE49-F238E27FC236}">
                  <a16:creationId xmlns:a16="http://schemas.microsoft.com/office/drawing/2014/main" id="{F01B1AE9-EFD8-4759-8BD4-6BF7F985DF05}"/>
                </a:ext>
              </a:extLst>
            </p:cNvPr>
            <p:cNvSpPr>
              <a:spLocks/>
            </p:cNvSpPr>
            <p:nvPr/>
          </p:nvSpPr>
          <p:spPr bwMode="auto">
            <a:xfrm>
              <a:off x="6305212"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20" name="Freeform 590">
              <a:extLst>
                <a:ext uri="{FF2B5EF4-FFF2-40B4-BE49-F238E27FC236}">
                  <a16:creationId xmlns:a16="http://schemas.microsoft.com/office/drawing/2014/main" id="{6741E16C-7E75-4FDF-8BAE-1ACEC2364B27}"/>
                </a:ext>
              </a:extLst>
            </p:cNvPr>
            <p:cNvSpPr>
              <a:spLocks/>
            </p:cNvSpPr>
            <p:nvPr/>
          </p:nvSpPr>
          <p:spPr bwMode="auto">
            <a:xfrm>
              <a:off x="6633840"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21" name="Freeform 29">
              <a:extLst>
                <a:ext uri="{FF2B5EF4-FFF2-40B4-BE49-F238E27FC236}">
                  <a16:creationId xmlns:a16="http://schemas.microsoft.com/office/drawing/2014/main" id="{8A7B8F13-776E-48A7-982F-7E19A3B62B14}"/>
                </a:ext>
              </a:extLst>
            </p:cNvPr>
            <p:cNvSpPr>
              <a:spLocks/>
            </p:cNvSpPr>
            <p:nvPr/>
          </p:nvSpPr>
          <p:spPr bwMode="auto">
            <a:xfrm>
              <a:off x="718151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22" name="Freeform 31">
              <a:extLst>
                <a:ext uri="{FF2B5EF4-FFF2-40B4-BE49-F238E27FC236}">
                  <a16:creationId xmlns:a16="http://schemas.microsoft.com/office/drawing/2014/main" id="{86CC642A-BCB8-43C4-84D6-4F5EFCF59CDA}"/>
                </a:ext>
              </a:extLst>
            </p:cNvPr>
            <p:cNvSpPr>
              <a:spLocks/>
            </p:cNvSpPr>
            <p:nvPr/>
          </p:nvSpPr>
          <p:spPr bwMode="auto">
            <a:xfrm>
              <a:off x="6959981"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61" name="Freeform 29">
              <a:extLst>
                <a:ext uri="{FF2B5EF4-FFF2-40B4-BE49-F238E27FC236}">
                  <a16:creationId xmlns:a16="http://schemas.microsoft.com/office/drawing/2014/main" id="{1F0DC721-06CB-4895-97C7-CFA513A33F93}"/>
                </a:ext>
              </a:extLst>
            </p:cNvPr>
            <p:cNvSpPr>
              <a:spLocks/>
            </p:cNvSpPr>
            <p:nvPr/>
          </p:nvSpPr>
          <p:spPr bwMode="auto">
            <a:xfrm>
              <a:off x="751014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62" name="Freeform 30">
              <a:extLst>
                <a:ext uri="{FF2B5EF4-FFF2-40B4-BE49-F238E27FC236}">
                  <a16:creationId xmlns:a16="http://schemas.microsoft.com/office/drawing/2014/main" id="{7BBE000F-F956-4248-AE79-FAA2250BFB03}"/>
                </a:ext>
              </a:extLst>
            </p:cNvPr>
            <p:cNvSpPr>
              <a:spLocks/>
            </p:cNvSpPr>
            <p:nvPr/>
          </p:nvSpPr>
          <p:spPr bwMode="auto">
            <a:xfrm>
              <a:off x="7836283"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63" name="Freeform 31">
              <a:extLst>
                <a:ext uri="{FF2B5EF4-FFF2-40B4-BE49-F238E27FC236}">
                  <a16:creationId xmlns:a16="http://schemas.microsoft.com/office/drawing/2014/main" id="{9E868A4F-7720-485D-8680-ABD0BD046BA0}"/>
                </a:ext>
              </a:extLst>
            </p:cNvPr>
            <p:cNvSpPr>
              <a:spLocks/>
            </p:cNvSpPr>
            <p:nvPr/>
          </p:nvSpPr>
          <p:spPr bwMode="auto">
            <a:xfrm>
              <a:off x="7288609"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64" name="Freeform 32">
              <a:extLst>
                <a:ext uri="{FF2B5EF4-FFF2-40B4-BE49-F238E27FC236}">
                  <a16:creationId xmlns:a16="http://schemas.microsoft.com/office/drawing/2014/main" id="{D5AB9716-9331-467A-8B22-D8EC16B052C5}"/>
                </a:ext>
              </a:extLst>
            </p:cNvPr>
            <p:cNvSpPr>
              <a:spLocks/>
            </p:cNvSpPr>
            <p:nvPr/>
          </p:nvSpPr>
          <p:spPr bwMode="auto">
            <a:xfrm>
              <a:off x="7617237"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65" name="Freeform 29">
              <a:extLst>
                <a:ext uri="{FF2B5EF4-FFF2-40B4-BE49-F238E27FC236}">
                  <a16:creationId xmlns:a16="http://schemas.microsoft.com/office/drawing/2014/main" id="{187D1866-CC17-4F28-84AC-C4F6960138FD}"/>
                </a:ext>
              </a:extLst>
            </p:cNvPr>
            <p:cNvSpPr>
              <a:spLocks/>
            </p:cNvSpPr>
            <p:nvPr/>
          </p:nvSpPr>
          <p:spPr bwMode="auto">
            <a:xfrm>
              <a:off x="816491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66" name="Freeform 30">
              <a:extLst>
                <a:ext uri="{FF2B5EF4-FFF2-40B4-BE49-F238E27FC236}">
                  <a16:creationId xmlns:a16="http://schemas.microsoft.com/office/drawing/2014/main" id="{77D82381-D2E6-4D23-8EAD-EA1D7A852242}"/>
                </a:ext>
              </a:extLst>
            </p:cNvPr>
            <p:cNvSpPr>
              <a:spLocks/>
            </p:cNvSpPr>
            <p:nvPr/>
          </p:nvSpPr>
          <p:spPr bwMode="auto">
            <a:xfrm>
              <a:off x="849105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67" name="Freeform 31">
              <a:extLst>
                <a:ext uri="{FF2B5EF4-FFF2-40B4-BE49-F238E27FC236}">
                  <a16:creationId xmlns:a16="http://schemas.microsoft.com/office/drawing/2014/main" id="{C30FB653-C91F-43C2-A880-21733D398CD0}"/>
                </a:ext>
              </a:extLst>
            </p:cNvPr>
            <p:cNvSpPr>
              <a:spLocks/>
            </p:cNvSpPr>
            <p:nvPr/>
          </p:nvSpPr>
          <p:spPr bwMode="auto">
            <a:xfrm>
              <a:off x="7943378"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68" name="Freeform 32">
              <a:extLst>
                <a:ext uri="{FF2B5EF4-FFF2-40B4-BE49-F238E27FC236}">
                  <a16:creationId xmlns:a16="http://schemas.microsoft.com/office/drawing/2014/main" id="{E03D883A-65C9-49B0-B55C-1AA52EA51A0A}"/>
                </a:ext>
              </a:extLst>
            </p:cNvPr>
            <p:cNvSpPr>
              <a:spLocks/>
            </p:cNvSpPr>
            <p:nvPr/>
          </p:nvSpPr>
          <p:spPr bwMode="auto">
            <a:xfrm>
              <a:off x="8272007"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69" name="Freeform 29">
              <a:extLst>
                <a:ext uri="{FF2B5EF4-FFF2-40B4-BE49-F238E27FC236}">
                  <a16:creationId xmlns:a16="http://schemas.microsoft.com/office/drawing/2014/main" id="{F5759E49-4355-44D0-A50C-ECA250677FE0}"/>
                </a:ext>
              </a:extLst>
            </p:cNvPr>
            <p:cNvSpPr>
              <a:spLocks/>
            </p:cNvSpPr>
            <p:nvPr/>
          </p:nvSpPr>
          <p:spPr bwMode="auto">
            <a:xfrm>
              <a:off x="881968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70" name="Freeform 30">
              <a:extLst>
                <a:ext uri="{FF2B5EF4-FFF2-40B4-BE49-F238E27FC236}">
                  <a16:creationId xmlns:a16="http://schemas.microsoft.com/office/drawing/2014/main" id="{08FFCCA9-495E-4AED-B062-7911EC56B10A}"/>
                </a:ext>
              </a:extLst>
            </p:cNvPr>
            <p:cNvSpPr>
              <a:spLocks/>
            </p:cNvSpPr>
            <p:nvPr/>
          </p:nvSpPr>
          <p:spPr bwMode="auto">
            <a:xfrm>
              <a:off x="9145821"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71" name="Freeform 31">
              <a:extLst>
                <a:ext uri="{FF2B5EF4-FFF2-40B4-BE49-F238E27FC236}">
                  <a16:creationId xmlns:a16="http://schemas.microsoft.com/office/drawing/2014/main" id="{CE77C841-2D0B-4BCA-A931-AE1F02EE6ACC}"/>
                </a:ext>
              </a:extLst>
            </p:cNvPr>
            <p:cNvSpPr>
              <a:spLocks/>
            </p:cNvSpPr>
            <p:nvPr/>
          </p:nvSpPr>
          <p:spPr bwMode="auto">
            <a:xfrm>
              <a:off x="8598147"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72" name="Freeform 32">
              <a:extLst>
                <a:ext uri="{FF2B5EF4-FFF2-40B4-BE49-F238E27FC236}">
                  <a16:creationId xmlns:a16="http://schemas.microsoft.com/office/drawing/2014/main" id="{8CBD0AE1-AFDF-4F0C-BC5C-5F8C73655D41}"/>
                </a:ext>
              </a:extLst>
            </p:cNvPr>
            <p:cNvSpPr>
              <a:spLocks/>
            </p:cNvSpPr>
            <p:nvPr/>
          </p:nvSpPr>
          <p:spPr bwMode="auto">
            <a:xfrm>
              <a:off x="8926774"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73" name="Freeform 29">
              <a:extLst>
                <a:ext uri="{FF2B5EF4-FFF2-40B4-BE49-F238E27FC236}">
                  <a16:creationId xmlns:a16="http://schemas.microsoft.com/office/drawing/2014/main" id="{ECF61FA9-98DB-4C15-A42F-3557A73ECB49}"/>
                </a:ext>
              </a:extLst>
            </p:cNvPr>
            <p:cNvSpPr>
              <a:spLocks/>
            </p:cNvSpPr>
            <p:nvPr/>
          </p:nvSpPr>
          <p:spPr bwMode="auto">
            <a:xfrm>
              <a:off x="947445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74" name="Freeform 30">
              <a:extLst>
                <a:ext uri="{FF2B5EF4-FFF2-40B4-BE49-F238E27FC236}">
                  <a16:creationId xmlns:a16="http://schemas.microsoft.com/office/drawing/2014/main" id="{01894596-216F-4ED4-99D6-8BCB72EB0292}"/>
                </a:ext>
              </a:extLst>
            </p:cNvPr>
            <p:cNvSpPr>
              <a:spLocks/>
            </p:cNvSpPr>
            <p:nvPr/>
          </p:nvSpPr>
          <p:spPr bwMode="auto">
            <a:xfrm>
              <a:off x="9800591"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75" name="Freeform 31">
              <a:extLst>
                <a:ext uri="{FF2B5EF4-FFF2-40B4-BE49-F238E27FC236}">
                  <a16:creationId xmlns:a16="http://schemas.microsoft.com/office/drawing/2014/main" id="{E9351B07-5963-4E4C-BA2E-597CDA99B928}"/>
                </a:ext>
              </a:extLst>
            </p:cNvPr>
            <p:cNvSpPr>
              <a:spLocks/>
            </p:cNvSpPr>
            <p:nvPr/>
          </p:nvSpPr>
          <p:spPr bwMode="auto">
            <a:xfrm>
              <a:off x="9252915"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76" name="Freeform 32">
              <a:extLst>
                <a:ext uri="{FF2B5EF4-FFF2-40B4-BE49-F238E27FC236}">
                  <a16:creationId xmlns:a16="http://schemas.microsoft.com/office/drawing/2014/main" id="{086CF589-8B94-4072-8E27-A7FDEAF06125}"/>
                </a:ext>
              </a:extLst>
            </p:cNvPr>
            <p:cNvSpPr>
              <a:spLocks/>
            </p:cNvSpPr>
            <p:nvPr/>
          </p:nvSpPr>
          <p:spPr bwMode="auto">
            <a:xfrm>
              <a:off x="9581544"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77" name="Freeform 447">
              <a:extLst>
                <a:ext uri="{FF2B5EF4-FFF2-40B4-BE49-F238E27FC236}">
                  <a16:creationId xmlns:a16="http://schemas.microsoft.com/office/drawing/2014/main" id="{0317F46C-DCD4-4A28-ACFA-6A51661C727B}"/>
                </a:ext>
              </a:extLst>
            </p:cNvPr>
            <p:cNvSpPr>
              <a:spLocks/>
            </p:cNvSpPr>
            <p:nvPr/>
          </p:nvSpPr>
          <p:spPr bwMode="auto">
            <a:xfrm>
              <a:off x="10129218"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78" name="Freeform 448">
              <a:extLst>
                <a:ext uri="{FF2B5EF4-FFF2-40B4-BE49-F238E27FC236}">
                  <a16:creationId xmlns:a16="http://schemas.microsoft.com/office/drawing/2014/main" id="{406FCB8A-1D2B-4BDA-9DB2-70553389C2CA}"/>
                </a:ext>
              </a:extLst>
            </p:cNvPr>
            <p:cNvSpPr>
              <a:spLocks/>
            </p:cNvSpPr>
            <p:nvPr/>
          </p:nvSpPr>
          <p:spPr bwMode="auto">
            <a:xfrm>
              <a:off x="1045536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79" name="Freeform 449">
              <a:extLst>
                <a:ext uri="{FF2B5EF4-FFF2-40B4-BE49-F238E27FC236}">
                  <a16:creationId xmlns:a16="http://schemas.microsoft.com/office/drawing/2014/main" id="{A990AE18-0C76-46C2-B0F6-C3BD8866B051}"/>
                </a:ext>
              </a:extLst>
            </p:cNvPr>
            <p:cNvSpPr>
              <a:spLocks/>
            </p:cNvSpPr>
            <p:nvPr/>
          </p:nvSpPr>
          <p:spPr bwMode="auto">
            <a:xfrm>
              <a:off x="9907685"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80" name="Freeform 450">
              <a:extLst>
                <a:ext uri="{FF2B5EF4-FFF2-40B4-BE49-F238E27FC236}">
                  <a16:creationId xmlns:a16="http://schemas.microsoft.com/office/drawing/2014/main" id="{3B9FF01A-935E-455C-8E64-06251772D562}"/>
                </a:ext>
              </a:extLst>
            </p:cNvPr>
            <p:cNvSpPr>
              <a:spLocks/>
            </p:cNvSpPr>
            <p:nvPr/>
          </p:nvSpPr>
          <p:spPr bwMode="auto">
            <a:xfrm>
              <a:off x="10236312"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81" name="Freeform 29">
              <a:extLst>
                <a:ext uri="{FF2B5EF4-FFF2-40B4-BE49-F238E27FC236}">
                  <a16:creationId xmlns:a16="http://schemas.microsoft.com/office/drawing/2014/main" id="{D88D0A07-AF69-42C3-BBAA-1A836D937682}"/>
                </a:ext>
              </a:extLst>
            </p:cNvPr>
            <p:cNvSpPr>
              <a:spLocks/>
            </p:cNvSpPr>
            <p:nvPr/>
          </p:nvSpPr>
          <p:spPr bwMode="auto">
            <a:xfrm>
              <a:off x="1078398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82" name="Freeform 31">
              <a:extLst>
                <a:ext uri="{FF2B5EF4-FFF2-40B4-BE49-F238E27FC236}">
                  <a16:creationId xmlns:a16="http://schemas.microsoft.com/office/drawing/2014/main" id="{B21D54DB-4207-4062-BBD2-FBFC00E6324C}"/>
                </a:ext>
              </a:extLst>
            </p:cNvPr>
            <p:cNvSpPr>
              <a:spLocks/>
            </p:cNvSpPr>
            <p:nvPr/>
          </p:nvSpPr>
          <p:spPr bwMode="auto">
            <a:xfrm>
              <a:off x="10562454"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83" name="Freeform 29">
              <a:extLst>
                <a:ext uri="{FF2B5EF4-FFF2-40B4-BE49-F238E27FC236}">
                  <a16:creationId xmlns:a16="http://schemas.microsoft.com/office/drawing/2014/main" id="{3A2A451F-9689-4B14-BA58-2F1788849E8A}"/>
                </a:ext>
              </a:extLst>
            </p:cNvPr>
            <p:cNvSpPr>
              <a:spLocks/>
            </p:cNvSpPr>
            <p:nvPr/>
          </p:nvSpPr>
          <p:spPr bwMode="auto">
            <a:xfrm>
              <a:off x="1111261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84" name="Freeform 30">
              <a:extLst>
                <a:ext uri="{FF2B5EF4-FFF2-40B4-BE49-F238E27FC236}">
                  <a16:creationId xmlns:a16="http://schemas.microsoft.com/office/drawing/2014/main" id="{3EC5D921-246F-4E9A-8C38-DBDB5938281C}"/>
                </a:ext>
              </a:extLst>
            </p:cNvPr>
            <p:cNvSpPr>
              <a:spLocks/>
            </p:cNvSpPr>
            <p:nvPr/>
          </p:nvSpPr>
          <p:spPr bwMode="auto">
            <a:xfrm>
              <a:off x="1143875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85" name="Freeform 31">
              <a:extLst>
                <a:ext uri="{FF2B5EF4-FFF2-40B4-BE49-F238E27FC236}">
                  <a16:creationId xmlns:a16="http://schemas.microsoft.com/office/drawing/2014/main" id="{0538CF54-7ACC-4114-B43B-7A4D41726124}"/>
                </a:ext>
              </a:extLst>
            </p:cNvPr>
            <p:cNvSpPr>
              <a:spLocks/>
            </p:cNvSpPr>
            <p:nvPr/>
          </p:nvSpPr>
          <p:spPr bwMode="auto">
            <a:xfrm>
              <a:off x="10891083"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86" name="Freeform 32">
              <a:extLst>
                <a:ext uri="{FF2B5EF4-FFF2-40B4-BE49-F238E27FC236}">
                  <a16:creationId xmlns:a16="http://schemas.microsoft.com/office/drawing/2014/main" id="{11E301F6-776B-4BF8-9A6D-011F38358588}"/>
                </a:ext>
              </a:extLst>
            </p:cNvPr>
            <p:cNvSpPr>
              <a:spLocks/>
            </p:cNvSpPr>
            <p:nvPr/>
          </p:nvSpPr>
          <p:spPr bwMode="auto">
            <a:xfrm>
              <a:off x="11219710"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87" name="Freeform 29">
              <a:extLst>
                <a:ext uri="{FF2B5EF4-FFF2-40B4-BE49-F238E27FC236}">
                  <a16:creationId xmlns:a16="http://schemas.microsoft.com/office/drawing/2014/main" id="{E194C7E7-2518-4B40-B443-EC4BF865E473}"/>
                </a:ext>
              </a:extLst>
            </p:cNvPr>
            <p:cNvSpPr>
              <a:spLocks/>
            </p:cNvSpPr>
            <p:nvPr/>
          </p:nvSpPr>
          <p:spPr bwMode="auto">
            <a:xfrm>
              <a:off x="1176738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88" name="Freeform 30">
              <a:extLst>
                <a:ext uri="{FF2B5EF4-FFF2-40B4-BE49-F238E27FC236}">
                  <a16:creationId xmlns:a16="http://schemas.microsoft.com/office/drawing/2014/main" id="{8C421192-7469-48F1-A5C0-A4C2F92271D9}"/>
                </a:ext>
              </a:extLst>
            </p:cNvPr>
            <p:cNvSpPr>
              <a:spLocks/>
            </p:cNvSpPr>
            <p:nvPr/>
          </p:nvSpPr>
          <p:spPr bwMode="auto">
            <a:xfrm>
              <a:off x="12093526"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89" name="Freeform 31">
              <a:extLst>
                <a:ext uri="{FF2B5EF4-FFF2-40B4-BE49-F238E27FC236}">
                  <a16:creationId xmlns:a16="http://schemas.microsoft.com/office/drawing/2014/main" id="{4A565FE3-8B6C-4260-8F35-A2F21F04645A}"/>
                </a:ext>
              </a:extLst>
            </p:cNvPr>
            <p:cNvSpPr>
              <a:spLocks/>
            </p:cNvSpPr>
            <p:nvPr/>
          </p:nvSpPr>
          <p:spPr bwMode="auto">
            <a:xfrm>
              <a:off x="11545852"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990" name="Freeform 32">
              <a:extLst>
                <a:ext uri="{FF2B5EF4-FFF2-40B4-BE49-F238E27FC236}">
                  <a16:creationId xmlns:a16="http://schemas.microsoft.com/office/drawing/2014/main" id="{19C1CE71-EF7F-461D-A55F-4B5B95F0A3CF}"/>
                </a:ext>
              </a:extLst>
            </p:cNvPr>
            <p:cNvSpPr>
              <a:spLocks/>
            </p:cNvSpPr>
            <p:nvPr/>
          </p:nvSpPr>
          <p:spPr bwMode="auto">
            <a:xfrm>
              <a:off x="11874480"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grpSp>
        <p:nvGrpSpPr>
          <p:cNvPr id="1814" name="Group 1813">
            <a:extLst>
              <a:ext uri="{FF2B5EF4-FFF2-40B4-BE49-F238E27FC236}">
                <a16:creationId xmlns:a16="http://schemas.microsoft.com/office/drawing/2014/main" id="{CCBAA3F1-F5D7-47E2-8204-499FF31AC1BA}"/>
              </a:ext>
            </a:extLst>
          </p:cNvPr>
          <p:cNvGrpSpPr/>
          <p:nvPr userDrawn="1"/>
        </p:nvGrpSpPr>
        <p:grpSpPr>
          <a:xfrm>
            <a:off x="85342" y="5297858"/>
            <a:ext cx="12250686" cy="180153"/>
            <a:chOff x="83664" y="5136234"/>
            <a:chExt cx="12009863" cy="176637"/>
          </a:xfrm>
        </p:grpSpPr>
        <p:sp>
          <p:nvSpPr>
            <p:cNvPr id="1215" name="Freeform 29">
              <a:extLst>
                <a:ext uri="{FF2B5EF4-FFF2-40B4-BE49-F238E27FC236}">
                  <a16:creationId xmlns:a16="http://schemas.microsoft.com/office/drawing/2014/main" id="{B7180539-6EAC-4B74-A6A7-F4DECCA880BA}"/>
                </a:ext>
              </a:extLst>
            </p:cNvPr>
            <p:cNvSpPr>
              <a:spLocks/>
            </p:cNvSpPr>
            <p:nvPr userDrawn="1"/>
          </p:nvSpPr>
          <p:spPr bwMode="auto">
            <a:xfrm flipH="1">
              <a:off x="11871994"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16" name="Freeform 30">
              <a:extLst>
                <a:ext uri="{FF2B5EF4-FFF2-40B4-BE49-F238E27FC236}">
                  <a16:creationId xmlns:a16="http://schemas.microsoft.com/office/drawing/2014/main" id="{B62EA37B-DD12-4FE2-91C5-586774DCC3BA}"/>
                </a:ext>
              </a:extLst>
            </p:cNvPr>
            <p:cNvSpPr>
              <a:spLocks/>
            </p:cNvSpPr>
            <p:nvPr userDrawn="1"/>
          </p:nvSpPr>
          <p:spPr bwMode="auto">
            <a:xfrm flipH="1">
              <a:off x="1154585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17" name="Freeform 31">
              <a:extLst>
                <a:ext uri="{FF2B5EF4-FFF2-40B4-BE49-F238E27FC236}">
                  <a16:creationId xmlns:a16="http://schemas.microsoft.com/office/drawing/2014/main" id="{7F5008A2-6C9C-4237-A669-D9420637A316}"/>
                </a:ext>
              </a:extLst>
            </p:cNvPr>
            <p:cNvSpPr>
              <a:spLocks/>
            </p:cNvSpPr>
            <p:nvPr userDrawn="1"/>
          </p:nvSpPr>
          <p:spPr bwMode="auto">
            <a:xfrm flipH="1">
              <a:off x="11979088"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18" name="Freeform 32">
              <a:extLst>
                <a:ext uri="{FF2B5EF4-FFF2-40B4-BE49-F238E27FC236}">
                  <a16:creationId xmlns:a16="http://schemas.microsoft.com/office/drawing/2014/main" id="{92B85CBB-6218-48C7-A6AD-1224322FBCF5}"/>
                </a:ext>
              </a:extLst>
            </p:cNvPr>
            <p:cNvSpPr>
              <a:spLocks/>
            </p:cNvSpPr>
            <p:nvPr userDrawn="1"/>
          </p:nvSpPr>
          <p:spPr bwMode="auto">
            <a:xfrm flipH="1">
              <a:off x="11652948"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19" name="Freeform 29">
              <a:extLst>
                <a:ext uri="{FF2B5EF4-FFF2-40B4-BE49-F238E27FC236}">
                  <a16:creationId xmlns:a16="http://schemas.microsoft.com/office/drawing/2014/main" id="{D30576A8-C16A-4494-9C99-9E55DFB4A976}"/>
                </a:ext>
              </a:extLst>
            </p:cNvPr>
            <p:cNvSpPr>
              <a:spLocks/>
            </p:cNvSpPr>
            <p:nvPr userDrawn="1"/>
          </p:nvSpPr>
          <p:spPr bwMode="auto">
            <a:xfrm flipH="1">
              <a:off x="11217224"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20" name="Freeform 30">
              <a:extLst>
                <a:ext uri="{FF2B5EF4-FFF2-40B4-BE49-F238E27FC236}">
                  <a16:creationId xmlns:a16="http://schemas.microsoft.com/office/drawing/2014/main" id="{E42AB3B1-E898-47A3-BCC3-2CA29B9BA03E}"/>
                </a:ext>
              </a:extLst>
            </p:cNvPr>
            <p:cNvSpPr>
              <a:spLocks/>
            </p:cNvSpPr>
            <p:nvPr userDrawn="1"/>
          </p:nvSpPr>
          <p:spPr bwMode="auto">
            <a:xfrm flipH="1">
              <a:off x="10891084"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21" name="Freeform 31">
              <a:extLst>
                <a:ext uri="{FF2B5EF4-FFF2-40B4-BE49-F238E27FC236}">
                  <a16:creationId xmlns:a16="http://schemas.microsoft.com/office/drawing/2014/main" id="{D672A6A7-B2CC-49D7-869D-2F1C046A2C79}"/>
                </a:ext>
              </a:extLst>
            </p:cNvPr>
            <p:cNvSpPr>
              <a:spLocks/>
            </p:cNvSpPr>
            <p:nvPr userDrawn="1"/>
          </p:nvSpPr>
          <p:spPr bwMode="auto">
            <a:xfrm flipH="1">
              <a:off x="11324319"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22" name="Freeform 32">
              <a:extLst>
                <a:ext uri="{FF2B5EF4-FFF2-40B4-BE49-F238E27FC236}">
                  <a16:creationId xmlns:a16="http://schemas.microsoft.com/office/drawing/2014/main" id="{CA440D9D-F6B1-4284-B053-79582A5005F4}"/>
                </a:ext>
              </a:extLst>
            </p:cNvPr>
            <p:cNvSpPr>
              <a:spLocks/>
            </p:cNvSpPr>
            <p:nvPr userDrawn="1"/>
          </p:nvSpPr>
          <p:spPr bwMode="auto">
            <a:xfrm flipH="1">
              <a:off x="10998178"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23" name="Freeform 29">
              <a:extLst>
                <a:ext uri="{FF2B5EF4-FFF2-40B4-BE49-F238E27FC236}">
                  <a16:creationId xmlns:a16="http://schemas.microsoft.com/office/drawing/2014/main" id="{11425CF2-DB33-450A-85AF-5A9F828EE545}"/>
                </a:ext>
              </a:extLst>
            </p:cNvPr>
            <p:cNvSpPr>
              <a:spLocks/>
            </p:cNvSpPr>
            <p:nvPr userDrawn="1"/>
          </p:nvSpPr>
          <p:spPr bwMode="auto">
            <a:xfrm flipH="1">
              <a:off x="10562456"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24" name="Freeform 30">
              <a:extLst>
                <a:ext uri="{FF2B5EF4-FFF2-40B4-BE49-F238E27FC236}">
                  <a16:creationId xmlns:a16="http://schemas.microsoft.com/office/drawing/2014/main" id="{E3F18B23-2B04-493F-8561-921707C7598F}"/>
                </a:ext>
              </a:extLst>
            </p:cNvPr>
            <p:cNvSpPr>
              <a:spLocks/>
            </p:cNvSpPr>
            <p:nvPr userDrawn="1"/>
          </p:nvSpPr>
          <p:spPr bwMode="auto">
            <a:xfrm flipH="1">
              <a:off x="1023631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25" name="Freeform 31">
              <a:extLst>
                <a:ext uri="{FF2B5EF4-FFF2-40B4-BE49-F238E27FC236}">
                  <a16:creationId xmlns:a16="http://schemas.microsoft.com/office/drawing/2014/main" id="{26B6FDFF-BB6F-488C-B6CC-FF1B0C835742}"/>
                </a:ext>
              </a:extLst>
            </p:cNvPr>
            <p:cNvSpPr>
              <a:spLocks/>
            </p:cNvSpPr>
            <p:nvPr userDrawn="1"/>
          </p:nvSpPr>
          <p:spPr bwMode="auto">
            <a:xfrm flipH="1">
              <a:off x="10669550"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26" name="Freeform 32">
              <a:extLst>
                <a:ext uri="{FF2B5EF4-FFF2-40B4-BE49-F238E27FC236}">
                  <a16:creationId xmlns:a16="http://schemas.microsoft.com/office/drawing/2014/main" id="{5819D564-E20E-4922-AA51-4052BBCFA025}"/>
                </a:ext>
              </a:extLst>
            </p:cNvPr>
            <p:cNvSpPr>
              <a:spLocks/>
            </p:cNvSpPr>
            <p:nvPr userDrawn="1"/>
          </p:nvSpPr>
          <p:spPr bwMode="auto">
            <a:xfrm flipH="1">
              <a:off x="10343410"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27" name="Freeform 29">
              <a:extLst>
                <a:ext uri="{FF2B5EF4-FFF2-40B4-BE49-F238E27FC236}">
                  <a16:creationId xmlns:a16="http://schemas.microsoft.com/office/drawing/2014/main" id="{2722FE24-1D72-4D6E-AF53-6128141A9D13}"/>
                </a:ext>
              </a:extLst>
            </p:cNvPr>
            <p:cNvSpPr>
              <a:spLocks/>
            </p:cNvSpPr>
            <p:nvPr userDrawn="1"/>
          </p:nvSpPr>
          <p:spPr bwMode="auto">
            <a:xfrm flipH="1">
              <a:off x="9907687"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28" name="Freeform 30">
              <a:extLst>
                <a:ext uri="{FF2B5EF4-FFF2-40B4-BE49-F238E27FC236}">
                  <a16:creationId xmlns:a16="http://schemas.microsoft.com/office/drawing/2014/main" id="{B8FD79A5-BF8A-4DC2-BC5B-24064D68FDDB}"/>
                </a:ext>
              </a:extLst>
            </p:cNvPr>
            <p:cNvSpPr>
              <a:spLocks/>
            </p:cNvSpPr>
            <p:nvPr userDrawn="1"/>
          </p:nvSpPr>
          <p:spPr bwMode="auto">
            <a:xfrm flipH="1">
              <a:off x="9581546"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29" name="Freeform 31">
              <a:extLst>
                <a:ext uri="{FF2B5EF4-FFF2-40B4-BE49-F238E27FC236}">
                  <a16:creationId xmlns:a16="http://schemas.microsoft.com/office/drawing/2014/main" id="{C20D4256-ADDE-4906-A707-F86AFE339B05}"/>
                </a:ext>
              </a:extLst>
            </p:cNvPr>
            <p:cNvSpPr>
              <a:spLocks/>
            </p:cNvSpPr>
            <p:nvPr userDrawn="1"/>
          </p:nvSpPr>
          <p:spPr bwMode="auto">
            <a:xfrm flipH="1">
              <a:off x="10014782"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30" name="Freeform 32">
              <a:extLst>
                <a:ext uri="{FF2B5EF4-FFF2-40B4-BE49-F238E27FC236}">
                  <a16:creationId xmlns:a16="http://schemas.microsoft.com/office/drawing/2014/main" id="{36A07B05-4B2F-40C4-96C8-776D77370D32}"/>
                </a:ext>
              </a:extLst>
            </p:cNvPr>
            <p:cNvSpPr>
              <a:spLocks/>
            </p:cNvSpPr>
            <p:nvPr userDrawn="1"/>
          </p:nvSpPr>
          <p:spPr bwMode="auto">
            <a:xfrm flipH="1">
              <a:off x="9688641"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31" name="Freeform 477">
              <a:extLst>
                <a:ext uri="{FF2B5EF4-FFF2-40B4-BE49-F238E27FC236}">
                  <a16:creationId xmlns:a16="http://schemas.microsoft.com/office/drawing/2014/main" id="{0E0FB12E-55F4-4E15-BF1A-360075039829}"/>
                </a:ext>
              </a:extLst>
            </p:cNvPr>
            <p:cNvSpPr>
              <a:spLocks/>
            </p:cNvSpPr>
            <p:nvPr userDrawn="1"/>
          </p:nvSpPr>
          <p:spPr bwMode="auto">
            <a:xfrm flipH="1">
              <a:off x="925291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32" name="Freeform 478">
              <a:extLst>
                <a:ext uri="{FF2B5EF4-FFF2-40B4-BE49-F238E27FC236}">
                  <a16:creationId xmlns:a16="http://schemas.microsoft.com/office/drawing/2014/main" id="{C0C1A34B-06B6-4E43-AE56-DC6602E381FD}"/>
                </a:ext>
              </a:extLst>
            </p:cNvPr>
            <p:cNvSpPr>
              <a:spLocks/>
            </p:cNvSpPr>
            <p:nvPr userDrawn="1"/>
          </p:nvSpPr>
          <p:spPr bwMode="auto">
            <a:xfrm flipH="1">
              <a:off x="8926777"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33" name="Freeform 479">
              <a:extLst>
                <a:ext uri="{FF2B5EF4-FFF2-40B4-BE49-F238E27FC236}">
                  <a16:creationId xmlns:a16="http://schemas.microsoft.com/office/drawing/2014/main" id="{DDC70FAC-4DFF-4A62-A963-DDEF4052ACCB}"/>
                </a:ext>
              </a:extLst>
            </p:cNvPr>
            <p:cNvSpPr>
              <a:spLocks/>
            </p:cNvSpPr>
            <p:nvPr userDrawn="1"/>
          </p:nvSpPr>
          <p:spPr bwMode="auto">
            <a:xfrm flipH="1">
              <a:off x="9360012"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34" name="Freeform 480">
              <a:extLst>
                <a:ext uri="{FF2B5EF4-FFF2-40B4-BE49-F238E27FC236}">
                  <a16:creationId xmlns:a16="http://schemas.microsoft.com/office/drawing/2014/main" id="{60460DC1-CD61-456C-9EE1-21C9215B31FE}"/>
                </a:ext>
              </a:extLst>
            </p:cNvPr>
            <p:cNvSpPr>
              <a:spLocks/>
            </p:cNvSpPr>
            <p:nvPr userDrawn="1"/>
          </p:nvSpPr>
          <p:spPr bwMode="auto">
            <a:xfrm flipH="1">
              <a:off x="9033872"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35" name="Freeform 29">
              <a:extLst>
                <a:ext uri="{FF2B5EF4-FFF2-40B4-BE49-F238E27FC236}">
                  <a16:creationId xmlns:a16="http://schemas.microsoft.com/office/drawing/2014/main" id="{DF96326A-8A37-4BC7-867D-C9B8879D9199}"/>
                </a:ext>
              </a:extLst>
            </p:cNvPr>
            <p:cNvSpPr>
              <a:spLocks/>
            </p:cNvSpPr>
            <p:nvPr userDrawn="1"/>
          </p:nvSpPr>
          <p:spPr bwMode="auto">
            <a:xfrm flipH="1">
              <a:off x="859814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36" name="Freeform 31">
              <a:extLst>
                <a:ext uri="{FF2B5EF4-FFF2-40B4-BE49-F238E27FC236}">
                  <a16:creationId xmlns:a16="http://schemas.microsoft.com/office/drawing/2014/main" id="{4089E109-C701-4E02-BBE1-4D4BB79D76CD}"/>
                </a:ext>
              </a:extLst>
            </p:cNvPr>
            <p:cNvSpPr>
              <a:spLocks/>
            </p:cNvSpPr>
            <p:nvPr userDrawn="1"/>
          </p:nvSpPr>
          <p:spPr bwMode="auto">
            <a:xfrm flipH="1">
              <a:off x="8705243"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37" name="Freeform 29">
              <a:extLst>
                <a:ext uri="{FF2B5EF4-FFF2-40B4-BE49-F238E27FC236}">
                  <a16:creationId xmlns:a16="http://schemas.microsoft.com/office/drawing/2014/main" id="{8E6722DC-52FD-49D8-80A8-D4B70250D3A3}"/>
                </a:ext>
              </a:extLst>
            </p:cNvPr>
            <p:cNvSpPr>
              <a:spLocks/>
            </p:cNvSpPr>
            <p:nvPr userDrawn="1"/>
          </p:nvSpPr>
          <p:spPr bwMode="auto">
            <a:xfrm flipH="1">
              <a:off x="826952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38" name="Freeform 30">
              <a:extLst>
                <a:ext uri="{FF2B5EF4-FFF2-40B4-BE49-F238E27FC236}">
                  <a16:creationId xmlns:a16="http://schemas.microsoft.com/office/drawing/2014/main" id="{27F496D1-3FD0-42DD-8D9E-B188CCA88F96}"/>
                </a:ext>
              </a:extLst>
            </p:cNvPr>
            <p:cNvSpPr>
              <a:spLocks/>
            </p:cNvSpPr>
            <p:nvPr userDrawn="1"/>
          </p:nvSpPr>
          <p:spPr bwMode="auto">
            <a:xfrm flipH="1">
              <a:off x="7943379"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39" name="Freeform 31">
              <a:extLst>
                <a:ext uri="{FF2B5EF4-FFF2-40B4-BE49-F238E27FC236}">
                  <a16:creationId xmlns:a16="http://schemas.microsoft.com/office/drawing/2014/main" id="{8E4A8A6B-ADF8-41E7-AAD3-E96BC9962EBD}"/>
                </a:ext>
              </a:extLst>
            </p:cNvPr>
            <p:cNvSpPr>
              <a:spLocks/>
            </p:cNvSpPr>
            <p:nvPr userDrawn="1"/>
          </p:nvSpPr>
          <p:spPr bwMode="auto">
            <a:xfrm flipH="1">
              <a:off x="8376614"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40" name="Freeform 32">
              <a:extLst>
                <a:ext uri="{FF2B5EF4-FFF2-40B4-BE49-F238E27FC236}">
                  <a16:creationId xmlns:a16="http://schemas.microsoft.com/office/drawing/2014/main" id="{881371C4-F13A-4BDD-87B1-1F7401A9AA32}"/>
                </a:ext>
              </a:extLst>
            </p:cNvPr>
            <p:cNvSpPr>
              <a:spLocks/>
            </p:cNvSpPr>
            <p:nvPr userDrawn="1"/>
          </p:nvSpPr>
          <p:spPr bwMode="auto">
            <a:xfrm flipH="1">
              <a:off x="8050474"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41" name="Freeform 29">
              <a:extLst>
                <a:ext uri="{FF2B5EF4-FFF2-40B4-BE49-F238E27FC236}">
                  <a16:creationId xmlns:a16="http://schemas.microsoft.com/office/drawing/2014/main" id="{2A637B4F-5C67-45C1-B3F7-F43BA8FC9AE9}"/>
                </a:ext>
              </a:extLst>
            </p:cNvPr>
            <p:cNvSpPr>
              <a:spLocks/>
            </p:cNvSpPr>
            <p:nvPr userDrawn="1"/>
          </p:nvSpPr>
          <p:spPr bwMode="auto">
            <a:xfrm flipH="1">
              <a:off x="7614751"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42" name="Freeform 30">
              <a:extLst>
                <a:ext uri="{FF2B5EF4-FFF2-40B4-BE49-F238E27FC236}">
                  <a16:creationId xmlns:a16="http://schemas.microsoft.com/office/drawing/2014/main" id="{1D0DF89F-0D4B-41A5-991C-C435033F484C}"/>
                </a:ext>
              </a:extLst>
            </p:cNvPr>
            <p:cNvSpPr>
              <a:spLocks/>
            </p:cNvSpPr>
            <p:nvPr userDrawn="1"/>
          </p:nvSpPr>
          <p:spPr bwMode="auto">
            <a:xfrm flipH="1">
              <a:off x="728861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43" name="Freeform 31">
              <a:extLst>
                <a:ext uri="{FF2B5EF4-FFF2-40B4-BE49-F238E27FC236}">
                  <a16:creationId xmlns:a16="http://schemas.microsoft.com/office/drawing/2014/main" id="{72777DA5-4F10-4541-8FDF-4466FA4F8EA2}"/>
                </a:ext>
              </a:extLst>
            </p:cNvPr>
            <p:cNvSpPr>
              <a:spLocks/>
            </p:cNvSpPr>
            <p:nvPr userDrawn="1"/>
          </p:nvSpPr>
          <p:spPr bwMode="auto">
            <a:xfrm flipH="1">
              <a:off x="7721846"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44" name="Freeform 32">
              <a:extLst>
                <a:ext uri="{FF2B5EF4-FFF2-40B4-BE49-F238E27FC236}">
                  <a16:creationId xmlns:a16="http://schemas.microsoft.com/office/drawing/2014/main" id="{6E85B0F3-5276-440A-A899-96229CBE10A0}"/>
                </a:ext>
              </a:extLst>
            </p:cNvPr>
            <p:cNvSpPr>
              <a:spLocks/>
            </p:cNvSpPr>
            <p:nvPr userDrawn="1"/>
          </p:nvSpPr>
          <p:spPr bwMode="auto">
            <a:xfrm flipH="1">
              <a:off x="7395705"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45" name="Freeform 29">
              <a:extLst>
                <a:ext uri="{FF2B5EF4-FFF2-40B4-BE49-F238E27FC236}">
                  <a16:creationId xmlns:a16="http://schemas.microsoft.com/office/drawing/2014/main" id="{2D2D0166-6DBA-48B2-9F31-2BC72C665F1F}"/>
                </a:ext>
              </a:extLst>
            </p:cNvPr>
            <p:cNvSpPr>
              <a:spLocks/>
            </p:cNvSpPr>
            <p:nvPr userDrawn="1"/>
          </p:nvSpPr>
          <p:spPr bwMode="auto">
            <a:xfrm flipH="1">
              <a:off x="6959982"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46" name="Freeform 30">
              <a:extLst>
                <a:ext uri="{FF2B5EF4-FFF2-40B4-BE49-F238E27FC236}">
                  <a16:creationId xmlns:a16="http://schemas.microsoft.com/office/drawing/2014/main" id="{F068C378-FB68-462F-8755-0C118FC6104A}"/>
                </a:ext>
              </a:extLst>
            </p:cNvPr>
            <p:cNvSpPr>
              <a:spLocks/>
            </p:cNvSpPr>
            <p:nvPr userDrawn="1"/>
          </p:nvSpPr>
          <p:spPr bwMode="auto">
            <a:xfrm flipH="1">
              <a:off x="6633842"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47" name="Freeform 31">
              <a:extLst>
                <a:ext uri="{FF2B5EF4-FFF2-40B4-BE49-F238E27FC236}">
                  <a16:creationId xmlns:a16="http://schemas.microsoft.com/office/drawing/2014/main" id="{92403F96-3AD8-4AB8-B6E2-B01EA490C95C}"/>
                </a:ext>
              </a:extLst>
            </p:cNvPr>
            <p:cNvSpPr>
              <a:spLocks/>
            </p:cNvSpPr>
            <p:nvPr userDrawn="1"/>
          </p:nvSpPr>
          <p:spPr bwMode="auto">
            <a:xfrm flipH="1">
              <a:off x="7067077"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48" name="Freeform 32">
              <a:extLst>
                <a:ext uri="{FF2B5EF4-FFF2-40B4-BE49-F238E27FC236}">
                  <a16:creationId xmlns:a16="http://schemas.microsoft.com/office/drawing/2014/main" id="{C777A4F9-3BD5-4B7D-AB06-EF0A69C0D79D}"/>
                </a:ext>
              </a:extLst>
            </p:cNvPr>
            <p:cNvSpPr>
              <a:spLocks/>
            </p:cNvSpPr>
            <p:nvPr userDrawn="1"/>
          </p:nvSpPr>
          <p:spPr bwMode="auto">
            <a:xfrm flipH="1">
              <a:off x="6740936"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49" name="Freeform 29">
              <a:extLst>
                <a:ext uri="{FF2B5EF4-FFF2-40B4-BE49-F238E27FC236}">
                  <a16:creationId xmlns:a16="http://schemas.microsoft.com/office/drawing/2014/main" id="{C153A88A-93D3-42B7-90DD-ACAF44C92045}"/>
                </a:ext>
              </a:extLst>
            </p:cNvPr>
            <p:cNvSpPr>
              <a:spLocks/>
            </p:cNvSpPr>
            <p:nvPr userDrawn="1"/>
          </p:nvSpPr>
          <p:spPr bwMode="auto">
            <a:xfrm flipH="1">
              <a:off x="630521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50" name="Freeform 30">
              <a:extLst>
                <a:ext uri="{FF2B5EF4-FFF2-40B4-BE49-F238E27FC236}">
                  <a16:creationId xmlns:a16="http://schemas.microsoft.com/office/drawing/2014/main" id="{4D1662D6-D2C3-402E-8B19-04983AF65647}"/>
                </a:ext>
              </a:extLst>
            </p:cNvPr>
            <p:cNvSpPr>
              <a:spLocks/>
            </p:cNvSpPr>
            <p:nvPr userDrawn="1"/>
          </p:nvSpPr>
          <p:spPr bwMode="auto">
            <a:xfrm flipH="1">
              <a:off x="5979072"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51" name="Freeform 31">
              <a:extLst>
                <a:ext uri="{FF2B5EF4-FFF2-40B4-BE49-F238E27FC236}">
                  <a16:creationId xmlns:a16="http://schemas.microsoft.com/office/drawing/2014/main" id="{D21AD447-5790-4899-8EF3-D52D56BB70D0}"/>
                </a:ext>
              </a:extLst>
            </p:cNvPr>
            <p:cNvSpPr>
              <a:spLocks/>
            </p:cNvSpPr>
            <p:nvPr userDrawn="1"/>
          </p:nvSpPr>
          <p:spPr bwMode="auto">
            <a:xfrm flipH="1">
              <a:off x="6412308"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52" name="Freeform 32">
              <a:extLst>
                <a:ext uri="{FF2B5EF4-FFF2-40B4-BE49-F238E27FC236}">
                  <a16:creationId xmlns:a16="http://schemas.microsoft.com/office/drawing/2014/main" id="{A2422F99-AC27-4F53-AF40-5E31C3B91A33}"/>
                </a:ext>
              </a:extLst>
            </p:cNvPr>
            <p:cNvSpPr>
              <a:spLocks/>
            </p:cNvSpPr>
            <p:nvPr userDrawn="1"/>
          </p:nvSpPr>
          <p:spPr bwMode="auto">
            <a:xfrm flipH="1">
              <a:off x="6086167"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53" name="Freeform 499">
              <a:extLst>
                <a:ext uri="{FF2B5EF4-FFF2-40B4-BE49-F238E27FC236}">
                  <a16:creationId xmlns:a16="http://schemas.microsoft.com/office/drawing/2014/main" id="{9E6545BB-E007-44D6-BFA7-AAE76FE1EF61}"/>
                </a:ext>
              </a:extLst>
            </p:cNvPr>
            <p:cNvSpPr>
              <a:spLocks/>
            </p:cNvSpPr>
            <p:nvPr userDrawn="1"/>
          </p:nvSpPr>
          <p:spPr bwMode="auto">
            <a:xfrm flipH="1">
              <a:off x="565044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54" name="Freeform 500">
              <a:extLst>
                <a:ext uri="{FF2B5EF4-FFF2-40B4-BE49-F238E27FC236}">
                  <a16:creationId xmlns:a16="http://schemas.microsoft.com/office/drawing/2014/main" id="{FCF0E88F-8E54-4B7F-960A-3955C0D3F61C}"/>
                </a:ext>
              </a:extLst>
            </p:cNvPr>
            <p:cNvSpPr>
              <a:spLocks/>
            </p:cNvSpPr>
            <p:nvPr userDrawn="1"/>
          </p:nvSpPr>
          <p:spPr bwMode="auto">
            <a:xfrm flipH="1">
              <a:off x="532430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55" name="Freeform 501">
              <a:extLst>
                <a:ext uri="{FF2B5EF4-FFF2-40B4-BE49-F238E27FC236}">
                  <a16:creationId xmlns:a16="http://schemas.microsoft.com/office/drawing/2014/main" id="{1A85C06F-B3B9-4759-AC1D-B750C0A237DF}"/>
                </a:ext>
              </a:extLst>
            </p:cNvPr>
            <p:cNvSpPr>
              <a:spLocks/>
            </p:cNvSpPr>
            <p:nvPr userDrawn="1"/>
          </p:nvSpPr>
          <p:spPr bwMode="auto">
            <a:xfrm flipH="1">
              <a:off x="5757539"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56" name="Freeform 502">
              <a:extLst>
                <a:ext uri="{FF2B5EF4-FFF2-40B4-BE49-F238E27FC236}">
                  <a16:creationId xmlns:a16="http://schemas.microsoft.com/office/drawing/2014/main" id="{9E350E57-B1CA-4EC1-9E9C-CAEB624ABFDE}"/>
                </a:ext>
              </a:extLst>
            </p:cNvPr>
            <p:cNvSpPr>
              <a:spLocks/>
            </p:cNvSpPr>
            <p:nvPr userDrawn="1"/>
          </p:nvSpPr>
          <p:spPr bwMode="auto">
            <a:xfrm flipH="1">
              <a:off x="5431399"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57" name="Freeform 29">
              <a:extLst>
                <a:ext uri="{FF2B5EF4-FFF2-40B4-BE49-F238E27FC236}">
                  <a16:creationId xmlns:a16="http://schemas.microsoft.com/office/drawing/2014/main" id="{519F86EE-CE41-4B42-A167-9C0788C2E7EB}"/>
                </a:ext>
              </a:extLst>
            </p:cNvPr>
            <p:cNvSpPr>
              <a:spLocks/>
            </p:cNvSpPr>
            <p:nvPr userDrawn="1"/>
          </p:nvSpPr>
          <p:spPr bwMode="auto">
            <a:xfrm flipH="1">
              <a:off x="499567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58" name="Freeform 31">
              <a:extLst>
                <a:ext uri="{FF2B5EF4-FFF2-40B4-BE49-F238E27FC236}">
                  <a16:creationId xmlns:a16="http://schemas.microsoft.com/office/drawing/2014/main" id="{EF1F428E-F793-4218-89FB-CDC0F7F061FD}"/>
                </a:ext>
              </a:extLst>
            </p:cNvPr>
            <p:cNvSpPr>
              <a:spLocks/>
            </p:cNvSpPr>
            <p:nvPr userDrawn="1"/>
          </p:nvSpPr>
          <p:spPr bwMode="auto">
            <a:xfrm flipH="1">
              <a:off x="5102769"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25" name="Freeform 29">
              <a:extLst>
                <a:ext uri="{FF2B5EF4-FFF2-40B4-BE49-F238E27FC236}">
                  <a16:creationId xmlns:a16="http://schemas.microsoft.com/office/drawing/2014/main" id="{0842BAA0-B6C8-4B85-8571-2062430EE59F}"/>
                </a:ext>
              </a:extLst>
            </p:cNvPr>
            <p:cNvSpPr>
              <a:spLocks/>
            </p:cNvSpPr>
            <p:nvPr userDrawn="1"/>
          </p:nvSpPr>
          <p:spPr bwMode="auto">
            <a:xfrm flipH="1">
              <a:off x="466704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26" name="Freeform 30">
              <a:extLst>
                <a:ext uri="{FF2B5EF4-FFF2-40B4-BE49-F238E27FC236}">
                  <a16:creationId xmlns:a16="http://schemas.microsoft.com/office/drawing/2014/main" id="{E60348E3-731E-4284-8341-B09476ADF0AF}"/>
                </a:ext>
              </a:extLst>
            </p:cNvPr>
            <p:cNvSpPr>
              <a:spLocks/>
            </p:cNvSpPr>
            <p:nvPr userDrawn="1"/>
          </p:nvSpPr>
          <p:spPr bwMode="auto">
            <a:xfrm flipH="1">
              <a:off x="4340907"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27" name="Freeform 31">
              <a:extLst>
                <a:ext uri="{FF2B5EF4-FFF2-40B4-BE49-F238E27FC236}">
                  <a16:creationId xmlns:a16="http://schemas.microsoft.com/office/drawing/2014/main" id="{1B7CC2E8-759E-40AF-83AF-DE16ED87C2A1}"/>
                </a:ext>
              </a:extLst>
            </p:cNvPr>
            <p:cNvSpPr>
              <a:spLocks/>
            </p:cNvSpPr>
            <p:nvPr userDrawn="1"/>
          </p:nvSpPr>
          <p:spPr bwMode="auto">
            <a:xfrm flipH="1">
              <a:off x="4774142"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28" name="Freeform 32">
              <a:extLst>
                <a:ext uri="{FF2B5EF4-FFF2-40B4-BE49-F238E27FC236}">
                  <a16:creationId xmlns:a16="http://schemas.microsoft.com/office/drawing/2014/main" id="{4673620C-BB6A-40E7-B6D0-F9D39981783F}"/>
                </a:ext>
              </a:extLst>
            </p:cNvPr>
            <p:cNvSpPr>
              <a:spLocks/>
            </p:cNvSpPr>
            <p:nvPr userDrawn="1"/>
          </p:nvSpPr>
          <p:spPr bwMode="auto">
            <a:xfrm flipH="1">
              <a:off x="4448001"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29" name="Freeform 29">
              <a:extLst>
                <a:ext uri="{FF2B5EF4-FFF2-40B4-BE49-F238E27FC236}">
                  <a16:creationId xmlns:a16="http://schemas.microsoft.com/office/drawing/2014/main" id="{347B4856-1026-4B64-846A-F84687F8DFF7}"/>
                </a:ext>
              </a:extLst>
            </p:cNvPr>
            <p:cNvSpPr>
              <a:spLocks/>
            </p:cNvSpPr>
            <p:nvPr userDrawn="1"/>
          </p:nvSpPr>
          <p:spPr bwMode="auto">
            <a:xfrm flipH="1">
              <a:off x="401227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30" name="Freeform 30">
              <a:extLst>
                <a:ext uri="{FF2B5EF4-FFF2-40B4-BE49-F238E27FC236}">
                  <a16:creationId xmlns:a16="http://schemas.microsoft.com/office/drawing/2014/main" id="{67EB2340-902C-4179-A4B7-0FBA3BEF50AC}"/>
                </a:ext>
              </a:extLst>
            </p:cNvPr>
            <p:cNvSpPr>
              <a:spLocks/>
            </p:cNvSpPr>
            <p:nvPr userDrawn="1"/>
          </p:nvSpPr>
          <p:spPr bwMode="auto">
            <a:xfrm flipH="1">
              <a:off x="368613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31" name="Freeform 31">
              <a:extLst>
                <a:ext uri="{FF2B5EF4-FFF2-40B4-BE49-F238E27FC236}">
                  <a16:creationId xmlns:a16="http://schemas.microsoft.com/office/drawing/2014/main" id="{3424D28C-D6C3-41D8-BF64-6159DDBFD25F}"/>
                </a:ext>
              </a:extLst>
            </p:cNvPr>
            <p:cNvSpPr>
              <a:spLocks/>
            </p:cNvSpPr>
            <p:nvPr userDrawn="1"/>
          </p:nvSpPr>
          <p:spPr bwMode="auto">
            <a:xfrm flipH="1">
              <a:off x="4119373"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32" name="Freeform 32">
              <a:extLst>
                <a:ext uri="{FF2B5EF4-FFF2-40B4-BE49-F238E27FC236}">
                  <a16:creationId xmlns:a16="http://schemas.microsoft.com/office/drawing/2014/main" id="{F33C611A-2EEE-4B47-8E84-29E68200FBA6}"/>
                </a:ext>
              </a:extLst>
            </p:cNvPr>
            <p:cNvSpPr>
              <a:spLocks/>
            </p:cNvSpPr>
            <p:nvPr userDrawn="1"/>
          </p:nvSpPr>
          <p:spPr bwMode="auto">
            <a:xfrm flipH="1">
              <a:off x="3793231"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33" name="Freeform 29">
              <a:extLst>
                <a:ext uri="{FF2B5EF4-FFF2-40B4-BE49-F238E27FC236}">
                  <a16:creationId xmlns:a16="http://schemas.microsoft.com/office/drawing/2014/main" id="{E733A888-77F1-452E-BDD4-2495F7B885C6}"/>
                </a:ext>
              </a:extLst>
            </p:cNvPr>
            <p:cNvSpPr>
              <a:spLocks/>
            </p:cNvSpPr>
            <p:nvPr userDrawn="1"/>
          </p:nvSpPr>
          <p:spPr bwMode="auto">
            <a:xfrm flipH="1">
              <a:off x="335751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34" name="Freeform 30">
              <a:extLst>
                <a:ext uri="{FF2B5EF4-FFF2-40B4-BE49-F238E27FC236}">
                  <a16:creationId xmlns:a16="http://schemas.microsoft.com/office/drawing/2014/main" id="{FB36F98D-3987-4DE8-A66A-5011F6AD0429}"/>
                </a:ext>
              </a:extLst>
            </p:cNvPr>
            <p:cNvSpPr>
              <a:spLocks/>
            </p:cNvSpPr>
            <p:nvPr userDrawn="1"/>
          </p:nvSpPr>
          <p:spPr bwMode="auto">
            <a:xfrm flipH="1">
              <a:off x="3031369"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35" name="Freeform 31">
              <a:extLst>
                <a:ext uri="{FF2B5EF4-FFF2-40B4-BE49-F238E27FC236}">
                  <a16:creationId xmlns:a16="http://schemas.microsoft.com/office/drawing/2014/main" id="{D8B1926F-B8DF-41B7-AEA5-8E6282D402AB}"/>
                </a:ext>
              </a:extLst>
            </p:cNvPr>
            <p:cNvSpPr>
              <a:spLocks/>
            </p:cNvSpPr>
            <p:nvPr userDrawn="1"/>
          </p:nvSpPr>
          <p:spPr bwMode="auto">
            <a:xfrm flipH="1">
              <a:off x="3464604"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36" name="Freeform 32">
              <a:extLst>
                <a:ext uri="{FF2B5EF4-FFF2-40B4-BE49-F238E27FC236}">
                  <a16:creationId xmlns:a16="http://schemas.microsoft.com/office/drawing/2014/main" id="{A26FBBE6-4D50-4CD9-8370-09A0E42BD7B5}"/>
                </a:ext>
              </a:extLst>
            </p:cNvPr>
            <p:cNvSpPr>
              <a:spLocks/>
            </p:cNvSpPr>
            <p:nvPr userDrawn="1"/>
          </p:nvSpPr>
          <p:spPr bwMode="auto">
            <a:xfrm flipH="1">
              <a:off x="3138464"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37" name="Freeform 29">
              <a:extLst>
                <a:ext uri="{FF2B5EF4-FFF2-40B4-BE49-F238E27FC236}">
                  <a16:creationId xmlns:a16="http://schemas.microsoft.com/office/drawing/2014/main" id="{8E4A4F11-88E8-4E85-8838-9B48FE718DAF}"/>
                </a:ext>
              </a:extLst>
            </p:cNvPr>
            <p:cNvSpPr>
              <a:spLocks/>
            </p:cNvSpPr>
            <p:nvPr userDrawn="1"/>
          </p:nvSpPr>
          <p:spPr bwMode="auto">
            <a:xfrm flipH="1">
              <a:off x="270274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38" name="Freeform 30">
              <a:extLst>
                <a:ext uri="{FF2B5EF4-FFF2-40B4-BE49-F238E27FC236}">
                  <a16:creationId xmlns:a16="http://schemas.microsoft.com/office/drawing/2014/main" id="{B24B0E0C-135B-48D3-AE7A-0BD59B4651B9}"/>
                </a:ext>
              </a:extLst>
            </p:cNvPr>
            <p:cNvSpPr>
              <a:spLocks/>
            </p:cNvSpPr>
            <p:nvPr userDrawn="1"/>
          </p:nvSpPr>
          <p:spPr bwMode="auto">
            <a:xfrm flipH="1">
              <a:off x="2376599"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39" name="Freeform 31">
              <a:extLst>
                <a:ext uri="{FF2B5EF4-FFF2-40B4-BE49-F238E27FC236}">
                  <a16:creationId xmlns:a16="http://schemas.microsoft.com/office/drawing/2014/main" id="{605029D5-ACCD-4BD2-9619-9E88469440AB}"/>
                </a:ext>
              </a:extLst>
            </p:cNvPr>
            <p:cNvSpPr>
              <a:spLocks/>
            </p:cNvSpPr>
            <p:nvPr userDrawn="1"/>
          </p:nvSpPr>
          <p:spPr bwMode="auto">
            <a:xfrm flipH="1">
              <a:off x="2809836"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40" name="Freeform 32">
              <a:extLst>
                <a:ext uri="{FF2B5EF4-FFF2-40B4-BE49-F238E27FC236}">
                  <a16:creationId xmlns:a16="http://schemas.microsoft.com/office/drawing/2014/main" id="{A546E3D9-8FE0-4668-A4DC-4713A2112789}"/>
                </a:ext>
              </a:extLst>
            </p:cNvPr>
            <p:cNvSpPr>
              <a:spLocks/>
            </p:cNvSpPr>
            <p:nvPr userDrawn="1"/>
          </p:nvSpPr>
          <p:spPr bwMode="auto">
            <a:xfrm flipH="1">
              <a:off x="2483694"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41" name="Freeform 387">
              <a:extLst>
                <a:ext uri="{FF2B5EF4-FFF2-40B4-BE49-F238E27FC236}">
                  <a16:creationId xmlns:a16="http://schemas.microsoft.com/office/drawing/2014/main" id="{99780058-5C8C-4084-856D-DB59988C1E81}"/>
                </a:ext>
              </a:extLst>
            </p:cNvPr>
            <p:cNvSpPr>
              <a:spLocks/>
            </p:cNvSpPr>
            <p:nvPr userDrawn="1"/>
          </p:nvSpPr>
          <p:spPr bwMode="auto">
            <a:xfrm flipH="1">
              <a:off x="2047972"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42" name="Freeform 388">
              <a:extLst>
                <a:ext uri="{FF2B5EF4-FFF2-40B4-BE49-F238E27FC236}">
                  <a16:creationId xmlns:a16="http://schemas.microsoft.com/office/drawing/2014/main" id="{73C6F943-BFEF-4E33-93C1-C9FB692AB7F5}"/>
                </a:ext>
              </a:extLst>
            </p:cNvPr>
            <p:cNvSpPr>
              <a:spLocks/>
            </p:cNvSpPr>
            <p:nvPr userDrawn="1"/>
          </p:nvSpPr>
          <p:spPr bwMode="auto">
            <a:xfrm flipH="1">
              <a:off x="172183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43" name="Freeform 389">
              <a:extLst>
                <a:ext uri="{FF2B5EF4-FFF2-40B4-BE49-F238E27FC236}">
                  <a16:creationId xmlns:a16="http://schemas.microsoft.com/office/drawing/2014/main" id="{F4C0C13B-CB01-4EC6-9FA0-E4591F130248}"/>
                </a:ext>
              </a:extLst>
            </p:cNvPr>
            <p:cNvSpPr>
              <a:spLocks/>
            </p:cNvSpPr>
            <p:nvPr userDrawn="1"/>
          </p:nvSpPr>
          <p:spPr bwMode="auto">
            <a:xfrm flipH="1">
              <a:off x="2155066"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44" name="Freeform 390">
              <a:extLst>
                <a:ext uri="{FF2B5EF4-FFF2-40B4-BE49-F238E27FC236}">
                  <a16:creationId xmlns:a16="http://schemas.microsoft.com/office/drawing/2014/main" id="{442AEFF3-FDBC-4743-8FA6-D6BEDD4B2230}"/>
                </a:ext>
              </a:extLst>
            </p:cNvPr>
            <p:cNvSpPr>
              <a:spLocks/>
            </p:cNvSpPr>
            <p:nvPr userDrawn="1"/>
          </p:nvSpPr>
          <p:spPr bwMode="auto">
            <a:xfrm flipH="1">
              <a:off x="1828926"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45" name="Freeform 29">
              <a:extLst>
                <a:ext uri="{FF2B5EF4-FFF2-40B4-BE49-F238E27FC236}">
                  <a16:creationId xmlns:a16="http://schemas.microsoft.com/office/drawing/2014/main" id="{B959C86B-8320-4AB5-B05A-7FA69053738B}"/>
                </a:ext>
              </a:extLst>
            </p:cNvPr>
            <p:cNvSpPr>
              <a:spLocks/>
            </p:cNvSpPr>
            <p:nvPr userDrawn="1"/>
          </p:nvSpPr>
          <p:spPr bwMode="auto">
            <a:xfrm flipH="1">
              <a:off x="139320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46" name="Freeform 31">
              <a:extLst>
                <a:ext uri="{FF2B5EF4-FFF2-40B4-BE49-F238E27FC236}">
                  <a16:creationId xmlns:a16="http://schemas.microsoft.com/office/drawing/2014/main" id="{A815B240-3E12-4EC5-B439-449637828CF3}"/>
                </a:ext>
              </a:extLst>
            </p:cNvPr>
            <p:cNvSpPr>
              <a:spLocks/>
            </p:cNvSpPr>
            <p:nvPr userDrawn="1"/>
          </p:nvSpPr>
          <p:spPr bwMode="auto">
            <a:xfrm flipH="1">
              <a:off x="1500297"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47" name="Freeform 29">
              <a:extLst>
                <a:ext uri="{FF2B5EF4-FFF2-40B4-BE49-F238E27FC236}">
                  <a16:creationId xmlns:a16="http://schemas.microsoft.com/office/drawing/2014/main" id="{0B073F10-EC6C-484A-A883-200BAD243B02}"/>
                </a:ext>
              </a:extLst>
            </p:cNvPr>
            <p:cNvSpPr>
              <a:spLocks/>
            </p:cNvSpPr>
            <p:nvPr userDrawn="1"/>
          </p:nvSpPr>
          <p:spPr bwMode="auto">
            <a:xfrm flipH="1">
              <a:off x="106457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48" name="Freeform 30">
              <a:extLst>
                <a:ext uri="{FF2B5EF4-FFF2-40B4-BE49-F238E27FC236}">
                  <a16:creationId xmlns:a16="http://schemas.microsoft.com/office/drawing/2014/main" id="{2D1DACCF-E8E4-4B19-A98A-29AB0378F64D}"/>
                </a:ext>
              </a:extLst>
            </p:cNvPr>
            <p:cNvSpPr>
              <a:spLocks/>
            </p:cNvSpPr>
            <p:nvPr userDrawn="1"/>
          </p:nvSpPr>
          <p:spPr bwMode="auto">
            <a:xfrm flipH="1">
              <a:off x="73843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49" name="Freeform 31">
              <a:extLst>
                <a:ext uri="{FF2B5EF4-FFF2-40B4-BE49-F238E27FC236}">
                  <a16:creationId xmlns:a16="http://schemas.microsoft.com/office/drawing/2014/main" id="{20C0B36F-900B-4861-8ADA-6A0B875E816A}"/>
                </a:ext>
              </a:extLst>
            </p:cNvPr>
            <p:cNvSpPr>
              <a:spLocks/>
            </p:cNvSpPr>
            <p:nvPr userDrawn="1"/>
          </p:nvSpPr>
          <p:spPr bwMode="auto">
            <a:xfrm flipH="1">
              <a:off x="1171668"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50" name="Freeform 32">
              <a:extLst>
                <a:ext uri="{FF2B5EF4-FFF2-40B4-BE49-F238E27FC236}">
                  <a16:creationId xmlns:a16="http://schemas.microsoft.com/office/drawing/2014/main" id="{3214DC51-B75D-4258-8FC3-52F77A7AC712}"/>
                </a:ext>
              </a:extLst>
            </p:cNvPr>
            <p:cNvSpPr>
              <a:spLocks/>
            </p:cNvSpPr>
            <p:nvPr userDrawn="1"/>
          </p:nvSpPr>
          <p:spPr bwMode="auto">
            <a:xfrm flipH="1">
              <a:off x="845528"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51" name="Freeform 397">
              <a:extLst>
                <a:ext uri="{FF2B5EF4-FFF2-40B4-BE49-F238E27FC236}">
                  <a16:creationId xmlns:a16="http://schemas.microsoft.com/office/drawing/2014/main" id="{175F0F99-EE84-4761-AFBB-ECB2294B7014}"/>
                </a:ext>
              </a:extLst>
            </p:cNvPr>
            <p:cNvSpPr>
              <a:spLocks/>
            </p:cNvSpPr>
            <p:nvPr userDrawn="1"/>
          </p:nvSpPr>
          <p:spPr bwMode="auto">
            <a:xfrm flipH="1">
              <a:off x="40980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52" name="Freeform 398">
              <a:extLst>
                <a:ext uri="{FF2B5EF4-FFF2-40B4-BE49-F238E27FC236}">
                  <a16:creationId xmlns:a16="http://schemas.microsoft.com/office/drawing/2014/main" id="{BDD2B32F-1A7E-4FC7-B75C-0C64BA452594}"/>
                </a:ext>
              </a:extLst>
            </p:cNvPr>
            <p:cNvSpPr>
              <a:spLocks/>
            </p:cNvSpPr>
            <p:nvPr userDrawn="1"/>
          </p:nvSpPr>
          <p:spPr bwMode="auto">
            <a:xfrm flipH="1">
              <a:off x="83664"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53" name="Freeform 399">
              <a:extLst>
                <a:ext uri="{FF2B5EF4-FFF2-40B4-BE49-F238E27FC236}">
                  <a16:creationId xmlns:a16="http://schemas.microsoft.com/office/drawing/2014/main" id="{ADF570D1-9B1D-4872-A11B-5EB3897FE32F}"/>
                </a:ext>
              </a:extLst>
            </p:cNvPr>
            <p:cNvSpPr>
              <a:spLocks/>
            </p:cNvSpPr>
            <p:nvPr userDrawn="1"/>
          </p:nvSpPr>
          <p:spPr bwMode="auto">
            <a:xfrm flipH="1">
              <a:off x="516899"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54" name="Freeform 400">
              <a:extLst>
                <a:ext uri="{FF2B5EF4-FFF2-40B4-BE49-F238E27FC236}">
                  <a16:creationId xmlns:a16="http://schemas.microsoft.com/office/drawing/2014/main" id="{ACDCE1EF-4B7B-4E53-8989-479C56D9EA30}"/>
                </a:ext>
              </a:extLst>
            </p:cNvPr>
            <p:cNvSpPr>
              <a:spLocks/>
            </p:cNvSpPr>
            <p:nvPr userDrawn="1"/>
          </p:nvSpPr>
          <p:spPr bwMode="auto">
            <a:xfrm flipH="1">
              <a:off x="190758"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grpSp>
        <p:nvGrpSpPr>
          <p:cNvPr id="1803" name="Group 1802">
            <a:extLst>
              <a:ext uri="{FF2B5EF4-FFF2-40B4-BE49-F238E27FC236}">
                <a16:creationId xmlns:a16="http://schemas.microsoft.com/office/drawing/2014/main" id="{C83934FF-0BB5-4BAF-B03C-B0B783135BB8}"/>
              </a:ext>
            </a:extLst>
          </p:cNvPr>
          <p:cNvGrpSpPr/>
          <p:nvPr userDrawn="1"/>
        </p:nvGrpSpPr>
        <p:grpSpPr>
          <a:xfrm>
            <a:off x="85341" y="5588566"/>
            <a:ext cx="12250687" cy="180153"/>
            <a:chOff x="83663" y="5434010"/>
            <a:chExt cx="12009864" cy="176637"/>
          </a:xfrm>
        </p:grpSpPr>
        <p:sp>
          <p:nvSpPr>
            <p:cNvPr id="1259" name="Freeform 29">
              <a:extLst>
                <a:ext uri="{FF2B5EF4-FFF2-40B4-BE49-F238E27FC236}">
                  <a16:creationId xmlns:a16="http://schemas.microsoft.com/office/drawing/2014/main" id="{24761962-1BE0-49DF-A61C-3A9ED25A8887}"/>
                </a:ext>
              </a:extLst>
            </p:cNvPr>
            <p:cNvSpPr>
              <a:spLocks/>
            </p:cNvSpPr>
            <p:nvPr userDrawn="1"/>
          </p:nvSpPr>
          <p:spPr bwMode="auto">
            <a:xfrm>
              <a:off x="5217208"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60" name="Freeform 30">
              <a:extLst>
                <a:ext uri="{FF2B5EF4-FFF2-40B4-BE49-F238E27FC236}">
                  <a16:creationId xmlns:a16="http://schemas.microsoft.com/office/drawing/2014/main" id="{1B031D4A-7976-4F0C-8ABE-362E310744CB}"/>
                </a:ext>
              </a:extLst>
            </p:cNvPr>
            <p:cNvSpPr>
              <a:spLocks/>
            </p:cNvSpPr>
            <p:nvPr userDrawn="1"/>
          </p:nvSpPr>
          <p:spPr bwMode="auto">
            <a:xfrm>
              <a:off x="5543349"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61" name="Freeform 31">
              <a:extLst>
                <a:ext uri="{FF2B5EF4-FFF2-40B4-BE49-F238E27FC236}">
                  <a16:creationId xmlns:a16="http://schemas.microsoft.com/office/drawing/2014/main" id="{50897A41-E564-4A00-B126-E60154E438AF}"/>
                </a:ext>
              </a:extLst>
            </p:cNvPr>
            <p:cNvSpPr>
              <a:spLocks/>
            </p:cNvSpPr>
            <p:nvPr userDrawn="1"/>
          </p:nvSpPr>
          <p:spPr bwMode="auto">
            <a:xfrm>
              <a:off x="4995675"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62" name="Freeform 32">
              <a:extLst>
                <a:ext uri="{FF2B5EF4-FFF2-40B4-BE49-F238E27FC236}">
                  <a16:creationId xmlns:a16="http://schemas.microsoft.com/office/drawing/2014/main" id="{1E759BA7-7A91-4308-B19D-A4A7E12933BD}"/>
                </a:ext>
              </a:extLst>
            </p:cNvPr>
            <p:cNvSpPr>
              <a:spLocks/>
            </p:cNvSpPr>
            <p:nvPr userDrawn="1"/>
          </p:nvSpPr>
          <p:spPr bwMode="auto">
            <a:xfrm>
              <a:off x="5324302"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63" name="Freeform 29">
              <a:extLst>
                <a:ext uri="{FF2B5EF4-FFF2-40B4-BE49-F238E27FC236}">
                  <a16:creationId xmlns:a16="http://schemas.microsoft.com/office/drawing/2014/main" id="{35F09459-B9CE-48EF-83A8-5CFA503F8666}"/>
                </a:ext>
              </a:extLst>
            </p:cNvPr>
            <p:cNvSpPr>
              <a:spLocks/>
            </p:cNvSpPr>
            <p:nvPr userDrawn="1"/>
          </p:nvSpPr>
          <p:spPr bwMode="auto">
            <a:xfrm>
              <a:off x="5871978"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64" name="Freeform 30">
              <a:extLst>
                <a:ext uri="{FF2B5EF4-FFF2-40B4-BE49-F238E27FC236}">
                  <a16:creationId xmlns:a16="http://schemas.microsoft.com/office/drawing/2014/main" id="{E9A66D11-C858-478C-AB7C-DFF8275BA2C3}"/>
                </a:ext>
              </a:extLst>
            </p:cNvPr>
            <p:cNvSpPr>
              <a:spLocks/>
            </p:cNvSpPr>
            <p:nvPr userDrawn="1"/>
          </p:nvSpPr>
          <p:spPr bwMode="auto">
            <a:xfrm>
              <a:off x="6198118"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65" name="Freeform 31">
              <a:extLst>
                <a:ext uri="{FF2B5EF4-FFF2-40B4-BE49-F238E27FC236}">
                  <a16:creationId xmlns:a16="http://schemas.microsoft.com/office/drawing/2014/main" id="{1CBF971F-E49C-41C8-88E4-4D197B388F80}"/>
                </a:ext>
              </a:extLst>
            </p:cNvPr>
            <p:cNvSpPr>
              <a:spLocks/>
            </p:cNvSpPr>
            <p:nvPr userDrawn="1"/>
          </p:nvSpPr>
          <p:spPr bwMode="auto">
            <a:xfrm>
              <a:off x="5650444"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66" name="Freeform 32">
              <a:extLst>
                <a:ext uri="{FF2B5EF4-FFF2-40B4-BE49-F238E27FC236}">
                  <a16:creationId xmlns:a16="http://schemas.microsoft.com/office/drawing/2014/main" id="{0AE1EA9E-259B-4B65-BB36-A923BBF6DF11}"/>
                </a:ext>
              </a:extLst>
            </p:cNvPr>
            <p:cNvSpPr>
              <a:spLocks/>
            </p:cNvSpPr>
            <p:nvPr userDrawn="1"/>
          </p:nvSpPr>
          <p:spPr bwMode="auto">
            <a:xfrm>
              <a:off x="5979072"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67" name="Freeform 29">
              <a:extLst>
                <a:ext uri="{FF2B5EF4-FFF2-40B4-BE49-F238E27FC236}">
                  <a16:creationId xmlns:a16="http://schemas.microsoft.com/office/drawing/2014/main" id="{E37B4C17-D22E-45C5-82B4-03F808913DDE}"/>
                </a:ext>
              </a:extLst>
            </p:cNvPr>
            <p:cNvSpPr>
              <a:spLocks/>
            </p:cNvSpPr>
            <p:nvPr userDrawn="1"/>
          </p:nvSpPr>
          <p:spPr bwMode="auto">
            <a:xfrm>
              <a:off x="6526746"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68" name="Freeform 30">
              <a:extLst>
                <a:ext uri="{FF2B5EF4-FFF2-40B4-BE49-F238E27FC236}">
                  <a16:creationId xmlns:a16="http://schemas.microsoft.com/office/drawing/2014/main" id="{7FE24AF0-5823-466E-B6D4-32129C65EF1B}"/>
                </a:ext>
              </a:extLst>
            </p:cNvPr>
            <p:cNvSpPr>
              <a:spLocks/>
            </p:cNvSpPr>
            <p:nvPr userDrawn="1"/>
          </p:nvSpPr>
          <p:spPr bwMode="auto">
            <a:xfrm>
              <a:off x="6852887"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69" name="Freeform 31">
              <a:extLst>
                <a:ext uri="{FF2B5EF4-FFF2-40B4-BE49-F238E27FC236}">
                  <a16:creationId xmlns:a16="http://schemas.microsoft.com/office/drawing/2014/main" id="{8EB3838D-312E-4ED4-AE71-2178C0BC8003}"/>
                </a:ext>
              </a:extLst>
            </p:cNvPr>
            <p:cNvSpPr>
              <a:spLocks/>
            </p:cNvSpPr>
            <p:nvPr userDrawn="1"/>
          </p:nvSpPr>
          <p:spPr bwMode="auto">
            <a:xfrm>
              <a:off x="6305213"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70" name="Freeform 32">
              <a:extLst>
                <a:ext uri="{FF2B5EF4-FFF2-40B4-BE49-F238E27FC236}">
                  <a16:creationId xmlns:a16="http://schemas.microsoft.com/office/drawing/2014/main" id="{94C93F6A-D61B-4403-BC23-B4BD75C08784}"/>
                </a:ext>
              </a:extLst>
            </p:cNvPr>
            <p:cNvSpPr>
              <a:spLocks/>
            </p:cNvSpPr>
            <p:nvPr userDrawn="1"/>
          </p:nvSpPr>
          <p:spPr bwMode="auto">
            <a:xfrm>
              <a:off x="6633841"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71" name="Freeform 29">
              <a:extLst>
                <a:ext uri="{FF2B5EF4-FFF2-40B4-BE49-F238E27FC236}">
                  <a16:creationId xmlns:a16="http://schemas.microsoft.com/office/drawing/2014/main" id="{2EDBC7ED-78A2-447B-8259-224089695166}"/>
                </a:ext>
              </a:extLst>
            </p:cNvPr>
            <p:cNvSpPr>
              <a:spLocks/>
            </p:cNvSpPr>
            <p:nvPr userDrawn="1"/>
          </p:nvSpPr>
          <p:spPr bwMode="auto">
            <a:xfrm>
              <a:off x="7181515"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72" name="Freeform 30">
              <a:extLst>
                <a:ext uri="{FF2B5EF4-FFF2-40B4-BE49-F238E27FC236}">
                  <a16:creationId xmlns:a16="http://schemas.microsoft.com/office/drawing/2014/main" id="{BE583CF6-1A7B-4535-9AFE-6A7B756C0217}"/>
                </a:ext>
              </a:extLst>
            </p:cNvPr>
            <p:cNvSpPr>
              <a:spLocks/>
            </p:cNvSpPr>
            <p:nvPr userDrawn="1"/>
          </p:nvSpPr>
          <p:spPr bwMode="auto">
            <a:xfrm>
              <a:off x="7507656"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73" name="Freeform 31">
              <a:extLst>
                <a:ext uri="{FF2B5EF4-FFF2-40B4-BE49-F238E27FC236}">
                  <a16:creationId xmlns:a16="http://schemas.microsoft.com/office/drawing/2014/main" id="{D390214D-59ED-4E2A-8BDB-AEF473BAEFA8}"/>
                </a:ext>
              </a:extLst>
            </p:cNvPr>
            <p:cNvSpPr>
              <a:spLocks/>
            </p:cNvSpPr>
            <p:nvPr userDrawn="1"/>
          </p:nvSpPr>
          <p:spPr bwMode="auto">
            <a:xfrm>
              <a:off x="6959982"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74" name="Freeform 32">
              <a:extLst>
                <a:ext uri="{FF2B5EF4-FFF2-40B4-BE49-F238E27FC236}">
                  <a16:creationId xmlns:a16="http://schemas.microsoft.com/office/drawing/2014/main" id="{CA032B65-51C1-4942-A474-470A06043AE2}"/>
                </a:ext>
              </a:extLst>
            </p:cNvPr>
            <p:cNvSpPr>
              <a:spLocks/>
            </p:cNvSpPr>
            <p:nvPr userDrawn="1"/>
          </p:nvSpPr>
          <p:spPr bwMode="auto">
            <a:xfrm>
              <a:off x="7288610"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75" name="Freeform 521">
              <a:extLst>
                <a:ext uri="{FF2B5EF4-FFF2-40B4-BE49-F238E27FC236}">
                  <a16:creationId xmlns:a16="http://schemas.microsoft.com/office/drawing/2014/main" id="{B62B3504-3C00-4E37-BF17-0840E8DD5FAB}"/>
                </a:ext>
              </a:extLst>
            </p:cNvPr>
            <p:cNvSpPr>
              <a:spLocks/>
            </p:cNvSpPr>
            <p:nvPr userDrawn="1"/>
          </p:nvSpPr>
          <p:spPr bwMode="auto">
            <a:xfrm>
              <a:off x="7836284"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76" name="Freeform 522">
              <a:extLst>
                <a:ext uri="{FF2B5EF4-FFF2-40B4-BE49-F238E27FC236}">
                  <a16:creationId xmlns:a16="http://schemas.microsoft.com/office/drawing/2014/main" id="{9897F029-9C43-4E3F-AEDC-6A78A84B437B}"/>
                </a:ext>
              </a:extLst>
            </p:cNvPr>
            <p:cNvSpPr>
              <a:spLocks/>
            </p:cNvSpPr>
            <p:nvPr userDrawn="1"/>
          </p:nvSpPr>
          <p:spPr bwMode="auto">
            <a:xfrm>
              <a:off x="8162425"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77" name="Freeform 523">
              <a:extLst>
                <a:ext uri="{FF2B5EF4-FFF2-40B4-BE49-F238E27FC236}">
                  <a16:creationId xmlns:a16="http://schemas.microsoft.com/office/drawing/2014/main" id="{39334582-743E-462A-97FA-3B9F6775D805}"/>
                </a:ext>
              </a:extLst>
            </p:cNvPr>
            <p:cNvSpPr>
              <a:spLocks/>
            </p:cNvSpPr>
            <p:nvPr userDrawn="1"/>
          </p:nvSpPr>
          <p:spPr bwMode="auto">
            <a:xfrm>
              <a:off x="7614751"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78" name="Freeform 524">
              <a:extLst>
                <a:ext uri="{FF2B5EF4-FFF2-40B4-BE49-F238E27FC236}">
                  <a16:creationId xmlns:a16="http://schemas.microsoft.com/office/drawing/2014/main" id="{8AC5052F-74BF-447E-9782-694CFD77A4B0}"/>
                </a:ext>
              </a:extLst>
            </p:cNvPr>
            <p:cNvSpPr>
              <a:spLocks/>
            </p:cNvSpPr>
            <p:nvPr userDrawn="1"/>
          </p:nvSpPr>
          <p:spPr bwMode="auto">
            <a:xfrm>
              <a:off x="7943378"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79" name="Freeform 29">
              <a:extLst>
                <a:ext uri="{FF2B5EF4-FFF2-40B4-BE49-F238E27FC236}">
                  <a16:creationId xmlns:a16="http://schemas.microsoft.com/office/drawing/2014/main" id="{DC9E3538-3D27-4A21-BAB0-A256D3486219}"/>
                </a:ext>
              </a:extLst>
            </p:cNvPr>
            <p:cNvSpPr>
              <a:spLocks/>
            </p:cNvSpPr>
            <p:nvPr userDrawn="1"/>
          </p:nvSpPr>
          <p:spPr bwMode="auto">
            <a:xfrm>
              <a:off x="8491054"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80" name="Freeform 31">
              <a:extLst>
                <a:ext uri="{FF2B5EF4-FFF2-40B4-BE49-F238E27FC236}">
                  <a16:creationId xmlns:a16="http://schemas.microsoft.com/office/drawing/2014/main" id="{B2A2E517-DA4F-4563-A485-B1F778F56D0C}"/>
                </a:ext>
              </a:extLst>
            </p:cNvPr>
            <p:cNvSpPr>
              <a:spLocks/>
            </p:cNvSpPr>
            <p:nvPr userDrawn="1"/>
          </p:nvSpPr>
          <p:spPr bwMode="auto">
            <a:xfrm>
              <a:off x="8269520"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81" name="Freeform 29">
              <a:extLst>
                <a:ext uri="{FF2B5EF4-FFF2-40B4-BE49-F238E27FC236}">
                  <a16:creationId xmlns:a16="http://schemas.microsoft.com/office/drawing/2014/main" id="{531F3092-E77B-4A14-BF15-79EA2F0D89EB}"/>
                </a:ext>
              </a:extLst>
            </p:cNvPr>
            <p:cNvSpPr>
              <a:spLocks/>
            </p:cNvSpPr>
            <p:nvPr userDrawn="1"/>
          </p:nvSpPr>
          <p:spPr bwMode="auto">
            <a:xfrm>
              <a:off x="8819682"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82" name="Freeform 30">
              <a:extLst>
                <a:ext uri="{FF2B5EF4-FFF2-40B4-BE49-F238E27FC236}">
                  <a16:creationId xmlns:a16="http://schemas.microsoft.com/office/drawing/2014/main" id="{0FA81383-5E86-492A-BFE4-BD08A178D769}"/>
                </a:ext>
              </a:extLst>
            </p:cNvPr>
            <p:cNvSpPr>
              <a:spLocks/>
            </p:cNvSpPr>
            <p:nvPr userDrawn="1"/>
          </p:nvSpPr>
          <p:spPr bwMode="auto">
            <a:xfrm>
              <a:off x="9145823"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83" name="Freeform 31">
              <a:extLst>
                <a:ext uri="{FF2B5EF4-FFF2-40B4-BE49-F238E27FC236}">
                  <a16:creationId xmlns:a16="http://schemas.microsoft.com/office/drawing/2014/main" id="{097B81D6-4F8F-4D65-B6F7-89F58561F2EA}"/>
                </a:ext>
              </a:extLst>
            </p:cNvPr>
            <p:cNvSpPr>
              <a:spLocks/>
            </p:cNvSpPr>
            <p:nvPr userDrawn="1"/>
          </p:nvSpPr>
          <p:spPr bwMode="auto">
            <a:xfrm>
              <a:off x="8598148"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84" name="Freeform 32">
              <a:extLst>
                <a:ext uri="{FF2B5EF4-FFF2-40B4-BE49-F238E27FC236}">
                  <a16:creationId xmlns:a16="http://schemas.microsoft.com/office/drawing/2014/main" id="{D45B9F3E-34C1-4ABA-898F-CFB0DB55F81F}"/>
                </a:ext>
              </a:extLst>
            </p:cNvPr>
            <p:cNvSpPr>
              <a:spLocks/>
            </p:cNvSpPr>
            <p:nvPr userDrawn="1"/>
          </p:nvSpPr>
          <p:spPr bwMode="auto">
            <a:xfrm>
              <a:off x="8926776"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85" name="Freeform 29">
              <a:extLst>
                <a:ext uri="{FF2B5EF4-FFF2-40B4-BE49-F238E27FC236}">
                  <a16:creationId xmlns:a16="http://schemas.microsoft.com/office/drawing/2014/main" id="{29946AF2-BAC1-429E-9627-C8F28E02A54C}"/>
                </a:ext>
              </a:extLst>
            </p:cNvPr>
            <p:cNvSpPr>
              <a:spLocks/>
            </p:cNvSpPr>
            <p:nvPr userDrawn="1"/>
          </p:nvSpPr>
          <p:spPr bwMode="auto">
            <a:xfrm>
              <a:off x="9474451"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86" name="Freeform 30">
              <a:extLst>
                <a:ext uri="{FF2B5EF4-FFF2-40B4-BE49-F238E27FC236}">
                  <a16:creationId xmlns:a16="http://schemas.microsoft.com/office/drawing/2014/main" id="{513C5CC5-2FCA-4012-BE7E-F9C7EE2986B8}"/>
                </a:ext>
              </a:extLst>
            </p:cNvPr>
            <p:cNvSpPr>
              <a:spLocks/>
            </p:cNvSpPr>
            <p:nvPr userDrawn="1"/>
          </p:nvSpPr>
          <p:spPr bwMode="auto">
            <a:xfrm>
              <a:off x="9800592"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87" name="Freeform 31">
              <a:extLst>
                <a:ext uri="{FF2B5EF4-FFF2-40B4-BE49-F238E27FC236}">
                  <a16:creationId xmlns:a16="http://schemas.microsoft.com/office/drawing/2014/main" id="{573BCBCE-901E-4E29-A89F-0376FC3A2421}"/>
                </a:ext>
              </a:extLst>
            </p:cNvPr>
            <p:cNvSpPr>
              <a:spLocks/>
            </p:cNvSpPr>
            <p:nvPr userDrawn="1"/>
          </p:nvSpPr>
          <p:spPr bwMode="auto">
            <a:xfrm>
              <a:off x="9252918"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88" name="Freeform 32">
              <a:extLst>
                <a:ext uri="{FF2B5EF4-FFF2-40B4-BE49-F238E27FC236}">
                  <a16:creationId xmlns:a16="http://schemas.microsoft.com/office/drawing/2014/main" id="{A39B88C2-9830-40E3-BAC6-A9E3BD81D7A2}"/>
                </a:ext>
              </a:extLst>
            </p:cNvPr>
            <p:cNvSpPr>
              <a:spLocks/>
            </p:cNvSpPr>
            <p:nvPr userDrawn="1"/>
          </p:nvSpPr>
          <p:spPr bwMode="auto">
            <a:xfrm>
              <a:off x="9581546"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89" name="Freeform 29">
              <a:extLst>
                <a:ext uri="{FF2B5EF4-FFF2-40B4-BE49-F238E27FC236}">
                  <a16:creationId xmlns:a16="http://schemas.microsoft.com/office/drawing/2014/main" id="{20899E7F-0310-4685-A2F2-5B4E6148F06D}"/>
                </a:ext>
              </a:extLst>
            </p:cNvPr>
            <p:cNvSpPr>
              <a:spLocks/>
            </p:cNvSpPr>
            <p:nvPr userDrawn="1"/>
          </p:nvSpPr>
          <p:spPr bwMode="auto">
            <a:xfrm>
              <a:off x="10129220"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90" name="Freeform 30">
              <a:extLst>
                <a:ext uri="{FF2B5EF4-FFF2-40B4-BE49-F238E27FC236}">
                  <a16:creationId xmlns:a16="http://schemas.microsoft.com/office/drawing/2014/main" id="{DBEC7EC4-819E-423C-9EAC-4A8FE8053818}"/>
                </a:ext>
              </a:extLst>
            </p:cNvPr>
            <p:cNvSpPr>
              <a:spLocks/>
            </p:cNvSpPr>
            <p:nvPr userDrawn="1"/>
          </p:nvSpPr>
          <p:spPr bwMode="auto">
            <a:xfrm>
              <a:off x="10455360"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91" name="Freeform 31">
              <a:extLst>
                <a:ext uri="{FF2B5EF4-FFF2-40B4-BE49-F238E27FC236}">
                  <a16:creationId xmlns:a16="http://schemas.microsoft.com/office/drawing/2014/main" id="{5D86AE80-A356-454F-B1D5-81A99A24223A}"/>
                </a:ext>
              </a:extLst>
            </p:cNvPr>
            <p:cNvSpPr>
              <a:spLocks/>
            </p:cNvSpPr>
            <p:nvPr userDrawn="1"/>
          </p:nvSpPr>
          <p:spPr bwMode="auto">
            <a:xfrm>
              <a:off x="9907686"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92" name="Freeform 32">
              <a:extLst>
                <a:ext uri="{FF2B5EF4-FFF2-40B4-BE49-F238E27FC236}">
                  <a16:creationId xmlns:a16="http://schemas.microsoft.com/office/drawing/2014/main" id="{1B45853C-2B42-4BFE-B820-CF227EEB6727}"/>
                </a:ext>
              </a:extLst>
            </p:cNvPr>
            <p:cNvSpPr>
              <a:spLocks/>
            </p:cNvSpPr>
            <p:nvPr userDrawn="1"/>
          </p:nvSpPr>
          <p:spPr bwMode="auto">
            <a:xfrm>
              <a:off x="10236314"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93" name="Freeform 29">
              <a:extLst>
                <a:ext uri="{FF2B5EF4-FFF2-40B4-BE49-F238E27FC236}">
                  <a16:creationId xmlns:a16="http://schemas.microsoft.com/office/drawing/2014/main" id="{0AE4CDB1-81A7-4B5E-B99B-2C4F31ADF998}"/>
                </a:ext>
              </a:extLst>
            </p:cNvPr>
            <p:cNvSpPr>
              <a:spLocks/>
            </p:cNvSpPr>
            <p:nvPr userDrawn="1"/>
          </p:nvSpPr>
          <p:spPr bwMode="auto">
            <a:xfrm>
              <a:off x="10783989"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94" name="Freeform 30">
              <a:extLst>
                <a:ext uri="{FF2B5EF4-FFF2-40B4-BE49-F238E27FC236}">
                  <a16:creationId xmlns:a16="http://schemas.microsoft.com/office/drawing/2014/main" id="{33A7D983-066B-465D-9AD4-2E0E449672FD}"/>
                </a:ext>
              </a:extLst>
            </p:cNvPr>
            <p:cNvSpPr>
              <a:spLocks/>
            </p:cNvSpPr>
            <p:nvPr userDrawn="1"/>
          </p:nvSpPr>
          <p:spPr bwMode="auto">
            <a:xfrm>
              <a:off x="11110130"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95" name="Freeform 31">
              <a:extLst>
                <a:ext uri="{FF2B5EF4-FFF2-40B4-BE49-F238E27FC236}">
                  <a16:creationId xmlns:a16="http://schemas.microsoft.com/office/drawing/2014/main" id="{5AAAB512-0256-4DB7-908E-BCD189213DB7}"/>
                </a:ext>
              </a:extLst>
            </p:cNvPr>
            <p:cNvSpPr>
              <a:spLocks/>
            </p:cNvSpPr>
            <p:nvPr userDrawn="1"/>
          </p:nvSpPr>
          <p:spPr bwMode="auto">
            <a:xfrm>
              <a:off x="10562455"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96" name="Freeform 32">
              <a:extLst>
                <a:ext uri="{FF2B5EF4-FFF2-40B4-BE49-F238E27FC236}">
                  <a16:creationId xmlns:a16="http://schemas.microsoft.com/office/drawing/2014/main" id="{8637A79E-B4AC-4807-ADE1-0662B5E3329C}"/>
                </a:ext>
              </a:extLst>
            </p:cNvPr>
            <p:cNvSpPr>
              <a:spLocks/>
            </p:cNvSpPr>
            <p:nvPr userDrawn="1"/>
          </p:nvSpPr>
          <p:spPr bwMode="auto">
            <a:xfrm>
              <a:off x="10891083"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97" name="Freeform 543">
              <a:extLst>
                <a:ext uri="{FF2B5EF4-FFF2-40B4-BE49-F238E27FC236}">
                  <a16:creationId xmlns:a16="http://schemas.microsoft.com/office/drawing/2014/main" id="{3D4C7B03-9126-4902-B359-4891BE95C467}"/>
                </a:ext>
              </a:extLst>
            </p:cNvPr>
            <p:cNvSpPr>
              <a:spLocks/>
            </p:cNvSpPr>
            <p:nvPr userDrawn="1"/>
          </p:nvSpPr>
          <p:spPr bwMode="auto">
            <a:xfrm>
              <a:off x="11438757"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98" name="Freeform 544">
              <a:extLst>
                <a:ext uri="{FF2B5EF4-FFF2-40B4-BE49-F238E27FC236}">
                  <a16:creationId xmlns:a16="http://schemas.microsoft.com/office/drawing/2014/main" id="{DF312E01-F755-491C-93A4-EA08984A5978}"/>
                </a:ext>
              </a:extLst>
            </p:cNvPr>
            <p:cNvSpPr>
              <a:spLocks/>
            </p:cNvSpPr>
            <p:nvPr userDrawn="1"/>
          </p:nvSpPr>
          <p:spPr bwMode="auto">
            <a:xfrm>
              <a:off x="11764899"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99" name="Freeform 545">
              <a:extLst>
                <a:ext uri="{FF2B5EF4-FFF2-40B4-BE49-F238E27FC236}">
                  <a16:creationId xmlns:a16="http://schemas.microsoft.com/office/drawing/2014/main" id="{83CFDB02-61D4-49CB-9A00-2398F42BDFFA}"/>
                </a:ext>
              </a:extLst>
            </p:cNvPr>
            <p:cNvSpPr>
              <a:spLocks/>
            </p:cNvSpPr>
            <p:nvPr userDrawn="1"/>
          </p:nvSpPr>
          <p:spPr bwMode="auto">
            <a:xfrm>
              <a:off x="11217225"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00" name="Freeform 546">
              <a:extLst>
                <a:ext uri="{FF2B5EF4-FFF2-40B4-BE49-F238E27FC236}">
                  <a16:creationId xmlns:a16="http://schemas.microsoft.com/office/drawing/2014/main" id="{DF18EFB1-312A-4586-9660-ECD85A22357A}"/>
                </a:ext>
              </a:extLst>
            </p:cNvPr>
            <p:cNvSpPr>
              <a:spLocks/>
            </p:cNvSpPr>
            <p:nvPr userDrawn="1"/>
          </p:nvSpPr>
          <p:spPr bwMode="auto">
            <a:xfrm>
              <a:off x="11545852"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01" name="Freeform 29">
              <a:extLst>
                <a:ext uri="{FF2B5EF4-FFF2-40B4-BE49-F238E27FC236}">
                  <a16:creationId xmlns:a16="http://schemas.microsoft.com/office/drawing/2014/main" id="{2649A64F-AE31-4023-9308-86D697BF0E09}"/>
                </a:ext>
              </a:extLst>
            </p:cNvPr>
            <p:cNvSpPr>
              <a:spLocks/>
            </p:cNvSpPr>
            <p:nvPr userDrawn="1"/>
          </p:nvSpPr>
          <p:spPr bwMode="auto">
            <a:xfrm>
              <a:off x="12093527"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02" name="Freeform 31">
              <a:extLst>
                <a:ext uri="{FF2B5EF4-FFF2-40B4-BE49-F238E27FC236}">
                  <a16:creationId xmlns:a16="http://schemas.microsoft.com/office/drawing/2014/main" id="{6A59C11F-BCED-45E9-BF66-C2BD701C0CBA}"/>
                </a:ext>
              </a:extLst>
            </p:cNvPr>
            <p:cNvSpPr>
              <a:spLocks/>
            </p:cNvSpPr>
            <p:nvPr userDrawn="1"/>
          </p:nvSpPr>
          <p:spPr bwMode="auto">
            <a:xfrm>
              <a:off x="11871993"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55" name="Freeform 30">
              <a:extLst>
                <a:ext uri="{FF2B5EF4-FFF2-40B4-BE49-F238E27FC236}">
                  <a16:creationId xmlns:a16="http://schemas.microsoft.com/office/drawing/2014/main" id="{5FE51355-35E3-49E8-85A3-D4D72E6D7A43}"/>
                </a:ext>
              </a:extLst>
            </p:cNvPr>
            <p:cNvSpPr>
              <a:spLocks/>
            </p:cNvSpPr>
            <p:nvPr userDrawn="1"/>
          </p:nvSpPr>
          <p:spPr bwMode="auto">
            <a:xfrm>
              <a:off x="302710"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56" name="Freeform 32">
              <a:extLst>
                <a:ext uri="{FF2B5EF4-FFF2-40B4-BE49-F238E27FC236}">
                  <a16:creationId xmlns:a16="http://schemas.microsoft.com/office/drawing/2014/main" id="{B6FC7311-C922-4951-B4A9-3C7D94EEEAF2}"/>
                </a:ext>
              </a:extLst>
            </p:cNvPr>
            <p:cNvSpPr>
              <a:spLocks/>
            </p:cNvSpPr>
            <p:nvPr userDrawn="1"/>
          </p:nvSpPr>
          <p:spPr bwMode="auto">
            <a:xfrm>
              <a:off x="83663"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57" name="Freeform 403">
              <a:extLst>
                <a:ext uri="{FF2B5EF4-FFF2-40B4-BE49-F238E27FC236}">
                  <a16:creationId xmlns:a16="http://schemas.microsoft.com/office/drawing/2014/main" id="{0745F8EF-637D-4A8F-B232-883E8FA58678}"/>
                </a:ext>
              </a:extLst>
            </p:cNvPr>
            <p:cNvSpPr>
              <a:spLocks/>
            </p:cNvSpPr>
            <p:nvPr userDrawn="1"/>
          </p:nvSpPr>
          <p:spPr bwMode="auto">
            <a:xfrm>
              <a:off x="631337"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58" name="Freeform 404">
              <a:extLst>
                <a:ext uri="{FF2B5EF4-FFF2-40B4-BE49-F238E27FC236}">
                  <a16:creationId xmlns:a16="http://schemas.microsoft.com/office/drawing/2014/main" id="{ADA9168B-2EAD-4D0B-BFD2-8FF84ABC11AB}"/>
                </a:ext>
              </a:extLst>
            </p:cNvPr>
            <p:cNvSpPr>
              <a:spLocks/>
            </p:cNvSpPr>
            <p:nvPr userDrawn="1"/>
          </p:nvSpPr>
          <p:spPr bwMode="auto">
            <a:xfrm>
              <a:off x="957479"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59" name="Freeform 405">
              <a:extLst>
                <a:ext uri="{FF2B5EF4-FFF2-40B4-BE49-F238E27FC236}">
                  <a16:creationId xmlns:a16="http://schemas.microsoft.com/office/drawing/2014/main" id="{D680F632-EA80-466A-B637-B37E6B442E45}"/>
                </a:ext>
              </a:extLst>
            </p:cNvPr>
            <p:cNvSpPr>
              <a:spLocks/>
            </p:cNvSpPr>
            <p:nvPr userDrawn="1"/>
          </p:nvSpPr>
          <p:spPr bwMode="auto">
            <a:xfrm>
              <a:off x="409806"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60" name="Freeform 406">
              <a:extLst>
                <a:ext uri="{FF2B5EF4-FFF2-40B4-BE49-F238E27FC236}">
                  <a16:creationId xmlns:a16="http://schemas.microsoft.com/office/drawing/2014/main" id="{91714576-22C0-42FB-9AF4-7425966897B8}"/>
                </a:ext>
              </a:extLst>
            </p:cNvPr>
            <p:cNvSpPr>
              <a:spLocks/>
            </p:cNvSpPr>
            <p:nvPr userDrawn="1"/>
          </p:nvSpPr>
          <p:spPr bwMode="auto">
            <a:xfrm>
              <a:off x="738432"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61" name="Freeform 29">
              <a:extLst>
                <a:ext uri="{FF2B5EF4-FFF2-40B4-BE49-F238E27FC236}">
                  <a16:creationId xmlns:a16="http://schemas.microsoft.com/office/drawing/2014/main" id="{3D32113D-5E75-41BC-9D3E-C15D86CF4F67}"/>
                </a:ext>
              </a:extLst>
            </p:cNvPr>
            <p:cNvSpPr>
              <a:spLocks/>
            </p:cNvSpPr>
            <p:nvPr userDrawn="1"/>
          </p:nvSpPr>
          <p:spPr bwMode="auto">
            <a:xfrm>
              <a:off x="1286107"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62" name="Freeform 31">
              <a:extLst>
                <a:ext uri="{FF2B5EF4-FFF2-40B4-BE49-F238E27FC236}">
                  <a16:creationId xmlns:a16="http://schemas.microsoft.com/office/drawing/2014/main" id="{6B435127-BAB5-4229-AFE6-5EAAE46AB913}"/>
                </a:ext>
              </a:extLst>
            </p:cNvPr>
            <p:cNvSpPr>
              <a:spLocks/>
            </p:cNvSpPr>
            <p:nvPr userDrawn="1"/>
          </p:nvSpPr>
          <p:spPr bwMode="auto">
            <a:xfrm>
              <a:off x="1064574"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63" name="Freeform 29">
              <a:extLst>
                <a:ext uri="{FF2B5EF4-FFF2-40B4-BE49-F238E27FC236}">
                  <a16:creationId xmlns:a16="http://schemas.microsoft.com/office/drawing/2014/main" id="{14F03D5D-EC2E-4153-B5F1-5002D0BEA5C6}"/>
                </a:ext>
              </a:extLst>
            </p:cNvPr>
            <p:cNvSpPr>
              <a:spLocks/>
            </p:cNvSpPr>
            <p:nvPr userDrawn="1"/>
          </p:nvSpPr>
          <p:spPr bwMode="auto">
            <a:xfrm>
              <a:off x="1614735"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64" name="Freeform 30">
              <a:extLst>
                <a:ext uri="{FF2B5EF4-FFF2-40B4-BE49-F238E27FC236}">
                  <a16:creationId xmlns:a16="http://schemas.microsoft.com/office/drawing/2014/main" id="{2B304D4D-AD6D-4EA7-AE62-CD69CC13E757}"/>
                </a:ext>
              </a:extLst>
            </p:cNvPr>
            <p:cNvSpPr>
              <a:spLocks/>
            </p:cNvSpPr>
            <p:nvPr userDrawn="1"/>
          </p:nvSpPr>
          <p:spPr bwMode="auto">
            <a:xfrm>
              <a:off x="1940877"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65" name="Freeform 31">
              <a:extLst>
                <a:ext uri="{FF2B5EF4-FFF2-40B4-BE49-F238E27FC236}">
                  <a16:creationId xmlns:a16="http://schemas.microsoft.com/office/drawing/2014/main" id="{0F4033CB-C43A-4E10-BFD5-AA7D4C2711A8}"/>
                </a:ext>
              </a:extLst>
            </p:cNvPr>
            <p:cNvSpPr>
              <a:spLocks/>
            </p:cNvSpPr>
            <p:nvPr userDrawn="1"/>
          </p:nvSpPr>
          <p:spPr bwMode="auto">
            <a:xfrm>
              <a:off x="1393203"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66" name="Freeform 32">
              <a:extLst>
                <a:ext uri="{FF2B5EF4-FFF2-40B4-BE49-F238E27FC236}">
                  <a16:creationId xmlns:a16="http://schemas.microsoft.com/office/drawing/2014/main" id="{A61EAF2D-62B3-42CF-A806-ADB144F39045}"/>
                </a:ext>
              </a:extLst>
            </p:cNvPr>
            <p:cNvSpPr>
              <a:spLocks/>
            </p:cNvSpPr>
            <p:nvPr userDrawn="1"/>
          </p:nvSpPr>
          <p:spPr bwMode="auto">
            <a:xfrm>
              <a:off x="1721829"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67" name="Freeform 29">
              <a:extLst>
                <a:ext uri="{FF2B5EF4-FFF2-40B4-BE49-F238E27FC236}">
                  <a16:creationId xmlns:a16="http://schemas.microsoft.com/office/drawing/2014/main" id="{C1628E29-6AD6-4202-ADB0-374FADBC3674}"/>
                </a:ext>
              </a:extLst>
            </p:cNvPr>
            <p:cNvSpPr>
              <a:spLocks/>
            </p:cNvSpPr>
            <p:nvPr userDrawn="1"/>
          </p:nvSpPr>
          <p:spPr bwMode="auto">
            <a:xfrm>
              <a:off x="2269505"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68" name="Freeform 30">
              <a:extLst>
                <a:ext uri="{FF2B5EF4-FFF2-40B4-BE49-F238E27FC236}">
                  <a16:creationId xmlns:a16="http://schemas.microsoft.com/office/drawing/2014/main" id="{A6C4A2C5-7FCF-4D03-8316-5371BA56810A}"/>
                </a:ext>
              </a:extLst>
            </p:cNvPr>
            <p:cNvSpPr>
              <a:spLocks/>
            </p:cNvSpPr>
            <p:nvPr userDrawn="1"/>
          </p:nvSpPr>
          <p:spPr bwMode="auto">
            <a:xfrm>
              <a:off x="2595646"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69" name="Freeform 31">
              <a:extLst>
                <a:ext uri="{FF2B5EF4-FFF2-40B4-BE49-F238E27FC236}">
                  <a16:creationId xmlns:a16="http://schemas.microsoft.com/office/drawing/2014/main" id="{B0014A71-19F9-425B-93A2-EC759EE1C83C}"/>
                </a:ext>
              </a:extLst>
            </p:cNvPr>
            <p:cNvSpPr>
              <a:spLocks/>
            </p:cNvSpPr>
            <p:nvPr userDrawn="1"/>
          </p:nvSpPr>
          <p:spPr bwMode="auto">
            <a:xfrm>
              <a:off x="2047971"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70" name="Freeform 32">
              <a:extLst>
                <a:ext uri="{FF2B5EF4-FFF2-40B4-BE49-F238E27FC236}">
                  <a16:creationId xmlns:a16="http://schemas.microsoft.com/office/drawing/2014/main" id="{338F3D9B-FFBB-44A6-A3E3-EA26702F0FEF}"/>
                </a:ext>
              </a:extLst>
            </p:cNvPr>
            <p:cNvSpPr>
              <a:spLocks/>
            </p:cNvSpPr>
            <p:nvPr userDrawn="1"/>
          </p:nvSpPr>
          <p:spPr bwMode="auto">
            <a:xfrm>
              <a:off x="2376599"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71" name="Freeform 29">
              <a:extLst>
                <a:ext uri="{FF2B5EF4-FFF2-40B4-BE49-F238E27FC236}">
                  <a16:creationId xmlns:a16="http://schemas.microsoft.com/office/drawing/2014/main" id="{941A3535-264B-48D6-B67C-A1C07A01D4FF}"/>
                </a:ext>
              </a:extLst>
            </p:cNvPr>
            <p:cNvSpPr>
              <a:spLocks/>
            </p:cNvSpPr>
            <p:nvPr userDrawn="1"/>
          </p:nvSpPr>
          <p:spPr bwMode="auto">
            <a:xfrm>
              <a:off x="2924274"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72" name="Freeform 30">
              <a:extLst>
                <a:ext uri="{FF2B5EF4-FFF2-40B4-BE49-F238E27FC236}">
                  <a16:creationId xmlns:a16="http://schemas.microsoft.com/office/drawing/2014/main" id="{51C05916-32DF-47B5-9DB3-589CA4F0E4C5}"/>
                </a:ext>
              </a:extLst>
            </p:cNvPr>
            <p:cNvSpPr>
              <a:spLocks/>
            </p:cNvSpPr>
            <p:nvPr userDrawn="1"/>
          </p:nvSpPr>
          <p:spPr bwMode="auto">
            <a:xfrm>
              <a:off x="3250415"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73" name="Freeform 31">
              <a:extLst>
                <a:ext uri="{FF2B5EF4-FFF2-40B4-BE49-F238E27FC236}">
                  <a16:creationId xmlns:a16="http://schemas.microsoft.com/office/drawing/2014/main" id="{78328BBB-9B86-4E84-AE5F-4377FF1E7A7C}"/>
                </a:ext>
              </a:extLst>
            </p:cNvPr>
            <p:cNvSpPr>
              <a:spLocks/>
            </p:cNvSpPr>
            <p:nvPr userDrawn="1"/>
          </p:nvSpPr>
          <p:spPr bwMode="auto">
            <a:xfrm>
              <a:off x="2702740"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74" name="Freeform 32">
              <a:extLst>
                <a:ext uri="{FF2B5EF4-FFF2-40B4-BE49-F238E27FC236}">
                  <a16:creationId xmlns:a16="http://schemas.microsoft.com/office/drawing/2014/main" id="{B85870DC-6C88-48B6-9D53-EFFBC7B7B7B1}"/>
                </a:ext>
              </a:extLst>
            </p:cNvPr>
            <p:cNvSpPr>
              <a:spLocks/>
            </p:cNvSpPr>
            <p:nvPr userDrawn="1"/>
          </p:nvSpPr>
          <p:spPr bwMode="auto">
            <a:xfrm>
              <a:off x="3031368"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75" name="Freeform 29">
              <a:extLst>
                <a:ext uri="{FF2B5EF4-FFF2-40B4-BE49-F238E27FC236}">
                  <a16:creationId xmlns:a16="http://schemas.microsoft.com/office/drawing/2014/main" id="{414E8086-C64D-42AD-AA34-2AD145104B29}"/>
                </a:ext>
              </a:extLst>
            </p:cNvPr>
            <p:cNvSpPr>
              <a:spLocks/>
            </p:cNvSpPr>
            <p:nvPr userDrawn="1"/>
          </p:nvSpPr>
          <p:spPr bwMode="auto">
            <a:xfrm>
              <a:off x="3579042"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76" name="Freeform 30">
              <a:extLst>
                <a:ext uri="{FF2B5EF4-FFF2-40B4-BE49-F238E27FC236}">
                  <a16:creationId xmlns:a16="http://schemas.microsoft.com/office/drawing/2014/main" id="{46EC6941-0A23-427F-98FD-7AB5A0EDD372}"/>
                </a:ext>
              </a:extLst>
            </p:cNvPr>
            <p:cNvSpPr>
              <a:spLocks/>
            </p:cNvSpPr>
            <p:nvPr userDrawn="1"/>
          </p:nvSpPr>
          <p:spPr bwMode="auto">
            <a:xfrm>
              <a:off x="3905183"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77" name="Freeform 31">
              <a:extLst>
                <a:ext uri="{FF2B5EF4-FFF2-40B4-BE49-F238E27FC236}">
                  <a16:creationId xmlns:a16="http://schemas.microsoft.com/office/drawing/2014/main" id="{C8BCF97B-6666-44B0-8C74-38E6C1D9DD3F}"/>
                </a:ext>
              </a:extLst>
            </p:cNvPr>
            <p:cNvSpPr>
              <a:spLocks/>
            </p:cNvSpPr>
            <p:nvPr userDrawn="1"/>
          </p:nvSpPr>
          <p:spPr bwMode="auto">
            <a:xfrm>
              <a:off x="3357509"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78" name="Freeform 32">
              <a:extLst>
                <a:ext uri="{FF2B5EF4-FFF2-40B4-BE49-F238E27FC236}">
                  <a16:creationId xmlns:a16="http://schemas.microsoft.com/office/drawing/2014/main" id="{DDED85AC-F417-4ADD-A972-895C6A04C1EC}"/>
                </a:ext>
              </a:extLst>
            </p:cNvPr>
            <p:cNvSpPr>
              <a:spLocks/>
            </p:cNvSpPr>
            <p:nvPr userDrawn="1"/>
          </p:nvSpPr>
          <p:spPr bwMode="auto">
            <a:xfrm>
              <a:off x="3686137"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79" name="Freeform 425">
              <a:extLst>
                <a:ext uri="{FF2B5EF4-FFF2-40B4-BE49-F238E27FC236}">
                  <a16:creationId xmlns:a16="http://schemas.microsoft.com/office/drawing/2014/main" id="{7D3FA6D2-BBF7-4AB6-BAE7-F97BDA36F7CE}"/>
                </a:ext>
              </a:extLst>
            </p:cNvPr>
            <p:cNvSpPr>
              <a:spLocks/>
            </p:cNvSpPr>
            <p:nvPr userDrawn="1"/>
          </p:nvSpPr>
          <p:spPr bwMode="auto">
            <a:xfrm>
              <a:off x="4233811"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80" name="Freeform 426">
              <a:extLst>
                <a:ext uri="{FF2B5EF4-FFF2-40B4-BE49-F238E27FC236}">
                  <a16:creationId xmlns:a16="http://schemas.microsoft.com/office/drawing/2014/main" id="{DD4AE243-9527-43B7-8E22-4DB119A90D78}"/>
                </a:ext>
              </a:extLst>
            </p:cNvPr>
            <p:cNvSpPr>
              <a:spLocks/>
            </p:cNvSpPr>
            <p:nvPr userDrawn="1"/>
          </p:nvSpPr>
          <p:spPr bwMode="auto">
            <a:xfrm>
              <a:off x="4559953"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81" name="Freeform 427">
              <a:extLst>
                <a:ext uri="{FF2B5EF4-FFF2-40B4-BE49-F238E27FC236}">
                  <a16:creationId xmlns:a16="http://schemas.microsoft.com/office/drawing/2014/main" id="{9E810988-B15D-4D06-8C31-03E393EF94B0}"/>
                </a:ext>
              </a:extLst>
            </p:cNvPr>
            <p:cNvSpPr>
              <a:spLocks/>
            </p:cNvSpPr>
            <p:nvPr userDrawn="1"/>
          </p:nvSpPr>
          <p:spPr bwMode="auto">
            <a:xfrm>
              <a:off x="4012279"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82" name="Freeform 428">
              <a:extLst>
                <a:ext uri="{FF2B5EF4-FFF2-40B4-BE49-F238E27FC236}">
                  <a16:creationId xmlns:a16="http://schemas.microsoft.com/office/drawing/2014/main" id="{CBE90BFD-D2FD-463C-ADE7-36CF46E2D5ED}"/>
                </a:ext>
              </a:extLst>
            </p:cNvPr>
            <p:cNvSpPr>
              <a:spLocks/>
            </p:cNvSpPr>
            <p:nvPr userDrawn="1"/>
          </p:nvSpPr>
          <p:spPr bwMode="auto">
            <a:xfrm>
              <a:off x="4340906"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83" name="Freeform 29">
              <a:extLst>
                <a:ext uri="{FF2B5EF4-FFF2-40B4-BE49-F238E27FC236}">
                  <a16:creationId xmlns:a16="http://schemas.microsoft.com/office/drawing/2014/main" id="{60B33612-949E-4A25-A20C-E2AC5C4BEE8B}"/>
                </a:ext>
              </a:extLst>
            </p:cNvPr>
            <p:cNvSpPr>
              <a:spLocks/>
            </p:cNvSpPr>
            <p:nvPr userDrawn="1"/>
          </p:nvSpPr>
          <p:spPr bwMode="auto">
            <a:xfrm>
              <a:off x="4888581"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84" name="Freeform 31">
              <a:extLst>
                <a:ext uri="{FF2B5EF4-FFF2-40B4-BE49-F238E27FC236}">
                  <a16:creationId xmlns:a16="http://schemas.microsoft.com/office/drawing/2014/main" id="{5BCF30E3-D5E7-42B9-8C53-E32EBA0F76BC}"/>
                </a:ext>
              </a:extLst>
            </p:cNvPr>
            <p:cNvSpPr>
              <a:spLocks/>
            </p:cNvSpPr>
            <p:nvPr userDrawn="1"/>
          </p:nvSpPr>
          <p:spPr bwMode="auto">
            <a:xfrm>
              <a:off x="4667048"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grpSp>
        <p:nvGrpSpPr>
          <p:cNvPr id="1819" name="Group 1818">
            <a:extLst>
              <a:ext uri="{FF2B5EF4-FFF2-40B4-BE49-F238E27FC236}">
                <a16:creationId xmlns:a16="http://schemas.microsoft.com/office/drawing/2014/main" id="{430371C6-CFD6-408B-A6C1-DC1E1EE72F2C}"/>
              </a:ext>
            </a:extLst>
          </p:cNvPr>
          <p:cNvGrpSpPr/>
          <p:nvPr userDrawn="1"/>
        </p:nvGrpSpPr>
        <p:grpSpPr>
          <a:xfrm>
            <a:off x="85342" y="5879274"/>
            <a:ext cx="12250686" cy="180153"/>
            <a:chOff x="83664" y="5724319"/>
            <a:chExt cx="12009863" cy="176637"/>
          </a:xfrm>
        </p:grpSpPr>
        <p:sp>
          <p:nvSpPr>
            <p:cNvPr id="1303" name="Freeform 29">
              <a:extLst>
                <a:ext uri="{FF2B5EF4-FFF2-40B4-BE49-F238E27FC236}">
                  <a16:creationId xmlns:a16="http://schemas.microsoft.com/office/drawing/2014/main" id="{76F6D8B6-6BD2-4272-8D1A-8594E2E336C6}"/>
                </a:ext>
              </a:extLst>
            </p:cNvPr>
            <p:cNvSpPr>
              <a:spLocks/>
            </p:cNvSpPr>
            <p:nvPr userDrawn="1"/>
          </p:nvSpPr>
          <p:spPr bwMode="auto">
            <a:xfrm flipH="1">
              <a:off x="11871994"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04" name="Freeform 30">
              <a:extLst>
                <a:ext uri="{FF2B5EF4-FFF2-40B4-BE49-F238E27FC236}">
                  <a16:creationId xmlns:a16="http://schemas.microsoft.com/office/drawing/2014/main" id="{4DFD24A8-D2FE-487B-8890-BA4F47601FBD}"/>
                </a:ext>
              </a:extLst>
            </p:cNvPr>
            <p:cNvSpPr>
              <a:spLocks/>
            </p:cNvSpPr>
            <p:nvPr userDrawn="1"/>
          </p:nvSpPr>
          <p:spPr bwMode="auto">
            <a:xfrm flipH="1">
              <a:off x="1154585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05" name="Freeform 31">
              <a:extLst>
                <a:ext uri="{FF2B5EF4-FFF2-40B4-BE49-F238E27FC236}">
                  <a16:creationId xmlns:a16="http://schemas.microsoft.com/office/drawing/2014/main" id="{EF023B29-83A2-4349-A49F-63CB6FDC0359}"/>
                </a:ext>
              </a:extLst>
            </p:cNvPr>
            <p:cNvSpPr>
              <a:spLocks/>
            </p:cNvSpPr>
            <p:nvPr userDrawn="1"/>
          </p:nvSpPr>
          <p:spPr bwMode="auto">
            <a:xfrm flipH="1">
              <a:off x="11979088"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06" name="Freeform 32">
              <a:extLst>
                <a:ext uri="{FF2B5EF4-FFF2-40B4-BE49-F238E27FC236}">
                  <a16:creationId xmlns:a16="http://schemas.microsoft.com/office/drawing/2014/main" id="{24273691-B1F2-43AA-9CDC-337C56B722C1}"/>
                </a:ext>
              </a:extLst>
            </p:cNvPr>
            <p:cNvSpPr>
              <a:spLocks/>
            </p:cNvSpPr>
            <p:nvPr userDrawn="1"/>
          </p:nvSpPr>
          <p:spPr bwMode="auto">
            <a:xfrm flipH="1">
              <a:off x="11652948"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07" name="Freeform 29">
              <a:extLst>
                <a:ext uri="{FF2B5EF4-FFF2-40B4-BE49-F238E27FC236}">
                  <a16:creationId xmlns:a16="http://schemas.microsoft.com/office/drawing/2014/main" id="{847CC484-884A-45BC-AA54-3E30BD3C03A2}"/>
                </a:ext>
              </a:extLst>
            </p:cNvPr>
            <p:cNvSpPr>
              <a:spLocks/>
            </p:cNvSpPr>
            <p:nvPr userDrawn="1"/>
          </p:nvSpPr>
          <p:spPr bwMode="auto">
            <a:xfrm flipH="1">
              <a:off x="11217224"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08" name="Freeform 30">
              <a:extLst>
                <a:ext uri="{FF2B5EF4-FFF2-40B4-BE49-F238E27FC236}">
                  <a16:creationId xmlns:a16="http://schemas.microsoft.com/office/drawing/2014/main" id="{83147C3B-7021-44A9-B700-12F9A5F71D18}"/>
                </a:ext>
              </a:extLst>
            </p:cNvPr>
            <p:cNvSpPr>
              <a:spLocks/>
            </p:cNvSpPr>
            <p:nvPr userDrawn="1"/>
          </p:nvSpPr>
          <p:spPr bwMode="auto">
            <a:xfrm flipH="1">
              <a:off x="10891084"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09" name="Freeform 31">
              <a:extLst>
                <a:ext uri="{FF2B5EF4-FFF2-40B4-BE49-F238E27FC236}">
                  <a16:creationId xmlns:a16="http://schemas.microsoft.com/office/drawing/2014/main" id="{A8377CDA-8747-4D10-B729-241E20631274}"/>
                </a:ext>
              </a:extLst>
            </p:cNvPr>
            <p:cNvSpPr>
              <a:spLocks/>
            </p:cNvSpPr>
            <p:nvPr userDrawn="1"/>
          </p:nvSpPr>
          <p:spPr bwMode="auto">
            <a:xfrm flipH="1">
              <a:off x="11324319"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10" name="Freeform 32">
              <a:extLst>
                <a:ext uri="{FF2B5EF4-FFF2-40B4-BE49-F238E27FC236}">
                  <a16:creationId xmlns:a16="http://schemas.microsoft.com/office/drawing/2014/main" id="{32D762D3-237F-4FA6-8E85-44DC18D6E7BA}"/>
                </a:ext>
              </a:extLst>
            </p:cNvPr>
            <p:cNvSpPr>
              <a:spLocks/>
            </p:cNvSpPr>
            <p:nvPr userDrawn="1"/>
          </p:nvSpPr>
          <p:spPr bwMode="auto">
            <a:xfrm flipH="1">
              <a:off x="10998178"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11" name="Freeform 29">
              <a:extLst>
                <a:ext uri="{FF2B5EF4-FFF2-40B4-BE49-F238E27FC236}">
                  <a16:creationId xmlns:a16="http://schemas.microsoft.com/office/drawing/2014/main" id="{2980A753-A266-422C-95DF-90CFF7247A5A}"/>
                </a:ext>
              </a:extLst>
            </p:cNvPr>
            <p:cNvSpPr>
              <a:spLocks/>
            </p:cNvSpPr>
            <p:nvPr userDrawn="1"/>
          </p:nvSpPr>
          <p:spPr bwMode="auto">
            <a:xfrm flipH="1">
              <a:off x="10562456"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12" name="Freeform 30">
              <a:extLst>
                <a:ext uri="{FF2B5EF4-FFF2-40B4-BE49-F238E27FC236}">
                  <a16:creationId xmlns:a16="http://schemas.microsoft.com/office/drawing/2014/main" id="{9531792C-52CE-40E4-AC35-088E0EED6636}"/>
                </a:ext>
              </a:extLst>
            </p:cNvPr>
            <p:cNvSpPr>
              <a:spLocks/>
            </p:cNvSpPr>
            <p:nvPr userDrawn="1"/>
          </p:nvSpPr>
          <p:spPr bwMode="auto">
            <a:xfrm flipH="1">
              <a:off x="1023631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13" name="Freeform 31">
              <a:extLst>
                <a:ext uri="{FF2B5EF4-FFF2-40B4-BE49-F238E27FC236}">
                  <a16:creationId xmlns:a16="http://schemas.microsoft.com/office/drawing/2014/main" id="{45E64826-832D-44F4-8B48-6B48FBC99B9C}"/>
                </a:ext>
              </a:extLst>
            </p:cNvPr>
            <p:cNvSpPr>
              <a:spLocks/>
            </p:cNvSpPr>
            <p:nvPr userDrawn="1"/>
          </p:nvSpPr>
          <p:spPr bwMode="auto">
            <a:xfrm flipH="1">
              <a:off x="10669550"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14" name="Freeform 32">
              <a:extLst>
                <a:ext uri="{FF2B5EF4-FFF2-40B4-BE49-F238E27FC236}">
                  <a16:creationId xmlns:a16="http://schemas.microsoft.com/office/drawing/2014/main" id="{AC6F8EB2-0C2F-4A85-907B-092FB26E4816}"/>
                </a:ext>
              </a:extLst>
            </p:cNvPr>
            <p:cNvSpPr>
              <a:spLocks/>
            </p:cNvSpPr>
            <p:nvPr userDrawn="1"/>
          </p:nvSpPr>
          <p:spPr bwMode="auto">
            <a:xfrm flipH="1">
              <a:off x="10343410"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15" name="Freeform 29">
              <a:extLst>
                <a:ext uri="{FF2B5EF4-FFF2-40B4-BE49-F238E27FC236}">
                  <a16:creationId xmlns:a16="http://schemas.microsoft.com/office/drawing/2014/main" id="{59876DBB-6429-46AD-AD13-211C3AA443A3}"/>
                </a:ext>
              </a:extLst>
            </p:cNvPr>
            <p:cNvSpPr>
              <a:spLocks/>
            </p:cNvSpPr>
            <p:nvPr userDrawn="1"/>
          </p:nvSpPr>
          <p:spPr bwMode="auto">
            <a:xfrm flipH="1">
              <a:off x="9907687"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16" name="Freeform 30">
              <a:extLst>
                <a:ext uri="{FF2B5EF4-FFF2-40B4-BE49-F238E27FC236}">
                  <a16:creationId xmlns:a16="http://schemas.microsoft.com/office/drawing/2014/main" id="{DE0CC428-3A8D-46A1-891F-54F21BFFD4D5}"/>
                </a:ext>
              </a:extLst>
            </p:cNvPr>
            <p:cNvSpPr>
              <a:spLocks/>
            </p:cNvSpPr>
            <p:nvPr userDrawn="1"/>
          </p:nvSpPr>
          <p:spPr bwMode="auto">
            <a:xfrm flipH="1">
              <a:off x="9581546"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17" name="Freeform 31">
              <a:extLst>
                <a:ext uri="{FF2B5EF4-FFF2-40B4-BE49-F238E27FC236}">
                  <a16:creationId xmlns:a16="http://schemas.microsoft.com/office/drawing/2014/main" id="{6C51269A-FAB2-4E9D-83F6-306397BA5CDF}"/>
                </a:ext>
              </a:extLst>
            </p:cNvPr>
            <p:cNvSpPr>
              <a:spLocks/>
            </p:cNvSpPr>
            <p:nvPr userDrawn="1"/>
          </p:nvSpPr>
          <p:spPr bwMode="auto">
            <a:xfrm flipH="1">
              <a:off x="10014782"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18" name="Freeform 32">
              <a:extLst>
                <a:ext uri="{FF2B5EF4-FFF2-40B4-BE49-F238E27FC236}">
                  <a16:creationId xmlns:a16="http://schemas.microsoft.com/office/drawing/2014/main" id="{CB4C8C5E-D6C3-4E3F-904B-F8292FB96346}"/>
                </a:ext>
              </a:extLst>
            </p:cNvPr>
            <p:cNvSpPr>
              <a:spLocks/>
            </p:cNvSpPr>
            <p:nvPr userDrawn="1"/>
          </p:nvSpPr>
          <p:spPr bwMode="auto">
            <a:xfrm flipH="1">
              <a:off x="9688641"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19" name="Freeform 565">
              <a:extLst>
                <a:ext uri="{FF2B5EF4-FFF2-40B4-BE49-F238E27FC236}">
                  <a16:creationId xmlns:a16="http://schemas.microsoft.com/office/drawing/2014/main" id="{2D662F8C-2DD5-4599-9C26-B32FFCE7D195}"/>
                </a:ext>
              </a:extLst>
            </p:cNvPr>
            <p:cNvSpPr>
              <a:spLocks/>
            </p:cNvSpPr>
            <p:nvPr userDrawn="1"/>
          </p:nvSpPr>
          <p:spPr bwMode="auto">
            <a:xfrm flipH="1">
              <a:off x="925291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20" name="Freeform 566">
              <a:extLst>
                <a:ext uri="{FF2B5EF4-FFF2-40B4-BE49-F238E27FC236}">
                  <a16:creationId xmlns:a16="http://schemas.microsoft.com/office/drawing/2014/main" id="{CBD85F42-3664-472E-9958-BABF492997EF}"/>
                </a:ext>
              </a:extLst>
            </p:cNvPr>
            <p:cNvSpPr>
              <a:spLocks/>
            </p:cNvSpPr>
            <p:nvPr userDrawn="1"/>
          </p:nvSpPr>
          <p:spPr bwMode="auto">
            <a:xfrm flipH="1">
              <a:off x="8926777"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21" name="Freeform 567">
              <a:extLst>
                <a:ext uri="{FF2B5EF4-FFF2-40B4-BE49-F238E27FC236}">
                  <a16:creationId xmlns:a16="http://schemas.microsoft.com/office/drawing/2014/main" id="{395CCF77-8F1B-4B34-A334-E4DD8C6EB2CC}"/>
                </a:ext>
              </a:extLst>
            </p:cNvPr>
            <p:cNvSpPr>
              <a:spLocks/>
            </p:cNvSpPr>
            <p:nvPr userDrawn="1"/>
          </p:nvSpPr>
          <p:spPr bwMode="auto">
            <a:xfrm flipH="1">
              <a:off x="9360012"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22" name="Freeform 568">
              <a:extLst>
                <a:ext uri="{FF2B5EF4-FFF2-40B4-BE49-F238E27FC236}">
                  <a16:creationId xmlns:a16="http://schemas.microsoft.com/office/drawing/2014/main" id="{7CA16FC4-4ABC-4A07-94A2-233476A0678B}"/>
                </a:ext>
              </a:extLst>
            </p:cNvPr>
            <p:cNvSpPr>
              <a:spLocks/>
            </p:cNvSpPr>
            <p:nvPr userDrawn="1"/>
          </p:nvSpPr>
          <p:spPr bwMode="auto">
            <a:xfrm flipH="1">
              <a:off x="9033872"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23" name="Freeform 29">
              <a:extLst>
                <a:ext uri="{FF2B5EF4-FFF2-40B4-BE49-F238E27FC236}">
                  <a16:creationId xmlns:a16="http://schemas.microsoft.com/office/drawing/2014/main" id="{CF0EE68E-6988-417D-8083-2C0439098FC6}"/>
                </a:ext>
              </a:extLst>
            </p:cNvPr>
            <p:cNvSpPr>
              <a:spLocks/>
            </p:cNvSpPr>
            <p:nvPr userDrawn="1"/>
          </p:nvSpPr>
          <p:spPr bwMode="auto">
            <a:xfrm flipH="1">
              <a:off x="859814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24" name="Freeform 31">
              <a:extLst>
                <a:ext uri="{FF2B5EF4-FFF2-40B4-BE49-F238E27FC236}">
                  <a16:creationId xmlns:a16="http://schemas.microsoft.com/office/drawing/2014/main" id="{5977FCAA-6899-4D75-8AB1-2624D81AD535}"/>
                </a:ext>
              </a:extLst>
            </p:cNvPr>
            <p:cNvSpPr>
              <a:spLocks/>
            </p:cNvSpPr>
            <p:nvPr userDrawn="1"/>
          </p:nvSpPr>
          <p:spPr bwMode="auto">
            <a:xfrm flipH="1">
              <a:off x="8705243"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25" name="Freeform 29">
              <a:extLst>
                <a:ext uri="{FF2B5EF4-FFF2-40B4-BE49-F238E27FC236}">
                  <a16:creationId xmlns:a16="http://schemas.microsoft.com/office/drawing/2014/main" id="{D2C1A5AD-A619-4253-B25B-CFBFB9DFD1D1}"/>
                </a:ext>
              </a:extLst>
            </p:cNvPr>
            <p:cNvSpPr>
              <a:spLocks/>
            </p:cNvSpPr>
            <p:nvPr userDrawn="1"/>
          </p:nvSpPr>
          <p:spPr bwMode="auto">
            <a:xfrm flipH="1">
              <a:off x="826952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26" name="Freeform 30">
              <a:extLst>
                <a:ext uri="{FF2B5EF4-FFF2-40B4-BE49-F238E27FC236}">
                  <a16:creationId xmlns:a16="http://schemas.microsoft.com/office/drawing/2014/main" id="{D3255226-FDF0-442E-B7DA-41DF04E84225}"/>
                </a:ext>
              </a:extLst>
            </p:cNvPr>
            <p:cNvSpPr>
              <a:spLocks/>
            </p:cNvSpPr>
            <p:nvPr userDrawn="1"/>
          </p:nvSpPr>
          <p:spPr bwMode="auto">
            <a:xfrm flipH="1">
              <a:off x="7943379"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27" name="Freeform 31">
              <a:extLst>
                <a:ext uri="{FF2B5EF4-FFF2-40B4-BE49-F238E27FC236}">
                  <a16:creationId xmlns:a16="http://schemas.microsoft.com/office/drawing/2014/main" id="{56F12368-9674-487C-AA80-7051B6041B44}"/>
                </a:ext>
              </a:extLst>
            </p:cNvPr>
            <p:cNvSpPr>
              <a:spLocks/>
            </p:cNvSpPr>
            <p:nvPr userDrawn="1"/>
          </p:nvSpPr>
          <p:spPr bwMode="auto">
            <a:xfrm flipH="1">
              <a:off x="8376614"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28" name="Freeform 32">
              <a:extLst>
                <a:ext uri="{FF2B5EF4-FFF2-40B4-BE49-F238E27FC236}">
                  <a16:creationId xmlns:a16="http://schemas.microsoft.com/office/drawing/2014/main" id="{711832B8-9449-4913-BC68-BB0BD02481DE}"/>
                </a:ext>
              </a:extLst>
            </p:cNvPr>
            <p:cNvSpPr>
              <a:spLocks/>
            </p:cNvSpPr>
            <p:nvPr userDrawn="1"/>
          </p:nvSpPr>
          <p:spPr bwMode="auto">
            <a:xfrm flipH="1">
              <a:off x="8050474"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29" name="Freeform 29">
              <a:extLst>
                <a:ext uri="{FF2B5EF4-FFF2-40B4-BE49-F238E27FC236}">
                  <a16:creationId xmlns:a16="http://schemas.microsoft.com/office/drawing/2014/main" id="{BC64ABF5-449B-4223-8659-3E32FE8DE0DE}"/>
                </a:ext>
              </a:extLst>
            </p:cNvPr>
            <p:cNvSpPr>
              <a:spLocks/>
            </p:cNvSpPr>
            <p:nvPr userDrawn="1"/>
          </p:nvSpPr>
          <p:spPr bwMode="auto">
            <a:xfrm flipH="1">
              <a:off x="7614751"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30" name="Freeform 30">
              <a:extLst>
                <a:ext uri="{FF2B5EF4-FFF2-40B4-BE49-F238E27FC236}">
                  <a16:creationId xmlns:a16="http://schemas.microsoft.com/office/drawing/2014/main" id="{D0386E01-BB64-4325-8B00-5C600DEEDACE}"/>
                </a:ext>
              </a:extLst>
            </p:cNvPr>
            <p:cNvSpPr>
              <a:spLocks/>
            </p:cNvSpPr>
            <p:nvPr userDrawn="1"/>
          </p:nvSpPr>
          <p:spPr bwMode="auto">
            <a:xfrm flipH="1">
              <a:off x="728861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31" name="Freeform 31">
              <a:extLst>
                <a:ext uri="{FF2B5EF4-FFF2-40B4-BE49-F238E27FC236}">
                  <a16:creationId xmlns:a16="http://schemas.microsoft.com/office/drawing/2014/main" id="{DBAF5DF2-1187-4DC5-921F-3D582C6F0BCA}"/>
                </a:ext>
              </a:extLst>
            </p:cNvPr>
            <p:cNvSpPr>
              <a:spLocks/>
            </p:cNvSpPr>
            <p:nvPr userDrawn="1"/>
          </p:nvSpPr>
          <p:spPr bwMode="auto">
            <a:xfrm flipH="1">
              <a:off x="7721846"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32" name="Freeform 32">
              <a:extLst>
                <a:ext uri="{FF2B5EF4-FFF2-40B4-BE49-F238E27FC236}">
                  <a16:creationId xmlns:a16="http://schemas.microsoft.com/office/drawing/2014/main" id="{BBF9735B-F5C8-4CF2-B2EE-C9FCF344D8BB}"/>
                </a:ext>
              </a:extLst>
            </p:cNvPr>
            <p:cNvSpPr>
              <a:spLocks/>
            </p:cNvSpPr>
            <p:nvPr userDrawn="1"/>
          </p:nvSpPr>
          <p:spPr bwMode="auto">
            <a:xfrm flipH="1">
              <a:off x="7395705"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33" name="Freeform 29">
              <a:extLst>
                <a:ext uri="{FF2B5EF4-FFF2-40B4-BE49-F238E27FC236}">
                  <a16:creationId xmlns:a16="http://schemas.microsoft.com/office/drawing/2014/main" id="{46F34481-AADE-476B-95C7-F05DD5C2D872}"/>
                </a:ext>
              </a:extLst>
            </p:cNvPr>
            <p:cNvSpPr>
              <a:spLocks/>
            </p:cNvSpPr>
            <p:nvPr userDrawn="1"/>
          </p:nvSpPr>
          <p:spPr bwMode="auto">
            <a:xfrm flipH="1">
              <a:off x="6959982"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34" name="Freeform 30">
              <a:extLst>
                <a:ext uri="{FF2B5EF4-FFF2-40B4-BE49-F238E27FC236}">
                  <a16:creationId xmlns:a16="http://schemas.microsoft.com/office/drawing/2014/main" id="{96C4BC29-4C4A-4077-8182-396DBB576B94}"/>
                </a:ext>
              </a:extLst>
            </p:cNvPr>
            <p:cNvSpPr>
              <a:spLocks/>
            </p:cNvSpPr>
            <p:nvPr userDrawn="1"/>
          </p:nvSpPr>
          <p:spPr bwMode="auto">
            <a:xfrm flipH="1">
              <a:off x="6633842"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35" name="Freeform 31">
              <a:extLst>
                <a:ext uri="{FF2B5EF4-FFF2-40B4-BE49-F238E27FC236}">
                  <a16:creationId xmlns:a16="http://schemas.microsoft.com/office/drawing/2014/main" id="{217570C4-36E4-4AA8-BFD0-1019A9231CC2}"/>
                </a:ext>
              </a:extLst>
            </p:cNvPr>
            <p:cNvSpPr>
              <a:spLocks/>
            </p:cNvSpPr>
            <p:nvPr userDrawn="1"/>
          </p:nvSpPr>
          <p:spPr bwMode="auto">
            <a:xfrm flipH="1">
              <a:off x="7067077"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36" name="Freeform 32">
              <a:extLst>
                <a:ext uri="{FF2B5EF4-FFF2-40B4-BE49-F238E27FC236}">
                  <a16:creationId xmlns:a16="http://schemas.microsoft.com/office/drawing/2014/main" id="{AAA2BEA2-D2FC-4C19-99F4-8DBCBF2A0B1D}"/>
                </a:ext>
              </a:extLst>
            </p:cNvPr>
            <p:cNvSpPr>
              <a:spLocks/>
            </p:cNvSpPr>
            <p:nvPr userDrawn="1"/>
          </p:nvSpPr>
          <p:spPr bwMode="auto">
            <a:xfrm flipH="1">
              <a:off x="6740936"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37" name="Freeform 29">
              <a:extLst>
                <a:ext uri="{FF2B5EF4-FFF2-40B4-BE49-F238E27FC236}">
                  <a16:creationId xmlns:a16="http://schemas.microsoft.com/office/drawing/2014/main" id="{E8C97EAE-833F-49B4-AEB5-3B929C844A8C}"/>
                </a:ext>
              </a:extLst>
            </p:cNvPr>
            <p:cNvSpPr>
              <a:spLocks/>
            </p:cNvSpPr>
            <p:nvPr userDrawn="1"/>
          </p:nvSpPr>
          <p:spPr bwMode="auto">
            <a:xfrm flipH="1">
              <a:off x="630521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38" name="Freeform 30">
              <a:extLst>
                <a:ext uri="{FF2B5EF4-FFF2-40B4-BE49-F238E27FC236}">
                  <a16:creationId xmlns:a16="http://schemas.microsoft.com/office/drawing/2014/main" id="{0550D09E-8869-4325-86CD-E108995DDBDA}"/>
                </a:ext>
              </a:extLst>
            </p:cNvPr>
            <p:cNvSpPr>
              <a:spLocks/>
            </p:cNvSpPr>
            <p:nvPr userDrawn="1"/>
          </p:nvSpPr>
          <p:spPr bwMode="auto">
            <a:xfrm flipH="1">
              <a:off x="5979072"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39" name="Freeform 31">
              <a:extLst>
                <a:ext uri="{FF2B5EF4-FFF2-40B4-BE49-F238E27FC236}">
                  <a16:creationId xmlns:a16="http://schemas.microsoft.com/office/drawing/2014/main" id="{A9AFA8E4-18B6-4581-845D-9F1336096470}"/>
                </a:ext>
              </a:extLst>
            </p:cNvPr>
            <p:cNvSpPr>
              <a:spLocks/>
            </p:cNvSpPr>
            <p:nvPr userDrawn="1"/>
          </p:nvSpPr>
          <p:spPr bwMode="auto">
            <a:xfrm flipH="1">
              <a:off x="6412308"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40" name="Freeform 32">
              <a:extLst>
                <a:ext uri="{FF2B5EF4-FFF2-40B4-BE49-F238E27FC236}">
                  <a16:creationId xmlns:a16="http://schemas.microsoft.com/office/drawing/2014/main" id="{6CAD8EC6-D576-46BF-B70A-9EBB15C8AB64}"/>
                </a:ext>
              </a:extLst>
            </p:cNvPr>
            <p:cNvSpPr>
              <a:spLocks/>
            </p:cNvSpPr>
            <p:nvPr userDrawn="1"/>
          </p:nvSpPr>
          <p:spPr bwMode="auto">
            <a:xfrm flipH="1">
              <a:off x="6086167"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41" name="Freeform 587">
              <a:extLst>
                <a:ext uri="{FF2B5EF4-FFF2-40B4-BE49-F238E27FC236}">
                  <a16:creationId xmlns:a16="http://schemas.microsoft.com/office/drawing/2014/main" id="{6FD8427B-CE40-4DD8-939B-2E18546C94B1}"/>
                </a:ext>
              </a:extLst>
            </p:cNvPr>
            <p:cNvSpPr>
              <a:spLocks/>
            </p:cNvSpPr>
            <p:nvPr userDrawn="1"/>
          </p:nvSpPr>
          <p:spPr bwMode="auto">
            <a:xfrm flipH="1">
              <a:off x="565044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42" name="Freeform 588">
              <a:extLst>
                <a:ext uri="{FF2B5EF4-FFF2-40B4-BE49-F238E27FC236}">
                  <a16:creationId xmlns:a16="http://schemas.microsoft.com/office/drawing/2014/main" id="{1B04A065-D77F-4A68-AEB5-3AEBC37AE9D9}"/>
                </a:ext>
              </a:extLst>
            </p:cNvPr>
            <p:cNvSpPr>
              <a:spLocks/>
            </p:cNvSpPr>
            <p:nvPr userDrawn="1"/>
          </p:nvSpPr>
          <p:spPr bwMode="auto">
            <a:xfrm flipH="1">
              <a:off x="532430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43" name="Freeform 589">
              <a:extLst>
                <a:ext uri="{FF2B5EF4-FFF2-40B4-BE49-F238E27FC236}">
                  <a16:creationId xmlns:a16="http://schemas.microsoft.com/office/drawing/2014/main" id="{44131293-3CDB-4ECB-98B7-B1224768E87F}"/>
                </a:ext>
              </a:extLst>
            </p:cNvPr>
            <p:cNvSpPr>
              <a:spLocks/>
            </p:cNvSpPr>
            <p:nvPr userDrawn="1"/>
          </p:nvSpPr>
          <p:spPr bwMode="auto">
            <a:xfrm flipH="1">
              <a:off x="5757539"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44" name="Freeform 590">
              <a:extLst>
                <a:ext uri="{FF2B5EF4-FFF2-40B4-BE49-F238E27FC236}">
                  <a16:creationId xmlns:a16="http://schemas.microsoft.com/office/drawing/2014/main" id="{ED8566A8-1CB8-47B1-814A-30A8D700A500}"/>
                </a:ext>
              </a:extLst>
            </p:cNvPr>
            <p:cNvSpPr>
              <a:spLocks/>
            </p:cNvSpPr>
            <p:nvPr userDrawn="1"/>
          </p:nvSpPr>
          <p:spPr bwMode="auto">
            <a:xfrm flipH="1">
              <a:off x="5431399"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45" name="Freeform 29">
              <a:extLst>
                <a:ext uri="{FF2B5EF4-FFF2-40B4-BE49-F238E27FC236}">
                  <a16:creationId xmlns:a16="http://schemas.microsoft.com/office/drawing/2014/main" id="{F106ACD6-8A0C-452C-9A2E-A34769866915}"/>
                </a:ext>
              </a:extLst>
            </p:cNvPr>
            <p:cNvSpPr>
              <a:spLocks/>
            </p:cNvSpPr>
            <p:nvPr userDrawn="1"/>
          </p:nvSpPr>
          <p:spPr bwMode="auto">
            <a:xfrm flipH="1">
              <a:off x="499567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46" name="Freeform 31">
              <a:extLst>
                <a:ext uri="{FF2B5EF4-FFF2-40B4-BE49-F238E27FC236}">
                  <a16:creationId xmlns:a16="http://schemas.microsoft.com/office/drawing/2014/main" id="{D7BB2413-B04D-4328-872C-0F581970589E}"/>
                </a:ext>
              </a:extLst>
            </p:cNvPr>
            <p:cNvSpPr>
              <a:spLocks/>
            </p:cNvSpPr>
            <p:nvPr userDrawn="1"/>
          </p:nvSpPr>
          <p:spPr bwMode="auto">
            <a:xfrm flipH="1">
              <a:off x="5102769"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85" name="Freeform 29">
              <a:extLst>
                <a:ext uri="{FF2B5EF4-FFF2-40B4-BE49-F238E27FC236}">
                  <a16:creationId xmlns:a16="http://schemas.microsoft.com/office/drawing/2014/main" id="{63FBF41C-AEB3-4046-A826-595978A1D058}"/>
                </a:ext>
              </a:extLst>
            </p:cNvPr>
            <p:cNvSpPr>
              <a:spLocks/>
            </p:cNvSpPr>
            <p:nvPr userDrawn="1"/>
          </p:nvSpPr>
          <p:spPr bwMode="auto">
            <a:xfrm flipH="1">
              <a:off x="466704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86" name="Freeform 30">
              <a:extLst>
                <a:ext uri="{FF2B5EF4-FFF2-40B4-BE49-F238E27FC236}">
                  <a16:creationId xmlns:a16="http://schemas.microsoft.com/office/drawing/2014/main" id="{9122AE30-BACF-4CCD-9B07-5CE73BF3877F}"/>
                </a:ext>
              </a:extLst>
            </p:cNvPr>
            <p:cNvSpPr>
              <a:spLocks/>
            </p:cNvSpPr>
            <p:nvPr userDrawn="1"/>
          </p:nvSpPr>
          <p:spPr bwMode="auto">
            <a:xfrm flipH="1">
              <a:off x="4340907"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87" name="Freeform 31">
              <a:extLst>
                <a:ext uri="{FF2B5EF4-FFF2-40B4-BE49-F238E27FC236}">
                  <a16:creationId xmlns:a16="http://schemas.microsoft.com/office/drawing/2014/main" id="{2BC13C36-EDC8-446A-8384-E3A8538FA7E9}"/>
                </a:ext>
              </a:extLst>
            </p:cNvPr>
            <p:cNvSpPr>
              <a:spLocks/>
            </p:cNvSpPr>
            <p:nvPr userDrawn="1"/>
          </p:nvSpPr>
          <p:spPr bwMode="auto">
            <a:xfrm flipH="1">
              <a:off x="4774142"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88" name="Freeform 32">
              <a:extLst>
                <a:ext uri="{FF2B5EF4-FFF2-40B4-BE49-F238E27FC236}">
                  <a16:creationId xmlns:a16="http://schemas.microsoft.com/office/drawing/2014/main" id="{D7AA2B38-1811-47A6-AEA8-A6C69DAE3632}"/>
                </a:ext>
              </a:extLst>
            </p:cNvPr>
            <p:cNvSpPr>
              <a:spLocks/>
            </p:cNvSpPr>
            <p:nvPr userDrawn="1"/>
          </p:nvSpPr>
          <p:spPr bwMode="auto">
            <a:xfrm flipH="1">
              <a:off x="4448001"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89" name="Freeform 29">
              <a:extLst>
                <a:ext uri="{FF2B5EF4-FFF2-40B4-BE49-F238E27FC236}">
                  <a16:creationId xmlns:a16="http://schemas.microsoft.com/office/drawing/2014/main" id="{7F56B87E-4822-4DEB-AD21-D72B4C92F329}"/>
                </a:ext>
              </a:extLst>
            </p:cNvPr>
            <p:cNvSpPr>
              <a:spLocks/>
            </p:cNvSpPr>
            <p:nvPr userDrawn="1"/>
          </p:nvSpPr>
          <p:spPr bwMode="auto">
            <a:xfrm flipH="1">
              <a:off x="401227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90" name="Freeform 30">
              <a:extLst>
                <a:ext uri="{FF2B5EF4-FFF2-40B4-BE49-F238E27FC236}">
                  <a16:creationId xmlns:a16="http://schemas.microsoft.com/office/drawing/2014/main" id="{148BD1A7-F4DB-4E65-A923-A25E0DF9B28E}"/>
                </a:ext>
              </a:extLst>
            </p:cNvPr>
            <p:cNvSpPr>
              <a:spLocks/>
            </p:cNvSpPr>
            <p:nvPr userDrawn="1"/>
          </p:nvSpPr>
          <p:spPr bwMode="auto">
            <a:xfrm flipH="1">
              <a:off x="368613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91" name="Freeform 31">
              <a:extLst>
                <a:ext uri="{FF2B5EF4-FFF2-40B4-BE49-F238E27FC236}">
                  <a16:creationId xmlns:a16="http://schemas.microsoft.com/office/drawing/2014/main" id="{9BCBF8E9-7DB4-4612-9579-AC569187C9F5}"/>
                </a:ext>
              </a:extLst>
            </p:cNvPr>
            <p:cNvSpPr>
              <a:spLocks/>
            </p:cNvSpPr>
            <p:nvPr userDrawn="1"/>
          </p:nvSpPr>
          <p:spPr bwMode="auto">
            <a:xfrm flipH="1">
              <a:off x="4119373"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92" name="Freeform 32">
              <a:extLst>
                <a:ext uri="{FF2B5EF4-FFF2-40B4-BE49-F238E27FC236}">
                  <a16:creationId xmlns:a16="http://schemas.microsoft.com/office/drawing/2014/main" id="{88034BA7-AB65-4694-A441-5ABD835443EF}"/>
                </a:ext>
              </a:extLst>
            </p:cNvPr>
            <p:cNvSpPr>
              <a:spLocks/>
            </p:cNvSpPr>
            <p:nvPr userDrawn="1"/>
          </p:nvSpPr>
          <p:spPr bwMode="auto">
            <a:xfrm flipH="1">
              <a:off x="3793231"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93" name="Freeform 29">
              <a:extLst>
                <a:ext uri="{FF2B5EF4-FFF2-40B4-BE49-F238E27FC236}">
                  <a16:creationId xmlns:a16="http://schemas.microsoft.com/office/drawing/2014/main" id="{7EBC240C-323B-4BA3-8164-D69728567559}"/>
                </a:ext>
              </a:extLst>
            </p:cNvPr>
            <p:cNvSpPr>
              <a:spLocks/>
            </p:cNvSpPr>
            <p:nvPr userDrawn="1"/>
          </p:nvSpPr>
          <p:spPr bwMode="auto">
            <a:xfrm flipH="1">
              <a:off x="335751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94" name="Freeform 30">
              <a:extLst>
                <a:ext uri="{FF2B5EF4-FFF2-40B4-BE49-F238E27FC236}">
                  <a16:creationId xmlns:a16="http://schemas.microsoft.com/office/drawing/2014/main" id="{24A0EAE1-0284-47CE-A39A-3AF503AE18B8}"/>
                </a:ext>
              </a:extLst>
            </p:cNvPr>
            <p:cNvSpPr>
              <a:spLocks/>
            </p:cNvSpPr>
            <p:nvPr userDrawn="1"/>
          </p:nvSpPr>
          <p:spPr bwMode="auto">
            <a:xfrm flipH="1">
              <a:off x="3031369"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95" name="Freeform 31">
              <a:extLst>
                <a:ext uri="{FF2B5EF4-FFF2-40B4-BE49-F238E27FC236}">
                  <a16:creationId xmlns:a16="http://schemas.microsoft.com/office/drawing/2014/main" id="{61BB443E-D8F0-4D82-99A9-CA1FB7C4E00E}"/>
                </a:ext>
              </a:extLst>
            </p:cNvPr>
            <p:cNvSpPr>
              <a:spLocks/>
            </p:cNvSpPr>
            <p:nvPr userDrawn="1"/>
          </p:nvSpPr>
          <p:spPr bwMode="auto">
            <a:xfrm flipH="1">
              <a:off x="3464604"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96" name="Freeform 32">
              <a:extLst>
                <a:ext uri="{FF2B5EF4-FFF2-40B4-BE49-F238E27FC236}">
                  <a16:creationId xmlns:a16="http://schemas.microsoft.com/office/drawing/2014/main" id="{5642677F-134C-4D89-B5B4-D5AE60337D21}"/>
                </a:ext>
              </a:extLst>
            </p:cNvPr>
            <p:cNvSpPr>
              <a:spLocks/>
            </p:cNvSpPr>
            <p:nvPr userDrawn="1"/>
          </p:nvSpPr>
          <p:spPr bwMode="auto">
            <a:xfrm flipH="1">
              <a:off x="3138464"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97" name="Freeform 29">
              <a:extLst>
                <a:ext uri="{FF2B5EF4-FFF2-40B4-BE49-F238E27FC236}">
                  <a16:creationId xmlns:a16="http://schemas.microsoft.com/office/drawing/2014/main" id="{2FF181D4-C7D1-47ED-8B83-C171872939D1}"/>
                </a:ext>
              </a:extLst>
            </p:cNvPr>
            <p:cNvSpPr>
              <a:spLocks/>
            </p:cNvSpPr>
            <p:nvPr userDrawn="1"/>
          </p:nvSpPr>
          <p:spPr bwMode="auto">
            <a:xfrm flipH="1">
              <a:off x="270274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98" name="Freeform 30">
              <a:extLst>
                <a:ext uri="{FF2B5EF4-FFF2-40B4-BE49-F238E27FC236}">
                  <a16:creationId xmlns:a16="http://schemas.microsoft.com/office/drawing/2014/main" id="{B1448889-2EB5-4CFF-A526-397C04A76F29}"/>
                </a:ext>
              </a:extLst>
            </p:cNvPr>
            <p:cNvSpPr>
              <a:spLocks/>
            </p:cNvSpPr>
            <p:nvPr userDrawn="1"/>
          </p:nvSpPr>
          <p:spPr bwMode="auto">
            <a:xfrm flipH="1">
              <a:off x="2376599"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199" name="Freeform 31">
              <a:extLst>
                <a:ext uri="{FF2B5EF4-FFF2-40B4-BE49-F238E27FC236}">
                  <a16:creationId xmlns:a16="http://schemas.microsoft.com/office/drawing/2014/main" id="{ACF26832-7C8D-4682-A2C7-D65C9627112B}"/>
                </a:ext>
              </a:extLst>
            </p:cNvPr>
            <p:cNvSpPr>
              <a:spLocks/>
            </p:cNvSpPr>
            <p:nvPr userDrawn="1"/>
          </p:nvSpPr>
          <p:spPr bwMode="auto">
            <a:xfrm flipH="1">
              <a:off x="2809836"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00" name="Freeform 32">
              <a:extLst>
                <a:ext uri="{FF2B5EF4-FFF2-40B4-BE49-F238E27FC236}">
                  <a16:creationId xmlns:a16="http://schemas.microsoft.com/office/drawing/2014/main" id="{A7B707C2-3B30-4325-916A-C035BA66E052}"/>
                </a:ext>
              </a:extLst>
            </p:cNvPr>
            <p:cNvSpPr>
              <a:spLocks/>
            </p:cNvSpPr>
            <p:nvPr userDrawn="1"/>
          </p:nvSpPr>
          <p:spPr bwMode="auto">
            <a:xfrm flipH="1">
              <a:off x="2483694"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01" name="Freeform 447">
              <a:extLst>
                <a:ext uri="{FF2B5EF4-FFF2-40B4-BE49-F238E27FC236}">
                  <a16:creationId xmlns:a16="http://schemas.microsoft.com/office/drawing/2014/main" id="{B5707B81-2347-40FB-84BF-AEB5490F300F}"/>
                </a:ext>
              </a:extLst>
            </p:cNvPr>
            <p:cNvSpPr>
              <a:spLocks/>
            </p:cNvSpPr>
            <p:nvPr userDrawn="1"/>
          </p:nvSpPr>
          <p:spPr bwMode="auto">
            <a:xfrm flipH="1">
              <a:off x="2047972"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02" name="Freeform 448">
              <a:extLst>
                <a:ext uri="{FF2B5EF4-FFF2-40B4-BE49-F238E27FC236}">
                  <a16:creationId xmlns:a16="http://schemas.microsoft.com/office/drawing/2014/main" id="{EDFB3693-1210-41B0-AD66-C0EAE648E186}"/>
                </a:ext>
              </a:extLst>
            </p:cNvPr>
            <p:cNvSpPr>
              <a:spLocks/>
            </p:cNvSpPr>
            <p:nvPr userDrawn="1"/>
          </p:nvSpPr>
          <p:spPr bwMode="auto">
            <a:xfrm flipH="1">
              <a:off x="172183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03" name="Freeform 449">
              <a:extLst>
                <a:ext uri="{FF2B5EF4-FFF2-40B4-BE49-F238E27FC236}">
                  <a16:creationId xmlns:a16="http://schemas.microsoft.com/office/drawing/2014/main" id="{21E3AC9C-D382-47FB-BE24-2BF4044A3E8F}"/>
                </a:ext>
              </a:extLst>
            </p:cNvPr>
            <p:cNvSpPr>
              <a:spLocks/>
            </p:cNvSpPr>
            <p:nvPr userDrawn="1"/>
          </p:nvSpPr>
          <p:spPr bwMode="auto">
            <a:xfrm flipH="1">
              <a:off x="2155066"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04" name="Freeform 450">
              <a:extLst>
                <a:ext uri="{FF2B5EF4-FFF2-40B4-BE49-F238E27FC236}">
                  <a16:creationId xmlns:a16="http://schemas.microsoft.com/office/drawing/2014/main" id="{4C88C642-8E68-4914-B1A4-98DDDF3D248F}"/>
                </a:ext>
              </a:extLst>
            </p:cNvPr>
            <p:cNvSpPr>
              <a:spLocks/>
            </p:cNvSpPr>
            <p:nvPr userDrawn="1"/>
          </p:nvSpPr>
          <p:spPr bwMode="auto">
            <a:xfrm flipH="1">
              <a:off x="1828926"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05" name="Freeform 29">
              <a:extLst>
                <a:ext uri="{FF2B5EF4-FFF2-40B4-BE49-F238E27FC236}">
                  <a16:creationId xmlns:a16="http://schemas.microsoft.com/office/drawing/2014/main" id="{3B7262F5-655D-4CF0-8D93-A07F9E6202FB}"/>
                </a:ext>
              </a:extLst>
            </p:cNvPr>
            <p:cNvSpPr>
              <a:spLocks/>
            </p:cNvSpPr>
            <p:nvPr userDrawn="1"/>
          </p:nvSpPr>
          <p:spPr bwMode="auto">
            <a:xfrm flipH="1">
              <a:off x="139320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06" name="Freeform 31">
              <a:extLst>
                <a:ext uri="{FF2B5EF4-FFF2-40B4-BE49-F238E27FC236}">
                  <a16:creationId xmlns:a16="http://schemas.microsoft.com/office/drawing/2014/main" id="{2E7DA8FB-4D80-45CD-B2E7-59776911A2F9}"/>
                </a:ext>
              </a:extLst>
            </p:cNvPr>
            <p:cNvSpPr>
              <a:spLocks/>
            </p:cNvSpPr>
            <p:nvPr userDrawn="1"/>
          </p:nvSpPr>
          <p:spPr bwMode="auto">
            <a:xfrm flipH="1">
              <a:off x="1500297"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07" name="Freeform 29">
              <a:extLst>
                <a:ext uri="{FF2B5EF4-FFF2-40B4-BE49-F238E27FC236}">
                  <a16:creationId xmlns:a16="http://schemas.microsoft.com/office/drawing/2014/main" id="{4B93FA50-2829-4B7C-9A02-57F45E9EC2C7}"/>
                </a:ext>
              </a:extLst>
            </p:cNvPr>
            <p:cNvSpPr>
              <a:spLocks/>
            </p:cNvSpPr>
            <p:nvPr userDrawn="1"/>
          </p:nvSpPr>
          <p:spPr bwMode="auto">
            <a:xfrm flipH="1">
              <a:off x="106457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08" name="Freeform 30">
              <a:extLst>
                <a:ext uri="{FF2B5EF4-FFF2-40B4-BE49-F238E27FC236}">
                  <a16:creationId xmlns:a16="http://schemas.microsoft.com/office/drawing/2014/main" id="{36F8BAF9-9F80-45F2-BD7C-9503AEBA09A8}"/>
                </a:ext>
              </a:extLst>
            </p:cNvPr>
            <p:cNvSpPr>
              <a:spLocks/>
            </p:cNvSpPr>
            <p:nvPr userDrawn="1"/>
          </p:nvSpPr>
          <p:spPr bwMode="auto">
            <a:xfrm flipH="1">
              <a:off x="73843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09" name="Freeform 31">
              <a:extLst>
                <a:ext uri="{FF2B5EF4-FFF2-40B4-BE49-F238E27FC236}">
                  <a16:creationId xmlns:a16="http://schemas.microsoft.com/office/drawing/2014/main" id="{8BB9088D-8A28-43F2-9C65-4BC5D5117CF2}"/>
                </a:ext>
              </a:extLst>
            </p:cNvPr>
            <p:cNvSpPr>
              <a:spLocks/>
            </p:cNvSpPr>
            <p:nvPr userDrawn="1"/>
          </p:nvSpPr>
          <p:spPr bwMode="auto">
            <a:xfrm flipH="1">
              <a:off x="1171668"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10" name="Freeform 32">
              <a:extLst>
                <a:ext uri="{FF2B5EF4-FFF2-40B4-BE49-F238E27FC236}">
                  <a16:creationId xmlns:a16="http://schemas.microsoft.com/office/drawing/2014/main" id="{2A1860C0-E052-4551-B0A4-9FCD86C5B0A3}"/>
                </a:ext>
              </a:extLst>
            </p:cNvPr>
            <p:cNvSpPr>
              <a:spLocks/>
            </p:cNvSpPr>
            <p:nvPr userDrawn="1"/>
          </p:nvSpPr>
          <p:spPr bwMode="auto">
            <a:xfrm flipH="1">
              <a:off x="845528"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11" name="Freeform 29">
              <a:extLst>
                <a:ext uri="{FF2B5EF4-FFF2-40B4-BE49-F238E27FC236}">
                  <a16:creationId xmlns:a16="http://schemas.microsoft.com/office/drawing/2014/main" id="{EACDC31D-CF23-461A-8CA5-E7A173E44353}"/>
                </a:ext>
              </a:extLst>
            </p:cNvPr>
            <p:cNvSpPr>
              <a:spLocks/>
            </p:cNvSpPr>
            <p:nvPr userDrawn="1"/>
          </p:nvSpPr>
          <p:spPr bwMode="auto">
            <a:xfrm flipH="1">
              <a:off x="40980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12" name="Freeform 30">
              <a:extLst>
                <a:ext uri="{FF2B5EF4-FFF2-40B4-BE49-F238E27FC236}">
                  <a16:creationId xmlns:a16="http://schemas.microsoft.com/office/drawing/2014/main" id="{A80DB1DC-E6EE-402A-AD77-948CFACF1CDE}"/>
                </a:ext>
              </a:extLst>
            </p:cNvPr>
            <p:cNvSpPr>
              <a:spLocks/>
            </p:cNvSpPr>
            <p:nvPr userDrawn="1"/>
          </p:nvSpPr>
          <p:spPr bwMode="auto">
            <a:xfrm flipH="1">
              <a:off x="83664"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13" name="Freeform 31">
              <a:extLst>
                <a:ext uri="{FF2B5EF4-FFF2-40B4-BE49-F238E27FC236}">
                  <a16:creationId xmlns:a16="http://schemas.microsoft.com/office/drawing/2014/main" id="{AF79D9E3-AF8D-4346-B927-CBB14C23873C}"/>
                </a:ext>
              </a:extLst>
            </p:cNvPr>
            <p:cNvSpPr>
              <a:spLocks/>
            </p:cNvSpPr>
            <p:nvPr userDrawn="1"/>
          </p:nvSpPr>
          <p:spPr bwMode="auto">
            <a:xfrm flipH="1">
              <a:off x="516899"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214" name="Freeform 32">
              <a:extLst>
                <a:ext uri="{FF2B5EF4-FFF2-40B4-BE49-F238E27FC236}">
                  <a16:creationId xmlns:a16="http://schemas.microsoft.com/office/drawing/2014/main" id="{B1E0B898-03AA-4946-8793-2B6BD79C7003}"/>
                </a:ext>
              </a:extLst>
            </p:cNvPr>
            <p:cNvSpPr>
              <a:spLocks/>
            </p:cNvSpPr>
            <p:nvPr userDrawn="1"/>
          </p:nvSpPr>
          <p:spPr bwMode="auto">
            <a:xfrm flipH="1">
              <a:off x="190758"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grpSp>
        <p:nvGrpSpPr>
          <p:cNvPr id="1816" name="Group 1815">
            <a:extLst>
              <a:ext uri="{FF2B5EF4-FFF2-40B4-BE49-F238E27FC236}">
                <a16:creationId xmlns:a16="http://schemas.microsoft.com/office/drawing/2014/main" id="{2664D0B0-09D6-4FA8-82F9-5E73C364D9F6}"/>
              </a:ext>
            </a:extLst>
          </p:cNvPr>
          <p:cNvGrpSpPr/>
          <p:nvPr userDrawn="1"/>
        </p:nvGrpSpPr>
        <p:grpSpPr>
          <a:xfrm>
            <a:off x="85341" y="4425733"/>
            <a:ext cx="12250686" cy="180153"/>
            <a:chOff x="83663" y="4268156"/>
            <a:chExt cx="12009863" cy="176637"/>
          </a:xfrm>
        </p:grpSpPr>
        <p:sp>
          <p:nvSpPr>
            <p:cNvPr id="1439" name="Freeform 29">
              <a:extLst>
                <a:ext uri="{FF2B5EF4-FFF2-40B4-BE49-F238E27FC236}">
                  <a16:creationId xmlns:a16="http://schemas.microsoft.com/office/drawing/2014/main" id="{338F2019-30B7-4940-A78F-943E9FC2B97A}"/>
                </a:ext>
              </a:extLst>
            </p:cNvPr>
            <p:cNvSpPr>
              <a:spLocks/>
            </p:cNvSpPr>
            <p:nvPr userDrawn="1"/>
          </p:nvSpPr>
          <p:spPr bwMode="auto">
            <a:xfrm>
              <a:off x="305196"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40" name="Freeform 30">
              <a:extLst>
                <a:ext uri="{FF2B5EF4-FFF2-40B4-BE49-F238E27FC236}">
                  <a16:creationId xmlns:a16="http://schemas.microsoft.com/office/drawing/2014/main" id="{A9F8DAD2-3476-42FF-ACE8-7A8E99630103}"/>
                </a:ext>
              </a:extLst>
            </p:cNvPr>
            <p:cNvSpPr>
              <a:spLocks/>
            </p:cNvSpPr>
            <p:nvPr userDrawn="1"/>
          </p:nvSpPr>
          <p:spPr bwMode="auto">
            <a:xfrm>
              <a:off x="63133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41" name="Freeform 31">
              <a:extLst>
                <a:ext uri="{FF2B5EF4-FFF2-40B4-BE49-F238E27FC236}">
                  <a16:creationId xmlns:a16="http://schemas.microsoft.com/office/drawing/2014/main" id="{9681D8EC-C42F-4FB2-A598-A7D236B59D1A}"/>
                </a:ext>
              </a:extLst>
            </p:cNvPr>
            <p:cNvSpPr>
              <a:spLocks/>
            </p:cNvSpPr>
            <p:nvPr userDrawn="1"/>
          </p:nvSpPr>
          <p:spPr bwMode="auto">
            <a:xfrm>
              <a:off x="83663"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42" name="Freeform 32">
              <a:extLst>
                <a:ext uri="{FF2B5EF4-FFF2-40B4-BE49-F238E27FC236}">
                  <a16:creationId xmlns:a16="http://schemas.microsoft.com/office/drawing/2014/main" id="{24A63BF5-FA4A-40E3-B7C1-C198B848AD37}"/>
                </a:ext>
              </a:extLst>
            </p:cNvPr>
            <p:cNvSpPr>
              <a:spLocks/>
            </p:cNvSpPr>
            <p:nvPr userDrawn="1"/>
          </p:nvSpPr>
          <p:spPr bwMode="auto">
            <a:xfrm>
              <a:off x="412290"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43" name="Freeform 29">
              <a:extLst>
                <a:ext uri="{FF2B5EF4-FFF2-40B4-BE49-F238E27FC236}">
                  <a16:creationId xmlns:a16="http://schemas.microsoft.com/office/drawing/2014/main" id="{0189455C-E4C5-4047-8F26-FC04229915C5}"/>
                </a:ext>
              </a:extLst>
            </p:cNvPr>
            <p:cNvSpPr>
              <a:spLocks/>
            </p:cNvSpPr>
            <p:nvPr userDrawn="1"/>
          </p:nvSpPr>
          <p:spPr bwMode="auto">
            <a:xfrm>
              <a:off x="959966"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44" name="Freeform 30">
              <a:extLst>
                <a:ext uri="{FF2B5EF4-FFF2-40B4-BE49-F238E27FC236}">
                  <a16:creationId xmlns:a16="http://schemas.microsoft.com/office/drawing/2014/main" id="{A670E9A0-4F94-4CC5-B60F-C2D1557424FF}"/>
                </a:ext>
              </a:extLst>
            </p:cNvPr>
            <p:cNvSpPr>
              <a:spLocks/>
            </p:cNvSpPr>
            <p:nvPr userDrawn="1"/>
          </p:nvSpPr>
          <p:spPr bwMode="auto">
            <a:xfrm>
              <a:off x="1286106"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45" name="Freeform 31">
              <a:extLst>
                <a:ext uri="{FF2B5EF4-FFF2-40B4-BE49-F238E27FC236}">
                  <a16:creationId xmlns:a16="http://schemas.microsoft.com/office/drawing/2014/main" id="{E336D6CE-6654-46BC-B8A9-6398208B164F}"/>
                </a:ext>
              </a:extLst>
            </p:cNvPr>
            <p:cNvSpPr>
              <a:spLocks/>
            </p:cNvSpPr>
            <p:nvPr userDrawn="1"/>
          </p:nvSpPr>
          <p:spPr bwMode="auto">
            <a:xfrm>
              <a:off x="738432"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46" name="Freeform 32">
              <a:extLst>
                <a:ext uri="{FF2B5EF4-FFF2-40B4-BE49-F238E27FC236}">
                  <a16:creationId xmlns:a16="http://schemas.microsoft.com/office/drawing/2014/main" id="{2C1E14D6-7B7C-4DC4-9C71-DEB9CDCC6A26}"/>
                </a:ext>
              </a:extLst>
            </p:cNvPr>
            <p:cNvSpPr>
              <a:spLocks/>
            </p:cNvSpPr>
            <p:nvPr userDrawn="1"/>
          </p:nvSpPr>
          <p:spPr bwMode="auto">
            <a:xfrm>
              <a:off x="1067060"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47" name="Freeform 29">
              <a:extLst>
                <a:ext uri="{FF2B5EF4-FFF2-40B4-BE49-F238E27FC236}">
                  <a16:creationId xmlns:a16="http://schemas.microsoft.com/office/drawing/2014/main" id="{E54D5085-E3BB-4802-9D55-A8A025BA9E7A}"/>
                </a:ext>
              </a:extLst>
            </p:cNvPr>
            <p:cNvSpPr>
              <a:spLocks/>
            </p:cNvSpPr>
            <p:nvPr userDrawn="1"/>
          </p:nvSpPr>
          <p:spPr bwMode="auto">
            <a:xfrm>
              <a:off x="1614734"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48" name="Freeform 30">
              <a:extLst>
                <a:ext uri="{FF2B5EF4-FFF2-40B4-BE49-F238E27FC236}">
                  <a16:creationId xmlns:a16="http://schemas.microsoft.com/office/drawing/2014/main" id="{CFE93082-32AA-428C-845E-3B01F1557533}"/>
                </a:ext>
              </a:extLst>
            </p:cNvPr>
            <p:cNvSpPr>
              <a:spLocks/>
            </p:cNvSpPr>
            <p:nvPr userDrawn="1"/>
          </p:nvSpPr>
          <p:spPr bwMode="auto">
            <a:xfrm>
              <a:off x="194087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49" name="Freeform 31">
              <a:extLst>
                <a:ext uri="{FF2B5EF4-FFF2-40B4-BE49-F238E27FC236}">
                  <a16:creationId xmlns:a16="http://schemas.microsoft.com/office/drawing/2014/main" id="{04F2075C-F771-4B38-8AA6-19DFF6DA3163}"/>
                </a:ext>
              </a:extLst>
            </p:cNvPr>
            <p:cNvSpPr>
              <a:spLocks/>
            </p:cNvSpPr>
            <p:nvPr userDrawn="1"/>
          </p:nvSpPr>
          <p:spPr bwMode="auto">
            <a:xfrm>
              <a:off x="1393201"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50" name="Freeform 32">
              <a:extLst>
                <a:ext uri="{FF2B5EF4-FFF2-40B4-BE49-F238E27FC236}">
                  <a16:creationId xmlns:a16="http://schemas.microsoft.com/office/drawing/2014/main" id="{15626077-0892-4F56-9E9A-A91CAFC84CF9}"/>
                </a:ext>
              </a:extLst>
            </p:cNvPr>
            <p:cNvSpPr>
              <a:spLocks/>
            </p:cNvSpPr>
            <p:nvPr userDrawn="1"/>
          </p:nvSpPr>
          <p:spPr bwMode="auto">
            <a:xfrm>
              <a:off x="1721829"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51" name="Freeform 29">
              <a:extLst>
                <a:ext uri="{FF2B5EF4-FFF2-40B4-BE49-F238E27FC236}">
                  <a16:creationId xmlns:a16="http://schemas.microsoft.com/office/drawing/2014/main" id="{DA548E9E-2CBC-4D21-AF0B-BE2CBB268B53}"/>
                </a:ext>
              </a:extLst>
            </p:cNvPr>
            <p:cNvSpPr>
              <a:spLocks/>
            </p:cNvSpPr>
            <p:nvPr userDrawn="1"/>
          </p:nvSpPr>
          <p:spPr bwMode="auto">
            <a:xfrm>
              <a:off x="2269503"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52" name="Freeform 30">
              <a:extLst>
                <a:ext uri="{FF2B5EF4-FFF2-40B4-BE49-F238E27FC236}">
                  <a16:creationId xmlns:a16="http://schemas.microsoft.com/office/drawing/2014/main" id="{6E8B55B4-4C66-411A-9C93-29B6E763ACAB}"/>
                </a:ext>
              </a:extLst>
            </p:cNvPr>
            <p:cNvSpPr>
              <a:spLocks/>
            </p:cNvSpPr>
            <p:nvPr userDrawn="1"/>
          </p:nvSpPr>
          <p:spPr bwMode="auto">
            <a:xfrm>
              <a:off x="2595644"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53" name="Freeform 31">
              <a:extLst>
                <a:ext uri="{FF2B5EF4-FFF2-40B4-BE49-F238E27FC236}">
                  <a16:creationId xmlns:a16="http://schemas.microsoft.com/office/drawing/2014/main" id="{7433CDB3-2ACF-4924-91A9-800FF65DA681}"/>
                </a:ext>
              </a:extLst>
            </p:cNvPr>
            <p:cNvSpPr>
              <a:spLocks/>
            </p:cNvSpPr>
            <p:nvPr userDrawn="1"/>
          </p:nvSpPr>
          <p:spPr bwMode="auto">
            <a:xfrm>
              <a:off x="2047969"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54" name="Freeform 32">
              <a:extLst>
                <a:ext uri="{FF2B5EF4-FFF2-40B4-BE49-F238E27FC236}">
                  <a16:creationId xmlns:a16="http://schemas.microsoft.com/office/drawing/2014/main" id="{F533035C-8739-479E-BF14-00C92FDC893A}"/>
                </a:ext>
              </a:extLst>
            </p:cNvPr>
            <p:cNvSpPr>
              <a:spLocks/>
            </p:cNvSpPr>
            <p:nvPr userDrawn="1"/>
          </p:nvSpPr>
          <p:spPr bwMode="auto">
            <a:xfrm>
              <a:off x="2376598"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55" name="Freeform 477">
              <a:extLst>
                <a:ext uri="{FF2B5EF4-FFF2-40B4-BE49-F238E27FC236}">
                  <a16:creationId xmlns:a16="http://schemas.microsoft.com/office/drawing/2014/main" id="{7A45CC5D-8BC5-41BD-8D1B-7973FE3A9ABF}"/>
                </a:ext>
              </a:extLst>
            </p:cNvPr>
            <p:cNvSpPr>
              <a:spLocks/>
            </p:cNvSpPr>
            <p:nvPr userDrawn="1"/>
          </p:nvSpPr>
          <p:spPr bwMode="auto">
            <a:xfrm>
              <a:off x="292427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56" name="Freeform 478">
              <a:extLst>
                <a:ext uri="{FF2B5EF4-FFF2-40B4-BE49-F238E27FC236}">
                  <a16:creationId xmlns:a16="http://schemas.microsoft.com/office/drawing/2014/main" id="{246A887A-2A17-4D09-A6CB-9106C899CA7D}"/>
                </a:ext>
              </a:extLst>
            </p:cNvPr>
            <p:cNvSpPr>
              <a:spLocks/>
            </p:cNvSpPr>
            <p:nvPr userDrawn="1"/>
          </p:nvSpPr>
          <p:spPr bwMode="auto">
            <a:xfrm>
              <a:off x="3250413"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57" name="Freeform 479">
              <a:extLst>
                <a:ext uri="{FF2B5EF4-FFF2-40B4-BE49-F238E27FC236}">
                  <a16:creationId xmlns:a16="http://schemas.microsoft.com/office/drawing/2014/main" id="{E4865FF5-56B9-4618-B1C1-604520E2B6A3}"/>
                </a:ext>
              </a:extLst>
            </p:cNvPr>
            <p:cNvSpPr>
              <a:spLocks/>
            </p:cNvSpPr>
            <p:nvPr userDrawn="1"/>
          </p:nvSpPr>
          <p:spPr bwMode="auto">
            <a:xfrm>
              <a:off x="2702739"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58" name="Freeform 480">
              <a:extLst>
                <a:ext uri="{FF2B5EF4-FFF2-40B4-BE49-F238E27FC236}">
                  <a16:creationId xmlns:a16="http://schemas.microsoft.com/office/drawing/2014/main" id="{D66DFE4A-CD08-4133-B866-22E5E3D11986}"/>
                </a:ext>
              </a:extLst>
            </p:cNvPr>
            <p:cNvSpPr>
              <a:spLocks/>
            </p:cNvSpPr>
            <p:nvPr userDrawn="1"/>
          </p:nvSpPr>
          <p:spPr bwMode="auto">
            <a:xfrm>
              <a:off x="3031366"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59" name="Freeform 29">
              <a:extLst>
                <a:ext uri="{FF2B5EF4-FFF2-40B4-BE49-F238E27FC236}">
                  <a16:creationId xmlns:a16="http://schemas.microsoft.com/office/drawing/2014/main" id="{78D81E66-FEA8-4693-A372-72256233F420}"/>
                </a:ext>
              </a:extLst>
            </p:cNvPr>
            <p:cNvSpPr>
              <a:spLocks/>
            </p:cNvSpPr>
            <p:nvPr userDrawn="1"/>
          </p:nvSpPr>
          <p:spPr bwMode="auto">
            <a:xfrm>
              <a:off x="357904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60" name="Freeform 31">
              <a:extLst>
                <a:ext uri="{FF2B5EF4-FFF2-40B4-BE49-F238E27FC236}">
                  <a16:creationId xmlns:a16="http://schemas.microsoft.com/office/drawing/2014/main" id="{924970A0-4510-4D6D-9B59-B1AD1432CC39}"/>
                </a:ext>
              </a:extLst>
            </p:cNvPr>
            <p:cNvSpPr>
              <a:spLocks/>
            </p:cNvSpPr>
            <p:nvPr userDrawn="1"/>
          </p:nvSpPr>
          <p:spPr bwMode="auto">
            <a:xfrm>
              <a:off x="3357508"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61" name="Freeform 29">
              <a:extLst>
                <a:ext uri="{FF2B5EF4-FFF2-40B4-BE49-F238E27FC236}">
                  <a16:creationId xmlns:a16="http://schemas.microsoft.com/office/drawing/2014/main" id="{E40FB3BA-EB8B-4C2A-95C9-83F1140DAE0E}"/>
                </a:ext>
              </a:extLst>
            </p:cNvPr>
            <p:cNvSpPr>
              <a:spLocks/>
            </p:cNvSpPr>
            <p:nvPr userDrawn="1"/>
          </p:nvSpPr>
          <p:spPr bwMode="auto">
            <a:xfrm>
              <a:off x="390767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62" name="Freeform 30">
              <a:extLst>
                <a:ext uri="{FF2B5EF4-FFF2-40B4-BE49-F238E27FC236}">
                  <a16:creationId xmlns:a16="http://schemas.microsoft.com/office/drawing/2014/main" id="{2FF5D27C-7410-4784-B7E2-B8804036AF92}"/>
                </a:ext>
              </a:extLst>
            </p:cNvPr>
            <p:cNvSpPr>
              <a:spLocks/>
            </p:cNvSpPr>
            <p:nvPr userDrawn="1"/>
          </p:nvSpPr>
          <p:spPr bwMode="auto">
            <a:xfrm>
              <a:off x="4233811"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63" name="Freeform 31">
              <a:extLst>
                <a:ext uri="{FF2B5EF4-FFF2-40B4-BE49-F238E27FC236}">
                  <a16:creationId xmlns:a16="http://schemas.microsoft.com/office/drawing/2014/main" id="{6BDC48F9-D85C-4B3F-86C9-05EA08EFA6BB}"/>
                </a:ext>
              </a:extLst>
            </p:cNvPr>
            <p:cNvSpPr>
              <a:spLocks/>
            </p:cNvSpPr>
            <p:nvPr userDrawn="1"/>
          </p:nvSpPr>
          <p:spPr bwMode="auto">
            <a:xfrm>
              <a:off x="3686136"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64" name="Freeform 32">
              <a:extLst>
                <a:ext uri="{FF2B5EF4-FFF2-40B4-BE49-F238E27FC236}">
                  <a16:creationId xmlns:a16="http://schemas.microsoft.com/office/drawing/2014/main" id="{CC5C7652-6138-4377-9A9F-963D444E4911}"/>
                </a:ext>
              </a:extLst>
            </p:cNvPr>
            <p:cNvSpPr>
              <a:spLocks/>
            </p:cNvSpPr>
            <p:nvPr userDrawn="1"/>
          </p:nvSpPr>
          <p:spPr bwMode="auto">
            <a:xfrm>
              <a:off x="4014764"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65" name="Freeform 29">
              <a:extLst>
                <a:ext uri="{FF2B5EF4-FFF2-40B4-BE49-F238E27FC236}">
                  <a16:creationId xmlns:a16="http://schemas.microsoft.com/office/drawing/2014/main" id="{2A3F4B02-0C46-449C-B640-C8A3F324DA20}"/>
                </a:ext>
              </a:extLst>
            </p:cNvPr>
            <p:cNvSpPr>
              <a:spLocks/>
            </p:cNvSpPr>
            <p:nvPr userDrawn="1"/>
          </p:nvSpPr>
          <p:spPr bwMode="auto">
            <a:xfrm>
              <a:off x="4562439"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66" name="Freeform 30">
              <a:extLst>
                <a:ext uri="{FF2B5EF4-FFF2-40B4-BE49-F238E27FC236}">
                  <a16:creationId xmlns:a16="http://schemas.microsoft.com/office/drawing/2014/main" id="{00771A03-8824-461A-B3A4-E460D2E5F5C4}"/>
                </a:ext>
              </a:extLst>
            </p:cNvPr>
            <p:cNvSpPr>
              <a:spLocks/>
            </p:cNvSpPr>
            <p:nvPr userDrawn="1"/>
          </p:nvSpPr>
          <p:spPr bwMode="auto">
            <a:xfrm>
              <a:off x="488858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67" name="Freeform 31">
              <a:extLst>
                <a:ext uri="{FF2B5EF4-FFF2-40B4-BE49-F238E27FC236}">
                  <a16:creationId xmlns:a16="http://schemas.microsoft.com/office/drawing/2014/main" id="{B37EF2DC-D837-47C1-BAF4-0A9B28E702E2}"/>
                </a:ext>
              </a:extLst>
            </p:cNvPr>
            <p:cNvSpPr>
              <a:spLocks/>
            </p:cNvSpPr>
            <p:nvPr userDrawn="1"/>
          </p:nvSpPr>
          <p:spPr bwMode="auto">
            <a:xfrm>
              <a:off x="4340905"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68" name="Freeform 32">
              <a:extLst>
                <a:ext uri="{FF2B5EF4-FFF2-40B4-BE49-F238E27FC236}">
                  <a16:creationId xmlns:a16="http://schemas.microsoft.com/office/drawing/2014/main" id="{05438C75-FC41-45DF-9044-4FE2B41F9FD6}"/>
                </a:ext>
              </a:extLst>
            </p:cNvPr>
            <p:cNvSpPr>
              <a:spLocks/>
            </p:cNvSpPr>
            <p:nvPr userDrawn="1"/>
          </p:nvSpPr>
          <p:spPr bwMode="auto">
            <a:xfrm>
              <a:off x="4669534"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69" name="Freeform 29">
              <a:extLst>
                <a:ext uri="{FF2B5EF4-FFF2-40B4-BE49-F238E27FC236}">
                  <a16:creationId xmlns:a16="http://schemas.microsoft.com/office/drawing/2014/main" id="{DE619581-9854-4CDD-A993-242FA47715F2}"/>
                </a:ext>
              </a:extLst>
            </p:cNvPr>
            <p:cNvSpPr>
              <a:spLocks/>
            </p:cNvSpPr>
            <p:nvPr userDrawn="1"/>
          </p:nvSpPr>
          <p:spPr bwMode="auto">
            <a:xfrm>
              <a:off x="5217208"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70" name="Freeform 30">
              <a:extLst>
                <a:ext uri="{FF2B5EF4-FFF2-40B4-BE49-F238E27FC236}">
                  <a16:creationId xmlns:a16="http://schemas.microsoft.com/office/drawing/2014/main" id="{8E3B601F-C801-4EC3-A533-23E9F91C34A3}"/>
                </a:ext>
              </a:extLst>
            </p:cNvPr>
            <p:cNvSpPr>
              <a:spLocks/>
            </p:cNvSpPr>
            <p:nvPr userDrawn="1"/>
          </p:nvSpPr>
          <p:spPr bwMode="auto">
            <a:xfrm>
              <a:off x="5543348"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71" name="Freeform 31">
              <a:extLst>
                <a:ext uri="{FF2B5EF4-FFF2-40B4-BE49-F238E27FC236}">
                  <a16:creationId xmlns:a16="http://schemas.microsoft.com/office/drawing/2014/main" id="{E8A6149C-50C4-4FC2-BA79-A54B0E020A31}"/>
                </a:ext>
              </a:extLst>
            </p:cNvPr>
            <p:cNvSpPr>
              <a:spLocks/>
            </p:cNvSpPr>
            <p:nvPr userDrawn="1"/>
          </p:nvSpPr>
          <p:spPr bwMode="auto">
            <a:xfrm>
              <a:off x="4995674"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72" name="Freeform 32">
              <a:extLst>
                <a:ext uri="{FF2B5EF4-FFF2-40B4-BE49-F238E27FC236}">
                  <a16:creationId xmlns:a16="http://schemas.microsoft.com/office/drawing/2014/main" id="{253A8C38-23AB-4365-B938-B302B431CE90}"/>
                </a:ext>
              </a:extLst>
            </p:cNvPr>
            <p:cNvSpPr>
              <a:spLocks/>
            </p:cNvSpPr>
            <p:nvPr userDrawn="1"/>
          </p:nvSpPr>
          <p:spPr bwMode="auto">
            <a:xfrm>
              <a:off x="5324302"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73" name="Freeform 29">
              <a:extLst>
                <a:ext uri="{FF2B5EF4-FFF2-40B4-BE49-F238E27FC236}">
                  <a16:creationId xmlns:a16="http://schemas.microsoft.com/office/drawing/2014/main" id="{382E235D-D964-4D7B-8FD5-7F4D354131E1}"/>
                </a:ext>
              </a:extLst>
            </p:cNvPr>
            <p:cNvSpPr>
              <a:spLocks/>
            </p:cNvSpPr>
            <p:nvPr userDrawn="1"/>
          </p:nvSpPr>
          <p:spPr bwMode="auto">
            <a:xfrm>
              <a:off x="587197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74" name="Freeform 30">
              <a:extLst>
                <a:ext uri="{FF2B5EF4-FFF2-40B4-BE49-F238E27FC236}">
                  <a16:creationId xmlns:a16="http://schemas.microsoft.com/office/drawing/2014/main" id="{DB740A09-9C2B-4629-8CF5-C2B6C256BACF}"/>
                </a:ext>
              </a:extLst>
            </p:cNvPr>
            <p:cNvSpPr>
              <a:spLocks/>
            </p:cNvSpPr>
            <p:nvPr userDrawn="1"/>
          </p:nvSpPr>
          <p:spPr bwMode="auto">
            <a:xfrm>
              <a:off x="6198118"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75" name="Freeform 31">
              <a:extLst>
                <a:ext uri="{FF2B5EF4-FFF2-40B4-BE49-F238E27FC236}">
                  <a16:creationId xmlns:a16="http://schemas.microsoft.com/office/drawing/2014/main" id="{F3BE38D0-3DDF-4CEC-9791-609B497D90CE}"/>
                </a:ext>
              </a:extLst>
            </p:cNvPr>
            <p:cNvSpPr>
              <a:spLocks/>
            </p:cNvSpPr>
            <p:nvPr userDrawn="1"/>
          </p:nvSpPr>
          <p:spPr bwMode="auto">
            <a:xfrm>
              <a:off x="5650443"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76" name="Freeform 32">
              <a:extLst>
                <a:ext uri="{FF2B5EF4-FFF2-40B4-BE49-F238E27FC236}">
                  <a16:creationId xmlns:a16="http://schemas.microsoft.com/office/drawing/2014/main" id="{3B03933F-D52A-432D-AE9F-8D92341130A9}"/>
                </a:ext>
              </a:extLst>
            </p:cNvPr>
            <p:cNvSpPr>
              <a:spLocks/>
            </p:cNvSpPr>
            <p:nvPr userDrawn="1"/>
          </p:nvSpPr>
          <p:spPr bwMode="auto">
            <a:xfrm>
              <a:off x="5979071"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77" name="Freeform 499">
              <a:extLst>
                <a:ext uri="{FF2B5EF4-FFF2-40B4-BE49-F238E27FC236}">
                  <a16:creationId xmlns:a16="http://schemas.microsoft.com/office/drawing/2014/main" id="{5A4AEFAF-63D8-44BB-AE45-9545D20851D8}"/>
                </a:ext>
              </a:extLst>
            </p:cNvPr>
            <p:cNvSpPr>
              <a:spLocks/>
            </p:cNvSpPr>
            <p:nvPr userDrawn="1"/>
          </p:nvSpPr>
          <p:spPr bwMode="auto">
            <a:xfrm>
              <a:off x="652674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78" name="Freeform 500">
              <a:extLst>
                <a:ext uri="{FF2B5EF4-FFF2-40B4-BE49-F238E27FC236}">
                  <a16:creationId xmlns:a16="http://schemas.microsoft.com/office/drawing/2014/main" id="{2BB82494-4BA1-40E6-9E2A-F58B0AEF69B7}"/>
                </a:ext>
              </a:extLst>
            </p:cNvPr>
            <p:cNvSpPr>
              <a:spLocks/>
            </p:cNvSpPr>
            <p:nvPr userDrawn="1"/>
          </p:nvSpPr>
          <p:spPr bwMode="auto">
            <a:xfrm>
              <a:off x="685288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79" name="Freeform 501">
              <a:extLst>
                <a:ext uri="{FF2B5EF4-FFF2-40B4-BE49-F238E27FC236}">
                  <a16:creationId xmlns:a16="http://schemas.microsoft.com/office/drawing/2014/main" id="{9F6C5321-F033-4DAF-B0F4-A74525DB3767}"/>
                </a:ext>
              </a:extLst>
            </p:cNvPr>
            <p:cNvSpPr>
              <a:spLocks/>
            </p:cNvSpPr>
            <p:nvPr userDrawn="1"/>
          </p:nvSpPr>
          <p:spPr bwMode="auto">
            <a:xfrm>
              <a:off x="6305212"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80" name="Freeform 502">
              <a:extLst>
                <a:ext uri="{FF2B5EF4-FFF2-40B4-BE49-F238E27FC236}">
                  <a16:creationId xmlns:a16="http://schemas.microsoft.com/office/drawing/2014/main" id="{D6151E53-BCED-451D-84EF-E182739DF2EB}"/>
                </a:ext>
              </a:extLst>
            </p:cNvPr>
            <p:cNvSpPr>
              <a:spLocks/>
            </p:cNvSpPr>
            <p:nvPr userDrawn="1"/>
          </p:nvSpPr>
          <p:spPr bwMode="auto">
            <a:xfrm>
              <a:off x="6633840"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81" name="Freeform 29">
              <a:extLst>
                <a:ext uri="{FF2B5EF4-FFF2-40B4-BE49-F238E27FC236}">
                  <a16:creationId xmlns:a16="http://schemas.microsoft.com/office/drawing/2014/main" id="{3111E34A-3388-465E-83CD-198A78D5E7AC}"/>
                </a:ext>
              </a:extLst>
            </p:cNvPr>
            <p:cNvSpPr>
              <a:spLocks/>
            </p:cNvSpPr>
            <p:nvPr userDrawn="1"/>
          </p:nvSpPr>
          <p:spPr bwMode="auto">
            <a:xfrm>
              <a:off x="718151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82" name="Freeform 31">
              <a:extLst>
                <a:ext uri="{FF2B5EF4-FFF2-40B4-BE49-F238E27FC236}">
                  <a16:creationId xmlns:a16="http://schemas.microsoft.com/office/drawing/2014/main" id="{8C386E69-1238-4C66-8BF5-BC80D3B9A182}"/>
                </a:ext>
              </a:extLst>
            </p:cNvPr>
            <p:cNvSpPr>
              <a:spLocks/>
            </p:cNvSpPr>
            <p:nvPr userDrawn="1"/>
          </p:nvSpPr>
          <p:spPr bwMode="auto">
            <a:xfrm>
              <a:off x="6959981"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49" name="Freeform 29">
              <a:extLst>
                <a:ext uri="{FF2B5EF4-FFF2-40B4-BE49-F238E27FC236}">
                  <a16:creationId xmlns:a16="http://schemas.microsoft.com/office/drawing/2014/main" id="{4812AC64-8206-4874-8920-4FF50F74C668}"/>
                </a:ext>
              </a:extLst>
            </p:cNvPr>
            <p:cNvSpPr>
              <a:spLocks/>
            </p:cNvSpPr>
            <p:nvPr userDrawn="1"/>
          </p:nvSpPr>
          <p:spPr bwMode="auto">
            <a:xfrm>
              <a:off x="751014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50" name="Freeform 30">
              <a:extLst>
                <a:ext uri="{FF2B5EF4-FFF2-40B4-BE49-F238E27FC236}">
                  <a16:creationId xmlns:a16="http://schemas.microsoft.com/office/drawing/2014/main" id="{4B3C723A-1097-47DE-A2B4-F8D4DE5EAD98}"/>
                </a:ext>
              </a:extLst>
            </p:cNvPr>
            <p:cNvSpPr>
              <a:spLocks/>
            </p:cNvSpPr>
            <p:nvPr userDrawn="1"/>
          </p:nvSpPr>
          <p:spPr bwMode="auto">
            <a:xfrm>
              <a:off x="7836283"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51" name="Freeform 31">
              <a:extLst>
                <a:ext uri="{FF2B5EF4-FFF2-40B4-BE49-F238E27FC236}">
                  <a16:creationId xmlns:a16="http://schemas.microsoft.com/office/drawing/2014/main" id="{5F1AC1EA-A808-45F9-8E2A-8DFB8DEA76A0}"/>
                </a:ext>
              </a:extLst>
            </p:cNvPr>
            <p:cNvSpPr>
              <a:spLocks/>
            </p:cNvSpPr>
            <p:nvPr userDrawn="1"/>
          </p:nvSpPr>
          <p:spPr bwMode="auto">
            <a:xfrm>
              <a:off x="7288609"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52" name="Freeform 32">
              <a:extLst>
                <a:ext uri="{FF2B5EF4-FFF2-40B4-BE49-F238E27FC236}">
                  <a16:creationId xmlns:a16="http://schemas.microsoft.com/office/drawing/2014/main" id="{C1782D5D-53B7-49AA-BB85-22566013873D}"/>
                </a:ext>
              </a:extLst>
            </p:cNvPr>
            <p:cNvSpPr>
              <a:spLocks/>
            </p:cNvSpPr>
            <p:nvPr userDrawn="1"/>
          </p:nvSpPr>
          <p:spPr bwMode="auto">
            <a:xfrm>
              <a:off x="7617237"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53" name="Freeform 29">
              <a:extLst>
                <a:ext uri="{FF2B5EF4-FFF2-40B4-BE49-F238E27FC236}">
                  <a16:creationId xmlns:a16="http://schemas.microsoft.com/office/drawing/2014/main" id="{1643AFEE-5E62-43D3-99A8-7F1420936734}"/>
                </a:ext>
              </a:extLst>
            </p:cNvPr>
            <p:cNvSpPr>
              <a:spLocks/>
            </p:cNvSpPr>
            <p:nvPr userDrawn="1"/>
          </p:nvSpPr>
          <p:spPr bwMode="auto">
            <a:xfrm>
              <a:off x="816491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54" name="Freeform 30">
              <a:extLst>
                <a:ext uri="{FF2B5EF4-FFF2-40B4-BE49-F238E27FC236}">
                  <a16:creationId xmlns:a16="http://schemas.microsoft.com/office/drawing/2014/main" id="{290C7006-CF1F-4094-AE94-11B190852AB2}"/>
                </a:ext>
              </a:extLst>
            </p:cNvPr>
            <p:cNvSpPr>
              <a:spLocks/>
            </p:cNvSpPr>
            <p:nvPr userDrawn="1"/>
          </p:nvSpPr>
          <p:spPr bwMode="auto">
            <a:xfrm>
              <a:off x="849105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55" name="Freeform 31">
              <a:extLst>
                <a:ext uri="{FF2B5EF4-FFF2-40B4-BE49-F238E27FC236}">
                  <a16:creationId xmlns:a16="http://schemas.microsoft.com/office/drawing/2014/main" id="{FB0E67D2-2174-491A-B60D-683E92B23FAC}"/>
                </a:ext>
              </a:extLst>
            </p:cNvPr>
            <p:cNvSpPr>
              <a:spLocks/>
            </p:cNvSpPr>
            <p:nvPr userDrawn="1"/>
          </p:nvSpPr>
          <p:spPr bwMode="auto">
            <a:xfrm>
              <a:off x="7943378"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56" name="Freeform 32">
              <a:extLst>
                <a:ext uri="{FF2B5EF4-FFF2-40B4-BE49-F238E27FC236}">
                  <a16:creationId xmlns:a16="http://schemas.microsoft.com/office/drawing/2014/main" id="{A49BFDEE-B2E5-4A79-B9B7-95A44E3A28EB}"/>
                </a:ext>
              </a:extLst>
            </p:cNvPr>
            <p:cNvSpPr>
              <a:spLocks/>
            </p:cNvSpPr>
            <p:nvPr userDrawn="1"/>
          </p:nvSpPr>
          <p:spPr bwMode="auto">
            <a:xfrm>
              <a:off x="8272007"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57" name="Freeform 29">
              <a:extLst>
                <a:ext uri="{FF2B5EF4-FFF2-40B4-BE49-F238E27FC236}">
                  <a16:creationId xmlns:a16="http://schemas.microsoft.com/office/drawing/2014/main" id="{63AD8FE8-EA3A-4ECE-8417-80888AA9955A}"/>
                </a:ext>
              </a:extLst>
            </p:cNvPr>
            <p:cNvSpPr>
              <a:spLocks/>
            </p:cNvSpPr>
            <p:nvPr userDrawn="1"/>
          </p:nvSpPr>
          <p:spPr bwMode="auto">
            <a:xfrm>
              <a:off x="881968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58" name="Freeform 30">
              <a:extLst>
                <a:ext uri="{FF2B5EF4-FFF2-40B4-BE49-F238E27FC236}">
                  <a16:creationId xmlns:a16="http://schemas.microsoft.com/office/drawing/2014/main" id="{F273511D-9A4C-4E63-B37B-1D415FB30D4D}"/>
                </a:ext>
              </a:extLst>
            </p:cNvPr>
            <p:cNvSpPr>
              <a:spLocks/>
            </p:cNvSpPr>
            <p:nvPr userDrawn="1"/>
          </p:nvSpPr>
          <p:spPr bwMode="auto">
            <a:xfrm>
              <a:off x="9145821"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59" name="Freeform 31">
              <a:extLst>
                <a:ext uri="{FF2B5EF4-FFF2-40B4-BE49-F238E27FC236}">
                  <a16:creationId xmlns:a16="http://schemas.microsoft.com/office/drawing/2014/main" id="{10B7B65E-BBB1-41B7-A4A5-C231AA00F298}"/>
                </a:ext>
              </a:extLst>
            </p:cNvPr>
            <p:cNvSpPr>
              <a:spLocks/>
            </p:cNvSpPr>
            <p:nvPr userDrawn="1"/>
          </p:nvSpPr>
          <p:spPr bwMode="auto">
            <a:xfrm>
              <a:off x="8598147"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60" name="Freeform 32">
              <a:extLst>
                <a:ext uri="{FF2B5EF4-FFF2-40B4-BE49-F238E27FC236}">
                  <a16:creationId xmlns:a16="http://schemas.microsoft.com/office/drawing/2014/main" id="{274C6834-FB5B-4D95-A67A-25025402C7E0}"/>
                </a:ext>
              </a:extLst>
            </p:cNvPr>
            <p:cNvSpPr>
              <a:spLocks/>
            </p:cNvSpPr>
            <p:nvPr userDrawn="1"/>
          </p:nvSpPr>
          <p:spPr bwMode="auto">
            <a:xfrm>
              <a:off x="8926774"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61" name="Freeform 29">
              <a:extLst>
                <a:ext uri="{FF2B5EF4-FFF2-40B4-BE49-F238E27FC236}">
                  <a16:creationId xmlns:a16="http://schemas.microsoft.com/office/drawing/2014/main" id="{D1C3A114-2E61-49AE-BEF2-5E4ADA6FFDF3}"/>
                </a:ext>
              </a:extLst>
            </p:cNvPr>
            <p:cNvSpPr>
              <a:spLocks/>
            </p:cNvSpPr>
            <p:nvPr userDrawn="1"/>
          </p:nvSpPr>
          <p:spPr bwMode="auto">
            <a:xfrm>
              <a:off x="947445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62" name="Freeform 30">
              <a:extLst>
                <a:ext uri="{FF2B5EF4-FFF2-40B4-BE49-F238E27FC236}">
                  <a16:creationId xmlns:a16="http://schemas.microsoft.com/office/drawing/2014/main" id="{5C79E0F9-2E7D-4924-97CF-ACCC09435B08}"/>
                </a:ext>
              </a:extLst>
            </p:cNvPr>
            <p:cNvSpPr>
              <a:spLocks/>
            </p:cNvSpPr>
            <p:nvPr userDrawn="1"/>
          </p:nvSpPr>
          <p:spPr bwMode="auto">
            <a:xfrm>
              <a:off x="9800591"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63" name="Freeform 31">
              <a:extLst>
                <a:ext uri="{FF2B5EF4-FFF2-40B4-BE49-F238E27FC236}">
                  <a16:creationId xmlns:a16="http://schemas.microsoft.com/office/drawing/2014/main" id="{9E3D83BD-EB97-45D4-8DB9-5D98F5703774}"/>
                </a:ext>
              </a:extLst>
            </p:cNvPr>
            <p:cNvSpPr>
              <a:spLocks/>
            </p:cNvSpPr>
            <p:nvPr userDrawn="1"/>
          </p:nvSpPr>
          <p:spPr bwMode="auto">
            <a:xfrm>
              <a:off x="9252915"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64" name="Freeform 32">
              <a:extLst>
                <a:ext uri="{FF2B5EF4-FFF2-40B4-BE49-F238E27FC236}">
                  <a16:creationId xmlns:a16="http://schemas.microsoft.com/office/drawing/2014/main" id="{03A750A3-5E66-42B0-8F35-A27F836ECAF7}"/>
                </a:ext>
              </a:extLst>
            </p:cNvPr>
            <p:cNvSpPr>
              <a:spLocks/>
            </p:cNvSpPr>
            <p:nvPr userDrawn="1"/>
          </p:nvSpPr>
          <p:spPr bwMode="auto">
            <a:xfrm>
              <a:off x="9581544"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65" name="Freeform 387">
              <a:extLst>
                <a:ext uri="{FF2B5EF4-FFF2-40B4-BE49-F238E27FC236}">
                  <a16:creationId xmlns:a16="http://schemas.microsoft.com/office/drawing/2014/main" id="{6281DA3F-CC25-49E5-A66F-D1C5E3A8E799}"/>
                </a:ext>
              </a:extLst>
            </p:cNvPr>
            <p:cNvSpPr>
              <a:spLocks/>
            </p:cNvSpPr>
            <p:nvPr userDrawn="1"/>
          </p:nvSpPr>
          <p:spPr bwMode="auto">
            <a:xfrm>
              <a:off x="10129218"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66" name="Freeform 388">
              <a:extLst>
                <a:ext uri="{FF2B5EF4-FFF2-40B4-BE49-F238E27FC236}">
                  <a16:creationId xmlns:a16="http://schemas.microsoft.com/office/drawing/2014/main" id="{777BF4C0-C01F-47BA-BBE7-65F078FB55A0}"/>
                </a:ext>
              </a:extLst>
            </p:cNvPr>
            <p:cNvSpPr>
              <a:spLocks/>
            </p:cNvSpPr>
            <p:nvPr userDrawn="1"/>
          </p:nvSpPr>
          <p:spPr bwMode="auto">
            <a:xfrm>
              <a:off x="1045536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67" name="Freeform 389">
              <a:extLst>
                <a:ext uri="{FF2B5EF4-FFF2-40B4-BE49-F238E27FC236}">
                  <a16:creationId xmlns:a16="http://schemas.microsoft.com/office/drawing/2014/main" id="{4567BBA9-E18E-4ACE-A327-E3F8744B997E}"/>
                </a:ext>
              </a:extLst>
            </p:cNvPr>
            <p:cNvSpPr>
              <a:spLocks/>
            </p:cNvSpPr>
            <p:nvPr userDrawn="1"/>
          </p:nvSpPr>
          <p:spPr bwMode="auto">
            <a:xfrm>
              <a:off x="9907685"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68" name="Freeform 390">
              <a:extLst>
                <a:ext uri="{FF2B5EF4-FFF2-40B4-BE49-F238E27FC236}">
                  <a16:creationId xmlns:a16="http://schemas.microsoft.com/office/drawing/2014/main" id="{94CED3DB-9321-488E-B8F3-A14947652248}"/>
                </a:ext>
              </a:extLst>
            </p:cNvPr>
            <p:cNvSpPr>
              <a:spLocks/>
            </p:cNvSpPr>
            <p:nvPr userDrawn="1"/>
          </p:nvSpPr>
          <p:spPr bwMode="auto">
            <a:xfrm>
              <a:off x="10236312"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69" name="Freeform 29">
              <a:extLst>
                <a:ext uri="{FF2B5EF4-FFF2-40B4-BE49-F238E27FC236}">
                  <a16:creationId xmlns:a16="http://schemas.microsoft.com/office/drawing/2014/main" id="{E0DCD76E-41A0-4E54-A199-A4D1DEF053E3}"/>
                </a:ext>
              </a:extLst>
            </p:cNvPr>
            <p:cNvSpPr>
              <a:spLocks/>
            </p:cNvSpPr>
            <p:nvPr userDrawn="1"/>
          </p:nvSpPr>
          <p:spPr bwMode="auto">
            <a:xfrm>
              <a:off x="1078398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70" name="Freeform 31">
              <a:extLst>
                <a:ext uri="{FF2B5EF4-FFF2-40B4-BE49-F238E27FC236}">
                  <a16:creationId xmlns:a16="http://schemas.microsoft.com/office/drawing/2014/main" id="{4573DADF-B71E-48A1-810F-4A59580B129B}"/>
                </a:ext>
              </a:extLst>
            </p:cNvPr>
            <p:cNvSpPr>
              <a:spLocks/>
            </p:cNvSpPr>
            <p:nvPr userDrawn="1"/>
          </p:nvSpPr>
          <p:spPr bwMode="auto">
            <a:xfrm>
              <a:off x="10562454"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71" name="Freeform 29">
              <a:extLst>
                <a:ext uri="{FF2B5EF4-FFF2-40B4-BE49-F238E27FC236}">
                  <a16:creationId xmlns:a16="http://schemas.microsoft.com/office/drawing/2014/main" id="{36BB6503-5721-4913-B98C-335FEDF856A4}"/>
                </a:ext>
              </a:extLst>
            </p:cNvPr>
            <p:cNvSpPr>
              <a:spLocks/>
            </p:cNvSpPr>
            <p:nvPr userDrawn="1"/>
          </p:nvSpPr>
          <p:spPr bwMode="auto">
            <a:xfrm>
              <a:off x="1111261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72" name="Freeform 30">
              <a:extLst>
                <a:ext uri="{FF2B5EF4-FFF2-40B4-BE49-F238E27FC236}">
                  <a16:creationId xmlns:a16="http://schemas.microsoft.com/office/drawing/2014/main" id="{5BFFB639-C4B5-4D63-970D-89BBF17C1D1F}"/>
                </a:ext>
              </a:extLst>
            </p:cNvPr>
            <p:cNvSpPr>
              <a:spLocks/>
            </p:cNvSpPr>
            <p:nvPr userDrawn="1"/>
          </p:nvSpPr>
          <p:spPr bwMode="auto">
            <a:xfrm>
              <a:off x="1143875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73" name="Freeform 31">
              <a:extLst>
                <a:ext uri="{FF2B5EF4-FFF2-40B4-BE49-F238E27FC236}">
                  <a16:creationId xmlns:a16="http://schemas.microsoft.com/office/drawing/2014/main" id="{B58A182B-4A34-46DB-8B84-AD041409527D}"/>
                </a:ext>
              </a:extLst>
            </p:cNvPr>
            <p:cNvSpPr>
              <a:spLocks/>
            </p:cNvSpPr>
            <p:nvPr userDrawn="1"/>
          </p:nvSpPr>
          <p:spPr bwMode="auto">
            <a:xfrm>
              <a:off x="10891083"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74" name="Freeform 32">
              <a:extLst>
                <a:ext uri="{FF2B5EF4-FFF2-40B4-BE49-F238E27FC236}">
                  <a16:creationId xmlns:a16="http://schemas.microsoft.com/office/drawing/2014/main" id="{6A72788A-690F-4F1D-B649-425ED8E0C31E}"/>
                </a:ext>
              </a:extLst>
            </p:cNvPr>
            <p:cNvSpPr>
              <a:spLocks/>
            </p:cNvSpPr>
            <p:nvPr userDrawn="1"/>
          </p:nvSpPr>
          <p:spPr bwMode="auto">
            <a:xfrm>
              <a:off x="11219710"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75" name="Freeform 397">
              <a:extLst>
                <a:ext uri="{FF2B5EF4-FFF2-40B4-BE49-F238E27FC236}">
                  <a16:creationId xmlns:a16="http://schemas.microsoft.com/office/drawing/2014/main" id="{06E03F44-3285-488D-AAA1-4D81913011FF}"/>
                </a:ext>
              </a:extLst>
            </p:cNvPr>
            <p:cNvSpPr>
              <a:spLocks/>
            </p:cNvSpPr>
            <p:nvPr userDrawn="1"/>
          </p:nvSpPr>
          <p:spPr bwMode="auto">
            <a:xfrm>
              <a:off x="1176738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76" name="Freeform 398">
              <a:extLst>
                <a:ext uri="{FF2B5EF4-FFF2-40B4-BE49-F238E27FC236}">
                  <a16:creationId xmlns:a16="http://schemas.microsoft.com/office/drawing/2014/main" id="{19C15FB1-7603-42FD-8D30-73790AECC5DC}"/>
                </a:ext>
              </a:extLst>
            </p:cNvPr>
            <p:cNvSpPr>
              <a:spLocks/>
            </p:cNvSpPr>
            <p:nvPr userDrawn="1"/>
          </p:nvSpPr>
          <p:spPr bwMode="auto">
            <a:xfrm>
              <a:off x="12093526"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77" name="Freeform 399">
              <a:extLst>
                <a:ext uri="{FF2B5EF4-FFF2-40B4-BE49-F238E27FC236}">
                  <a16:creationId xmlns:a16="http://schemas.microsoft.com/office/drawing/2014/main" id="{99AF4FB3-B6A8-4620-AC8D-D4610F9C8461}"/>
                </a:ext>
              </a:extLst>
            </p:cNvPr>
            <p:cNvSpPr>
              <a:spLocks/>
            </p:cNvSpPr>
            <p:nvPr userDrawn="1"/>
          </p:nvSpPr>
          <p:spPr bwMode="auto">
            <a:xfrm>
              <a:off x="11545852"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78" name="Freeform 400">
              <a:extLst>
                <a:ext uri="{FF2B5EF4-FFF2-40B4-BE49-F238E27FC236}">
                  <a16:creationId xmlns:a16="http://schemas.microsoft.com/office/drawing/2014/main" id="{D01F5421-B470-48C5-8853-A376B42CE9E2}"/>
                </a:ext>
              </a:extLst>
            </p:cNvPr>
            <p:cNvSpPr>
              <a:spLocks/>
            </p:cNvSpPr>
            <p:nvPr userDrawn="1"/>
          </p:nvSpPr>
          <p:spPr bwMode="auto">
            <a:xfrm>
              <a:off x="11874480"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grpSp>
        <p:nvGrpSpPr>
          <p:cNvPr id="1815" name="Group 1814">
            <a:extLst>
              <a:ext uri="{FF2B5EF4-FFF2-40B4-BE49-F238E27FC236}">
                <a16:creationId xmlns:a16="http://schemas.microsoft.com/office/drawing/2014/main" id="{1D84FA7B-137F-435D-8123-CAB304758178}"/>
              </a:ext>
            </a:extLst>
          </p:cNvPr>
          <p:cNvGrpSpPr/>
          <p:nvPr userDrawn="1"/>
        </p:nvGrpSpPr>
        <p:grpSpPr>
          <a:xfrm>
            <a:off x="85341" y="4716441"/>
            <a:ext cx="12250687" cy="180153"/>
            <a:chOff x="83663" y="4565932"/>
            <a:chExt cx="12009864" cy="176637"/>
          </a:xfrm>
        </p:grpSpPr>
        <p:sp>
          <p:nvSpPr>
            <p:cNvPr id="1483" name="Freeform 29">
              <a:extLst>
                <a:ext uri="{FF2B5EF4-FFF2-40B4-BE49-F238E27FC236}">
                  <a16:creationId xmlns:a16="http://schemas.microsoft.com/office/drawing/2014/main" id="{C937C581-F1E8-4EE5-A0EB-72611DAEEF63}"/>
                </a:ext>
              </a:extLst>
            </p:cNvPr>
            <p:cNvSpPr>
              <a:spLocks/>
            </p:cNvSpPr>
            <p:nvPr userDrawn="1"/>
          </p:nvSpPr>
          <p:spPr bwMode="auto">
            <a:xfrm flipH="1">
              <a:off x="6959982"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84" name="Freeform 30">
              <a:extLst>
                <a:ext uri="{FF2B5EF4-FFF2-40B4-BE49-F238E27FC236}">
                  <a16:creationId xmlns:a16="http://schemas.microsoft.com/office/drawing/2014/main" id="{8AB6E3AC-6856-4DAF-999A-381193C54253}"/>
                </a:ext>
              </a:extLst>
            </p:cNvPr>
            <p:cNvSpPr>
              <a:spLocks/>
            </p:cNvSpPr>
            <p:nvPr userDrawn="1"/>
          </p:nvSpPr>
          <p:spPr bwMode="auto">
            <a:xfrm flipH="1">
              <a:off x="6633841"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85" name="Freeform 31">
              <a:extLst>
                <a:ext uri="{FF2B5EF4-FFF2-40B4-BE49-F238E27FC236}">
                  <a16:creationId xmlns:a16="http://schemas.microsoft.com/office/drawing/2014/main" id="{65FBE7BB-D0B5-49F5-B626-D60B901DB95C}"/>
                </a:ext>
              </a:extLst>
            </p:cNvPr>
            <p:cNvSpPr>
              <a:spLocks/>
            </p:cNvSpPr>
            <p:nvPr userDrawn="1"/>
          </p:nvSpPr>
          <p:spPr bwMode="auto">
            <a:xfrm flipH="1">
              <a:off x="7067076"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86" name="Freeform 32">
              <a:extLst>
                <a:ext uri="{FF2B5EF4-FFF2-40B4-BE49-F238E27FC236}">
                  <a16:creationId xmlns:a16="http://schemas.microsoft.com/office/drawing/2014/main" id="{1149472C-344F-48A5-A8A8-69FF8C74AEF7}"/>
                </a:ext>
              </a:extLst>
            </p:cNvPr>
            <p:cNvSpPr>
              <a:spLocks/>
            </p:cNvSpPr>
            <p:nvPr userDrawn="1"/>
          </p:nvSpPr>
          <p:spPr bwMode="auto">
            <a:xfrm flipH="1">
              <a:off x="6740936"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87" name="Freeform 29">
              <a:extLst>
                <a:ext uri="{FF2B5EF4-FFF2-40B4-BE49-F238E27FC236}">
                  <a16:creationId xmlns:a16="http://schemas.microsoft.com/office/drawing/2014/main" id="{27C8463D-660A-41DE-ADB6-5FF28F1E7F3F}"/>
                </a:ext>
              </a:extLst>
            </p:cNvPr>
            <p:cNvSpPr>
              <a:spLocks/>
            </p:cNvSpPr>
            <p:nvPr userDrawn="1"/>
          </p:nvSpPr>
          <p:spPr bwMode="auto">
            <a:xfrm flipH="1">
              <a:off x="6305212"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88" name="Freeform 30">
              <a:extLst>
                <a:ext uri="{FF2B5EF4-FFF2-40B4-BE49-F238E27FC236}">
                  <a16:creationId xmlns:a16="http://schemas.microsoft.com/office/drawing/2014/main" id="{E79B9E7A-1FE4-445E-8762-8A0CD2ADAD0D}"/>
                </a:ext>
              </a:extLst>
            </p:cNvPr>
            <p:cNvSpPr>
              <a:spLocks/>
            </p:cNvSpPr>
            <p:nvPr userDrawn="1"/>
          </p:nvSpPr>
          <p:spPr bwMode="auto">
            <a:xfrm flipH="1">
              <a:off x="5979072"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89" name="Freeform 31">
              <a:extLst>
                <a:ext uri="{FF2B5EF4-FFF2-40B4-BE49-F238E27FC236}">
                  <a16:creationId xmlns:a16="http://schemas.microsoft.com/office/drawing/2014/main" id="{8B498E98-9565-4A6D-9783-857C0CEAA3BE}"/>
                </a:ext>
              </a:extLst>
            </p:cNvPr>
            <p:cNvSpPr>
              <a:spLocks/>
            </p:cNvSpPr>
            <p:nvPr userDrawn="1"/>
          </p:nvSpPr>
          <p:spPr bwMode="auto">
            <a:xfrm flipH="1">
              <a:off x="6412307"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90" name="Freeform 32">
              <a:extLst>
                <a:ext uri="{FF2B5EF4-FFF2-40B4-BE49-F238E27FC236}">
                  <a16:creationId xmlns:a16="http://schemas.microsoft.com/office/drawing/2014/main" id="{9915BEAD-5A39-4D6F-AB16-BB3BD1F60AA8}"/>
                </a:ext>
              </a:extLst>
            </p:cNvPr>
            <p:cNvSpPr>
              <a:spLocks/>
            </p:cNvSpPr>
            <p:nvPr userDrawn="1"/>
          </p:nvSpPr>
          <p:spPr bwMode="auto">
            <a:xfrm flipH="1">
              <a:off x="6086166"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91" name="Freeform 29">
              <a:extLst>
                <a:ext uri="{FF2B5EF4-FFF2-40B4-BE49-F238E27FC236}">
                  <a16:creationId xmlns:a16="http://schemas.microsoft.com/office/drawing/2014/main" id="{3A054EDD-46E6-4BFA-8EDA-3A3B36E07F9F}"/>
                </a:ext>
              </a:extLst>
            </p:cNvPr>
            <p:cNvSpPr>
              <a:spLocks/>
            </p:cNvSpPr>
            <p:nvPr userDrawn="1"/>
          </p:nvSpPr>
          <p:spPr bwMode="auto">
            <a:xfrm flipH="1">
              <a:off x="5650444"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92" name="Freeform 30">
              <a:extLst>
                <a:ext uri="{FF2B5EF4-FFF2-40B4-BE49-F238E27FC236}">
                  <a16:creationId xmlns:a16="http://schemas.microsoft.com/office/drawing/2014/main" id="{C1E6A53E-70F6-4A4A-A6D1-0D38FFEFFC0E}"/>
                </a:ext>
              </a:extLst>
            </p:cNvPr>
            <p:cNvSpPr>
              <a:spLocks/>
            </p:cNvSpPr>
            <p:nvPr userDrawn="1"/>
          </p:nvSpPr>
          <p:spPr bwMode="auto">
            <a:xfrm flipH="1">
              <a:off x="5324303"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93" name="Freeform 31">
              <a:extLst>
                <a:ext uri="{FF2B5EF4-FFF2-40B4-BE49-F238E27FC236}">
                  <a16:creationId xmlns:a16="http://schemas.microsoft.com/office/drawing/2014/main" id="{0847C902-8369-4CF9-9A1E-6E824E4F6E1B}"/>
                </a:ext>
              </a:extLst>
            </p:cNvPr>
            <p:cNvSpPr>
              <a:spLocks/>
            </p:cNvSpPr>
            <p:nvPr userDrawn="1"/>
          </p:nvSpPr>
          <p:spPr bwMode="auto">
            <a:xfrm flipH="1">
              <a:off x="5757538"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94" name="Freeform 32">
              <a:extLst>
                <a:ext uri="{FF2B5EF4-FFF2-40B4-BE49-F238E27FC236}">
                  <a16:creationId xmlns:a16="http://schemas.microsoft.com/office/drawing/2014/main" id="{F51AD32E-1551-4707-B22D-9DE28F1E32FD}"/>
                </a:ext>
              </a:extLst>
            </p:cNvPr>
            <p:cNvSpPr>
              <a:spLocks/>
            </p:cNvSpPr>
            <p:nvPr userDrawn="1"/>
          </p:nvSpPr>
          <p:spPr bwMode="auto">
            <a:xfrm flipH="1">
              <a:off x="5431398"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95" name="Freeform 29">
              <a:extLst>
                <a:ext uri="{FF2B5EF4-FFF2-40B4-BE49-F238E27FC236}">
                  <a16:creationId xmlns:a16="http://schemas.microsoft.com/office/drawing/2014/main" id="{F5F52CFD-D509-4CEE-AE3C-1E8820ABDB11}"/>
                </a:ext>
              </a:extLst>
            </p:cNvPr>
            <p:cNvSpPr>
              <a:spLocks/>
            </p:cNvSpPr>
            <p:nvPr userDrawn="1"/>
          </p:nvSpPr>
          <p:spPr bwMode="auto">
            <a:xfrm flipH="1">
              <a:off x="4995675"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96" name="Freeform 30">
              <a:extLst>
                <a:ext uri="{FF2B5EF4-FFF2-40B4-BE49-F238E27FC236}">
                  <a16:creationId xmlns:a16="http://schemas.microsoft.com/office/drawing/2014/main" id="{AE5F8FA5-6225-47A1-BD8B-DEF29B20D0AE}"/>
                </a:ext>
              </a:extLst>
            </p:cNvPr>
            <p:cNvSpPr>
              <a:spLocks/>
            </p:cNvSpPr>
            <p:nvPr userDrawn="1"/>
          </p:nvSpPr>
          <p:spPr bwMode="auto">
            <a:xfrm flipH="1">
              <a:off x="4669534"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97" name="Freeform 31">
              <a:extLst>
                <a:ext uri="{FF2B5EF4-FFF2-40B4-BE49-F238E27FC236}">
                  <a16:creationId xmlns:a16="http://schemas.microsoft.com/office/drawing/2014/main" id="{00AD553A-E251-4741-A8B8-AC425803B283}"/>
                </a:ext>
              </a:extLst>
            </p:cNvPr>
            <p:cNvSpPr>
              <a:spLocks/>
            </p:cNvSpPr>
            <p:nvPr userDrawn="1"/>
          </p:nvSpPr>
          <p:spPr bwMode="auto">
            <a:xfrm flipH="1">
              <a:off x="5102769"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98" name="Freeform 32">
              <a:extLst>
                <a:ext uri="{FF2B5EF4-FFF2-40B4-BE49-F238E27FC236}">
                  <a16:creationId xmlns:a16="http://schemas.microsoft.com/office/drawing/2014/main" id="{620D7601-2FFB-4AB7-ADAF-0372789A496B}"/>
                </a:ext>
              </a:extLst>
            </p:cNvPr>
            <p:cNvSpPr>
              <a:spLocks/>
            </p:cNvSpPr>
            <p:nvPr userDrawn="1"/>
          </p:nvSpPr>
          <p:spPr bwMode="auto">
            <a:xfrm flipH="1">
              <a:off x="4776629"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99" name="Freeform 521">
              <a:extLst>
                <a:ext uri="{FF2B5EF4-FFF2-40B4-BE49-F238E27FC236}">
                  <a16:creationId xmlns:a16="http://schemas.microsoft.com/office/drawing/2014/main" id="{7CC481C5-CBCA-4938-9317-06D30CB61A0E}"/>
                </a:ext>
              </a:extLst>
            </p:cNvPr>
            <p:cNvSpPr>
              <a:spLocks/>
            </p:cNvSpPr>
            <p:nvPr userDrawn="1"/>
          </p:nvSpPr>
          <p:spPr bwMode="auto">
            <a:xfrm flipH="1">
              <a:off x="4340906"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00" name="Freeform 522">
              <a:extLst>
                <a:ext uri="{FF2B5EF4-FFF2-40B4-BE49-F238E27FC236}">
                  <a16:creationId xmlns:a16="http://schemas.microsoft.com/office/drawing/2014/main" id="{4390D331-8BAF-43EC-AA81-47BDAAD23728}"/>
                </a:ext>
              </a:extLst>
            </p:cNvPr>
            <p:cNvSpPr>
              <a:spLocks/>
            </p:cNvSpPr>
            <p:nvPr userDrawn="1"/>
          </p:nvSpPr>
          <p:spPr bwMode="auto">
            <a:xfrm flipH="1">
              <a:off x="4014765"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01" name="Freeform 523">
              <a:extLst>
                <a:ext uri="{FF2B5EF4-FFF2-40B4-BE49-F238E27FC236}">
                  <a16:creationId xmlns:a16="http://schemas.microsoft.com/office/drawing/2014/main" id="{EC41EF87-4F67-45D5-B0C2-E1ED9D4C950B}"/>
                </a:ext>
              </a:extLst>
            </p:cNvPr>
            <p:cNvSpPr>
              <a:spLocks/>
            </p:cNvSpPr>
            <p:nvPr userDrawn="1"/>
          </p:nvSpPr>
          <p:spPr bwMode="auto">
            <a:xfrm flipH="1">
              <a:off x="4447999"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02" name="Freeform 524">
              <a:extLst>
                <a:ext uri="{FF2B5EF4-FFF2-40B4-BE49-F238E27FC236}">
                  <a16:creationId xmlns:a16="http://schemas.microsoft.com/office/drawing/2014/main" id="{8504F518-73C8-4C62-BD8B-8DBEABE06BF5}"/>
                </a:ext>
              </a:extLst>
            </p:cNvPr>
            <p:cNvSpPr>
              <a:spLocks/>
            </p:cNvSpPr>
            <p:nvPr userDrawn="1"/>
          </p:nvSpPr>
          <p:spPr bwMode="auto">
            <a:xfrm flipH="1">
              <a:off x="4121860"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03" name="Freeform 29">
              <a:extLst>
                <a:ext uri="{FF2B5EF4-FFF2-40B4-BE49-F238E27FC236}">
                  <a16:creationId xmlns:a16="http://schemas.microsoft.com/office/drawing/2014/main" id="{85666856-FDFD-4A1B-8839-FF9140B4F1A4}"/>
                </a:ext>
              </a:extLst>
            </p:cNvPr>
            <p:cNvSpPr>
              <a:spLocks/>
            </p:cNvSpPr>
            <p:nvPr userDrawn="1"/>
          </p:nvSpPr>
          <p:spPr bwMode="auto">
            <a:xfrm flipH="1">
              <a:off x="3686136"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04" name="Freeform 31">
              <a:extLst>
                <a:ext uri="{FF2B5EF4-FFF2-40B4-BE49-F238E27FC236}">
                  <a16:creationId xmlns:a16="http://schemas.microsoft.com/office/drawing/2014/main" id="{1F2CFB71-F2D6-403C-953F-4175EAF28C8C}"/>
                </a:ext>
              </a:extLst>
            </p:cNvPr>
            <p:cNvSpPr>
              <a:spLocks/>
            </p:cNvSpPr>
            <p:nvPr userDrawn="1"/>
          </p:nvSpPr>
          <p:spPr bwMode="auto">
            <a:xfrm flipH="1">
              <a:off x="3793231"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05" name="Freeform 29">
              <a:extLst>
                <a:ext uri="{FF2B5EF4-FFF2-40B4-BE49-F238E27FC236}">
                  <a16:creationId xmlns:a16="http://schemas.microsoft.com/office/drawing/2014/main" id="{BB5F7F24-9D5C-42F3-8F4E-819FE5D91282}"/>
                </a:ext>
              </a:extLst>
            </p:cNvPr>
            <p:cNvSpPr>
              <a:spLocks/>
            </p:cNvSpPr>
            <p:nvPr userDrawn="1"/>
          </p:nvSpPr>
          <p:spPr bwMode="auto">
            <a:xfrm flipH="1">
              <a:off x="3357508"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06" name="Freeform 30">
              <a:extLst>
                <a:ext uri="{FF2B5EF4-FFF2-40B4-BE49-F238E27FC236}">
                  <a16:creationId xmlns:a16="http://schemas.microsoft.com/office/drawing/2014/main" id="{2F2CCFB0-04D7-40B8-B976-349093F2F3C0}"/>
                </a:ext>
              </a:extLst>
            </p:cNvPr>
            <p:cNvSpPr>
              <a:spLocks/>
            </p:cNvSpPr>
            <p:nvPr userDrawn="1"/>
          </p:nvSpPr>
          <p:spPr bwMode="auto">
            <a:xfrm flipH="1">
              <a:off x="3031367"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07" name="Freeform 31">
              <a:extLst>
                <a:ext uri="{FF2B5EF4-FFF2-40B4-BE49-F238E27FC236}">
                  <a16:creationId xmlns:a16="http://schemas.microsoft.com/office/drawing/2014/main" id="{7A31D7EF-F0E9-49A2-831C-6BC9C6636107}"/>
                </a:ext>
              </a:extLst>
            </p:cNvPr>
            <p:cNvSpPr>
              <a:spLocks/>
            </p:cNvSpPr>
            <p:nvPr userDrawn="1"/>
          </p:nvSpPr>
          <p:spPr bwMode="auto">
            <a:xfrm flipH="1">
              <a:off x="3464602"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08" name="Freeform 32">
              <a:extLst>
                <a:ext uri="{FF2B5EF4-FFF2-40B4-BE49-F238E27FC236}">
                  <a16:creationId xmlns:a16="http://schemas.microsoft.com/office/drawing/2014/main" id="{E74515D6-90D4-424F-B0DF-5263CC8FC4D1}"/>
                </a:ext>
              </a:extLst>
            </p:cNvPr>
            <p:cNvSpPr>
              <a:spLocks/>
            </p:cNvSpPr>
            <p:nvPr userDrawn="1"/>
          </p:nvSpPr>
          <p:spPr bwMode="auto">
            <a:xfrm flipH="1">
              <a:off x="3138462"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09" name="Freeform 29">
              <a:extLst>
                <a:ext uri="{FF2B5EF4-FFF2-40B4-BE49-F238E27FC236}">
                  <a16:creationId xmlns:a16="http://schemas.microsoft.com/office/drawing/2014/main" id="{405CE857-C882-45B2-9A83-71F3F4E2A8DF}"/>
                </a:ext>
              </a:extLst>
            </p:cNvPr>
            <p:cNvSpPr>
              <a:spLocks/>
            </p:cNvSpPr>
            <p:nvPr userDrawn="1"/>
          </p:nvSpPr>
          <p:spPr bwMode="auto">
            <a:xfrm flipH="1">
              <a:off x="2702739"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10" name="Freeform 30">
              <a:extLst>
                <a:ext uri="{FF2B5EF4-FFF2-40B4-BE49-F238E27FC236}">
                  <a16:creationId xmlns:a16="http://schemas.microsoft.com/office/drawing/2014/main" id="{39CE3DC5-15D2-4C32-9F0C-5DECC998757C}"/>
                </a:ext>
              </a:extLst>
            </p:cNvPr>
            <p:cNvSpPr>
              <a:spLocks/>
            </p:cNvSpPr>
            <p:nvPr userDrawn="1"/>
          </p:nvSpPr>
          <p:spPr bwMode="auto">
            <a:xfrm flipH="1">
              <a:off x="2376598"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11" name="Freeform 31">
              <a:extLst>
                <a:ext uri="{FF2B5EF4-FFF2-40B4-BE49-F238E27FC236}">
                  <a16:creationId xmlns:a16="http://schemas.microsoft.com/office/drawing/2014/main" id="{9B3D6FF0-FD04-48BD-9AC9-61F1B4C713DB}"/>
                </a:ext>
              </a:extLst>
            </p:cNvPr>
            <p:cNvSpPr>
              <a:spLocks/>
            </p:cNvSpPr>
            <p:nvPr userDrawn="1"/>
          </p:nvSpPr>
          <p:spPr bwMode="auto">
            <a:xfrm flipH="1">
              <a:off x="2809833"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12" name="Freeform 32">
              <a:extLst>
                <a:ext uri="{FF2B5EF4-FFF2-40B4-BE49-F238E27FC236}">
                  <a16:creationId xmlns:a16="http://schemas.microsoft.com/office/drawing/2014/main" id="{55AD8B73-7F23-4953-A821-5C71E924EE66}"/>
                </a:ext>
              </a:extLst>
            </p:cNvPr>
            <p:cNvSpPr>
              <a:spLocks/>
            </p:cNvSpPr>
            <p:nvPr userDrawn="1"/>
          </p:nvSpPr>
          <p:spPr bwMode="auto">
            <a:xfrm flipH="1">
              <a:off x="2483693"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13" name="Freeform 29">
              <a:extLst>
                <a:ext uri="{FF2B5EF4-FFF2-40B4-BE49-F238E27FC236}">
                  <a16:creationId xmlns:a16="http://schemas.microsoft.com/office/drawing/2014/main" id="{BC7C1AE2-E345-4BEB-B2D8-B3527422AA65}"/>
                </a:ext>
              </a:extLst>
            </p:cNvPr>
            <p:cNvSpPr>
              <a:spLocks/>
            </p:cNvSpPr>
            <p:nvPr userDrawn="1"/>
          </p:nvSpPr>
          <p:spPr bwMode="auto">
            <a:xfrm flipH="1">
              <a:off x="2047970"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14" name="Freeform 30">
              <a:extLst>
                <a:ext uri="{FF2B5EF4-FFF2-40B4-BE49-F238E27FC236}">
                  <a16:creationId xmlns:a16="http://schemas.microsoft.com/office/drawing/2014/main" id="{AE3DF518-18F0-4594-A49B-320DBC91C5D1}"/>
                </a:ext>
              </a:extLst>
            </p:cNvPr>
            <p:cNvSpPr>
              <a:spLocks/>
            </p:cNvSpPr>
            <p:nvPr userDrawn="1"/>
          </p:nvSpPr>
          <p:spPr bwMode="auto">
            <a:xfrm flipH="1">
              <a:off x="1721830"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15" name="Freeform 31">
              <a:extLst>
                <a:ext uri="{FF2B5EF4-FFF2-40B4-BE49-F238E27FC236}">
                  <a16:creationId xmlns:a16="http://schemas.microsoft.com/office/drawing/2014/main" id="{3B006AD8-014D-4405-89E0-C042C724EE8E}"/>
                </a:ext>
              </a:extLst>
            </p:cNvPr>
            <p:cNvSpPr>
              <a:spLocks/>
            </p:cNvSpPr>
            <p:nvPr userDrawn="1"/>
          </p:nvSpPr>
          <p:spPr bwMode="auto">
            <a:xfrm flipH="1">
              <a:off x="2155065"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16" name="Freeform 32">
              <a:extLst>
                <a:ext uri="{FF2B5EF4-FFF2-40B4-BE49-F238E27FC236}">
                  <a16:creationId xmlns:a16="http://schemas.microsoft.com/office/drawing/2014/main" id="{8C1BCB6A-7558-45BB-A05E-3F1EEAE9C593}"/>
                </a:ext>
              </a:extLst>
            </p:cNvPr>
            <p:cNvSpPr>
              <a:spLocks/>
            </p:cNvSpPr>
            <p:nvPr userDrawn="1"/>
          </p:nvSpPr>
          <p:spPr bwMode="auto">
            <a:xfrm flipH="1">
              <a:off x="1828924"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17" name="Freeform 29">
              <a:extLst>
                <a:ext uri="{FF2B5EF4-FFF2-40B4-BE49-F238E27FC236}">
                  <a16:creationId xmlns:a16="http://schemas.microsoft.com/office/drawing/2014/main" id="{06D7BA0B-491B-4753-B7E8-709D6B4DA29A}"/>
                </a:ext>
              </a:extLst>
            </p:cNvPr>
            <p:cNvSpPr>
              <a:spLocks/>
            </p:cNvSpPr>
            <p:nvPr userDrawn="1"/>
          </p:nvSpPr>
          <p:spPr bwMode="auto">
            <a:xfrm flipH="1">
              <a:off x="1393201"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18" name="Freeform 30">
              <a:extLst>
                <a:ext uri="{FF2B5EF4-FFF2-40B4-BE49-F238E27FC236}">
                  <a16:creationId xmlns:a16="http://schemas.microsoft.com/office/drawing/2014/main" id="{B1DBAF15-6885-4F93-8FFF-382A0071A075}"/>
                </a:ext>
              </a:extLst>
            </p:cNvPr>
            <p:cNvSpPr>
              <a:spLocks/>
            </p:cNvSpPr>
            <p:nvPr userDrawn="1"/>
          </p:nvSpPr>
          <p:spPr bwMode="auto">
            <a:xfrm flipH="1">
              <a:off x="1067060"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19" name="Freeform 31">
              <a:extLst>
                <a:ext uri="{FF2B5EF4-FFF2-40B4-BE49-F238E27FC236}">
                  <a16:creationId xmlns:a16="http://schemas.microsoft.com/office/drawing/2014/main" id="{ACFF2DCE-0E0E-4FB4-AC0E-AE8F1FADFA47}"/>
                </a:ext>
              </a:extLst>
            </p:cNvPr>
            <p:cNvSpPr>
              <a:spLocks/>
            </p:cNvSpPr>
            <p:nvPr userDrawn="1"/>
          </p:nvSpPr>
          <p:spPr bwMode="auto">
            <a:xfrm flipH="1">
              <a:off x="1500296"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20" name="Freeform 32">
              <a:extLst>
                <a:ext uri="{FF2B5EF4-FFF2-40B4-BE49-F238E27FC236}">
                  <a16:creationId xmlns:a16="http://schemas.microsoft.com/office/drawing/2014/main" id="{7D8A1C9A-F3EE-44EF-B1C6-5ADC2AB65FAD}"/>
                </a:ext>
              </a:extLst>
            </p:cNvPr>
            <p:cNvSpPr>
              <a:spLocks/>
            </p:cNvSpPr>
            <p:nvPr userDrawn="1"/>
          </p:nvSpPr>
          <p:spPr bwMode="auto">
            <a:xfrm flipH="1">
              <a:off x="1174155"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21" name="Freeform 543">
              <a:extLst>
                <a:ext uri="{FF2B5EF4-FFF2-40B4-BE49-F238E27FC236}">
                  <a16:creationId xmlns:a16="http://schemas.microsoft.com/office/drawing/2014/main" id="{8D31C02C-ECA9-47DB-AFC1-95A662649DEB}"/>
                </a:ext>
              </a:extLst>
            </p:cNvPr>
            <p:cNvSpPr>
              <a:spLocks/>
            </p:cNvSpPr>
            <p:nvPr userDrawn="1"/>
          </p:nvSpPr>
          <p:spPr bwMode="auto">
            <a:xfrm flipH="1">
              <a:off x="738433"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22" name="Freeform 544">
              <a:extLst>
                <a:ext uri="{FF2B5EF4-FFF2-40B4-BE49-F238E27FC236}">
                  <a16:creationId xmlns:a16="http://schemas.microsoft.com/office/drawing/2014/main" id="{7119BBF5-4BAF-4783-975C-0BAE53E06C59}"/>
                </a:ext>
              </a:extLst>
            </p:cNvPr>
            <p:cNvSpPr>
              <a:spLocks/>
            </p:cNvSpPr>
            <p:nvPr userDrawn="1"/>
          </p:nvSpPr>
          <p:spPr bwMode="auto">
            <a:xfrm flipH="1">
              <a:off x="412291"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23" name="Freeform 545">
              <a:extLst>
                <a:ext uri="{FF2B5EF4-FFF2-40B4-BE49-F238E27FC236}">
                  <a16:creationId xmlns:a16="http://schemas.microsoft.com/office/drawing/2014/main" id="{60FC0D9C-1D31-44B8-9724-3C9763D9009C}"/>
                </a:ext>
              </a:extLst>
            </p:cNvPr>
            <p:cNvSpPr>
              <a:spLocks/>
            </p:cNvSpPr>
            <p:nvPr userDrawn="1"/>
          </p:nvSpPr>
          <p:spPr bwMode="auto">
            <a:xfrm flipH="1">
              <a:off x="845526"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24" name="Freeform 546">
              <a:extLst>
                <a:ext uri="{FF2B5EF4-FFF2-40B4-BE49-F238E27FC236}">
                  <a16:creationId xmlns:a16="http://schemas.microsoft.com/office/drawing/2014/main" id="{E734F067-AC1A-462F-B0E7-76A01487A7B9}"/>
                </a:ext>
              </a:extLst>
            </p:cNvPr>
            <p:cNvSpPr>
              <a:spLocks/>
            </p:cNvSpPr>
            <p:nvPr userDrawn="1"/>
          </p:nvSpPr>
          <p:spPr bwMode="auto">
            <a:xfrm flipH="1">
              <a:off x="519387"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25" name="Freeform 29">
              <a:extLst>
                <a:ext uri="{FF2B5EF4-FFF2-40B4-BE49-F238E27FC236}">
                  <a16:creationId xmlns:a16="http://schemas.microsoft.com/office/drawing/2014/main" id="{EC3FABBB-B8A8-4FA2-B85B-8C13947C6C9D}"/>
                </a:ext>
              </a:extLst>
            </p:cNvPr>
            <p:cNvSpPr>
              <a:spLocks/>
            </p:cNvSpPr>
            <p:nvPr userDrawn="1"/>
          </p:nvSpPr>
          <p:spPr bwMode="auto">
            <a:xfrm flipH="1">
              <a:off x="83663"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26" name="Freeform 31">
              <a:extLst>
                <a:ext uri="{FF2B5EF4-FFF2-40B4-BE49-F238E27FC236}">
                  <a16:creationId xmlns:a16="http://schemas.microsoft.com/office/drawing/2014/main" id="{11705EB2-6098-4F4C-B24F-715E341EFD0E}"/>
                </a:ext>
              </a:extLst>
            </p:cNvPr>
            <p:cNvSpPr>
              <a:spLocks/>
            </p:cNvSpPr>
            <p:nvPr userDrawn="1"/>
          </p:nvSpPr>
          <p:spPr bwMode="auto">
            <a:xfrm flipH="1">
              <a:off x="190757"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79" name="Freeform 30">
              <a:extLst>
                <a:ext uri="{FF2B5EF4-FFF2-40B4-BE49-F238E27FC236}">
                  <a16:creationId xmlns:a16="http://schemas.microsoft.com/office/drawing/2014/main" id="{AB37FD2C-9E00-4BC8-ABBD-CB89D6A6A7FF}"/>
                </a:ext>
              </a:extLst>
            </p:cNvPr>
            <p:cNvSpPr>
              <a:spLocks/>
            </p:cNvSpPr>
            <p:nvPr userDrawn="1"/>
          </p:nvSpPr>
          <p:spPr bwMode="auto">
            <a:xfrm flipH="1">
              <a:off x="11874480"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80" name="Freeform 32">
              <a:extLst>
                <a:ext uri="{FF2B5EF4-FFF2-40B4-BE49-F238E27FC236}">
                  <a16:creationId xmlns:a16="http://schemas.microsoft.com/office/drawing/2014/main" id="{81FCB7E9-DF42-4DFA-8CBC-6E2E558F9709}"/>
                </a:ext>
              </a:extLst>
            </p:cNvPr>
            <p:cNvSpPr>
              <a:spLocks/>
            </p:cNvSpPr>
            <p:nvPr userDrawn="1"/>
          </p:nvSpPr>
          <p:spPr bwMode="auto">
            <a:xfrm flipH="1">
              <a:off x="11981575"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81" name="Freeform 403">
              <a:extLst>
                <a:ext uri="{FF2B5EF4-FFF2-40B4-BE49-F238E27FC236}">
                  <a16:creationId xmlns:a16="http://schemas.microsoft.com/office/drawing/2014/main" id="{3BB3266A-CA1B-40F7-BE0C-E8248A19BC84}"/>
                </a:ext>
              </a:extLst>
            </p:cNvPr>
            <p:cNvSpPr>
              <a:spLocks/>
            </p:cNvSpPr>
            <p:nvPr userDrawn="1"/>
          </p:nvSpPr>
          <p:spPr bwMode="auto">
            <a:xfrm flipH="1">
              <a:off x="11545853"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82" name="Freeform 404">
              <a:extLst>
                <a:ext uri="{FF2B5EF4-FFF2-40B4-BE49-F238E27FC236}">
                  <a16:creationId xmlns:a16="http://schemas.microsoft.com/office/drawing/2014/main" id="{7068B3ED-3349-4B2F-B97A-7C7D7E747014}"/>
                </a:ext>
              </a:extLst>
            </p:cNvPr>
            <p:cNvSpPr>
              <a:spLocks/>
            </p:cNvSpPr>
            <p:nvPr userDrawn="1"/>
          </p:nvSpPr>
          <p:spPr bwMode="auto">
            <a:xfrm flipH="1">
              <a:off x="11219711"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83" name="Freeform 405">
              <a:extLst>
                <a:ext uri="{FF2B5EF4-FFF2-40B4-BE49-F238E27FC236}">
                  <a16:creationId xmlns:a16="http://schemas.microsoft.com/office/drawing/2014/main" id="{7489CBA4-6F95-4D46-BEA4-CDF605EBD7E0}"/>
                </a:ext>
              </a:extLst>
            </p:cNvPr>
            <p:cNvSpPr>
              <a:spLocks/>
            </p:cNvSpPr>
            <p:nvPr userDrawn="1"/>
          </p:nvSpPr>
          <p:spPr bwMode="auto">
            <a:xfrm flipH="1">
              <a:off x="11652945"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84" name="Freeform 406">
              <a:extLst>
                <a:ext uri="{FF2B5EF4-FFF2-40B4-BE49-F238E27FC236}">
                  <a16:creationId xmlns:a16="http://schemas.microsoft.com/office/drawing/2014/main" id="{59D3E069-0B6A-4F72-AD06-60AC6D3C3C9B}"/>
                </a:ext>
              </a:extLst>
            </p:cNvPr>
            <p:cNvSpPr>
              <a:spLocks/>
            </p:cNvSpPr>
            <p:nvPr userDrawn="1"/>
          </p:nvSpPr>
          <p:spPr bwMode="auto">
            <a:xfrm flipH="1">
              <a:off x="11326806"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85" name="Freeform 29">
              <a:extLst>
                <a:ext uri="{FF2B5EF4-FFF2-40B4-BE49-F238E27FC236}">
                  <a16:creationId xmlns:a16="http://schemas.microsoft.com/office/drawing/2014/main" id="{250DC0F7-E1F3-4C96-8CBC-7E56820F5239}"/>
                </a:ext>
              </a:extLst>
            </p:cNvPr>
            <p:cNvSpPr>
              <a:spLocks/>
            </p:cNvSpPr>
            <p:nvPr userDrawn="1"/>
          </p:nvSpPr>
          <p:spPr bwMode="auto">
            <a:xfrm flipH="1">
              <a:off x="10891083"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86" name="Freeform 31">
              <a:extLst>
                <a:ext uri="{FF2B5EF4-FFF2-40B4-BE49-F238E27FC236}">
                  <a16:creationId xmlns:a16="http://schemas.microsoft.com/office/drawing/2014/main" id="{F12D4549-53E7-4C67-A14A-0D964BFA4231}"/>
                </a:ext>
              </a:extLst>
            </p:cNvPr>
            <p:cNvSpPr>
              <a:spLocks/>
            </p:cNvSpPr>
            <p:nvPr userDrawn="1"/>
          </p:nvSpPr>
          <p:spPr bwMode="auto">
            <a:xfrm flipH="1">
              <a:off x="10998177"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87" name="Freeform 29">
              <a:extLst>
                <a:ext uri="{FF2B5EF4-FFF2-40B4-BE49-F238E27FC236}">
                  <a16:creationId xmlns:a16="http://schemas.microsoft.com/office/drawing/2014/main" id="{19951FF1-60C6-47B1-AF2C-F40C4EE753F5}"/>
                </a:ext>
              </a:extLst>
            </p:cNvPr>
            <p:cNvSpPr>
              <a:spLocks/>
            </p:cNvSpPr>
            <p:nvPr userDrawn="1"/>
          </p:nvSpPr>
          <p:spPr bwMode="auto">
            <a:xfrm flipH="1">
              <a:off x="10562455"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88" name="Freeform 30">
              <a:extLst>
                <a:ext uri="{FF2B5EF4-FFF2-40B4-BE49-F238E27FC236}">
                  <a16:creationId xmlns:a16="http://schemas.microsoft.com/office/drawing/2014/main" id="{3ED012F8-EE57-4D38-AAD4-71CB3021FCE9}"/>
                </a:ext>
              </a:extLst>
            </p:cNvPr>
            <p:cNvSpPr>
              <a:spLocks/>
            </p:cNvSpPr>
            <p:nvPr userDrawn="1"/>
          </p:nvSpPr>
          <p:spPr bwMode="auto">
            <a:xfrm flipH="1">
              <a:off x="10236313"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89" name="Freeform 31">
              <a:extLst>
                <a:ext uri="{FF2B5EF4-FFF2-40B4-BE49-F238E27FC236}">
                  <a16:creationId xmlns:a16="http://schemas.microsoft.com/office/drawing/2014/main" id="{F3F16648-94AE-4AE9-8C3D-4E6FD8A31AFD}"/>
                </a:ext>
              </a:extLst>
            </p:cNvPr>
            <p:cNvSpPr>
              <a:spLocks/>
            </p:cNvSpPr>
            <p:nvPr userDrawn="1"/>
          </p:nvSpPr>
          <p:spPr bwMode="auto">
            <a:xfrm flipH="1">
              <a:off x="10669548"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90" name="Freeform 32">
              <a:extLst>
                <a:ext uri="{FF2B5EF4-FFF2-40B4-BE49-F238E27FC236}">
                  <a16:creationId xmlns:a16="http://schemas.microsoft.com/office/drawing/2014/main" id="{CD7E7518-1B9B-4598-9C91-FA90439330F8}"/>
                </a:ext>
              </a:extLst>
            </p:cNvPr>
            <p:cNvSpPr>
              <a:spLocks/>
            </p:cNvSpPr>
            <p:nvPr userDrawn="1"/>
          </p:nvSpPr>
          <p:spPr bwMode="auto">
            <a:xfrm flipH="1">
              <a:off x="10343408"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91" name="Freeform 29">
              <a:extLst>
                <a:ext uri="{FF2B5EF4-FFF2-40B4-BE49-F238E27FC236}">
                  <a16:creationId xmlns:a16="http://schemas.microsoft.com/office/drawing/2014/main" id="{3941B248-CCDE-4636-B2D4-383A2A8184C3}"/>
                </a:ext>
              </a:extLst>
            </p:cNvPr>
            <p:cNvSpPr>
              <a:spLocks/>
            </p:cNvSpPr>
            <p:nvPr userDrawn="1"/>
          </p:nvSpPr>
          <p:spPr bwMode="auto">
            <a:xfrm flipH="1">
              <a:off x="9907685"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92" name="Freeform 30">
              <a:extLst>
                <a:ext uri="{FF2B5EF4-FFF2-40B4-BE49-F238E27FC236}">
                  <a16:creationId xmlns:a16="http://schemas.microsoft.com/office/drawing/2014/main" id="{EC354383-FE6D-432D-9B44-9678692D2070}"/>
                </a:ext>
              </a:extLst>
            </p:cNvPr>
            <p:cNvSpPr>
              <a:spLocks/>
            </p:cNvSpPr>
            <p:nvPr userDrawn="1"/>
          </p:nvSpPr>
          <p:spPr bwMode="auto">
            <a:xfrm flipH="1">
              <a:off x="9581544"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93" name="Freeform 31">
              <a:extLst>
                <a:ext uri="{FF2B5EF4-FFF2-40B4-BE49-F238E27FC236}">
                  <a16:creationId xmlns:a16="http://schemas.microsoft.com/office/drawing/2014/main" id="{AD655EA7-4C03-4551-87A3-EE80F968B479}"/>
                </a:ext>
              </a:extLst>
            </p:cNvPr>
            <p:cNvSpPr>
              <a:spLocks/>
            </p:cNvSpPr>
            <p:nvPr userDrawn="1"/>
          </p:nvSpPr>
          <p:spPr bwMode="auto">
            <a:xfrm flipH="1">
              <a:off x="10014780"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94" name="Freeform 32">
              <a:extLst>
                <a:ext uri="{FF2B5EF4-FFF2-40B4-BE49-F238E27FC236}">
                  <a16:creationId xmlns:a16="http://schemas.microsoft.com/office/drawing/2014/main" id="{7C467E05-4239-4004-BB79-DBDF28E8E146}"/>
                </a:ext>
              </a:extLst>
            </p:cNvPr>
            <p:cNvSpPr>
              <a:spLocks/>
            </p:cNvSpPr>
            <p:nvPr userDrawn="1"/>
          </p:nvSpPr>
          <p:spPr bwMode="auto">
            <a:xfrm flipH="1">
              <a:off x="9688639"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95" name="Freeform 29">
              <a:extLst>
                <a:ext uri="{FF2B5EF4-FFF2-40B4-BE49-F238E27FC236}">
                  <a16:creationId xmlns:a16="http://schemas.microsoft.com/office/drawing/2014/main" id="{654A7B82-19E5-4C52-9815-6360825A97C1}"/>
                </a:ext>
              </a:extLst>
            </p:cNvPr>
            <p:cNvSpPr>
              <a:spLocks/>
            </p:cNvSpPr>
            <p:nvPr userDrawn="1"/>
          </p:nvSpPr>
          <p:spPr bwMode="auto">
            <a:xfrm flipH="1">
              <a:off x="9252916"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96" name="Freeform 30">
              <a:extLst>
                <a:ext uri="{FF2B5EF4-FFF2-40B4-BE49-F238E27FC236}">
                  <a16:creationId xmlns:a16="http://schemas.microsoft.com/office/drawing/2014/main" id="{BE9C8B7C-90B5-4D20-A3A6-C6A6C0AB1AB6}"/>
                </a:ext>
              </a:extLst>
            </p:cNvPr>
            <p:cNvSpPr>
              <a:spLocks/>
            </p:cNvSpPr>
            <p:nvPr userDrawn="1"/>
          </p:nvSpPr>
          <p:spPr bwMode="auto">
            <a:xfrm flipH="1">
              <a:off x="8926775"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97" name="Freeform 31">
              <a:extLst>
                <a:ext uri="{FF2B5EF4-FFF2-40B4-BE49-F238E27FC236}">
                  <a16:creationId xmlns:a16="http://schemas.microsoft.com/office/drawing/2014/main" id="{BDB01185-BFCF-41D8-89FD-6223C8645604}"/>
                </a:ext>
              </a:extLst>
            </p:cNvPr>
            <p:cNvSpPr>
              <a:spLocks/>
            </p:cNvSpPr>
            <p:nvPr userDrawn="1"/>
          </p:nvSpPr>
          <p:spPr bwMode="auto">
            <a:xfrm flipH="1">
              <a:off x="9360011"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98" name="Freeform 32">
              <a:extLst>
                <a:ext uri="{FF2B5EF4-FFF2-40B4-BE49-F238E27FC236}">
                  <a16:creationId xmlns:a16="http://schemas.microsoft.com/office/drawing/2014/main" id="{D5BD919D-F1BC-491A-B230-82B663620939}"/>
                </a:ext>
              </a:extLst>
            </p:cNvPr>
            <p:cNvSpPr>
              <a:spLocks/>
            </p:cNvSpPr>
            <p:nvPr userDrawn="1"/>
          </p:nvSpPr>
          <p:spPr bwMode="auto">
            <a:xfrm flipH="1">
              <a:off x="9033870"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399" name="Freeform 29">
              <a:extLst>
                <a:ext uri="{FF2B5EF4-FFF2-40B4-BE49-F238E27FC236}">
                  <a16:creationId xmlns:a16="http://schemas.microsoft.com/office/drawing/2014/main" id="{8F888A3E-BD98-4319-A588-29DB0CAA5208}"/>
                </a:ext>
              </a:extLst>
            </p:cNvPr>
            <p:cNvSpPr>
              <a:spLocks/>
            </p:cNvSpPr>
            <p:nvPr userDrawn="1"/>
          </p:nvSpPr>
          <p:spPr bwMode="auto">
            <a:xfrm flipH="1">
              <a:off x="8598148"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00" name="Freeform 30">
              <a:extLst>
                <a:ext uri="{FF2B5EF4-FFF2-40B4-BE49-F238E27FC236}">
                  <a16:creationId xmlns:a16="http://schemas.microsoft.com/office/drawing/2014/main" id="{F0A4516F-3629-4F6C-B296-75E27FA0FDE4}"/>
                </a:ext>
              </a:extLst>
            </p:cNvPr>
            <p:cNvSpPr>
              <a:spLocks/>
            </p:cNvSpPr>
            <p:nvPr userDrawn="1"/>
          </p:nvSpPr>
          <p:spPr bwMode="auto">
            <a:xfrm flipH="1">
              <a:off x="8272007"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01" name="Freeform 31">
              <a:extLst>
                <a:ext uri="{FF2B5EF4-FFF2-40B4-BE49-F238E27FC236}">
                  <a16:creationId xmlns:a16="http://schemas.microsoft.com/office/drawing/2014/main" id="{8F8FC7E2-88C3-4BAF-86AF-4775501DF108}"/>
                </a:ext>
              </a:extLst>
            </p:cNvPr>
            <p:cNvSpPr>
              <a:spLocks/>
            </p:cNvSpPr>
            <p:nvPr userDrawn="1"/>
          </p:nvSpPr>
          <p:spPr bwMode="auto">
            <a:xfrm flipH="1">
              <a:off x="8705242"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02" name="Freeform 32">
              <a:extLst>
                <a:ext uri="{FF2B5EF4-FFF2-40B4-BE49-F238E27FC236}">
                  <a16:creationId xmlns:a16="http://schemas.microsoft.com/office/drawing/2014/main" id="{EC7CC34A-D67E-41B5-A4BA-4E4B5F66386A}"/>
                </a:ext>
              </a:extLst>
            </p:cNvPr>
            <p:cNvSpPr>
              <a:spLocks/>
            </p:cNvSpPr>
            <p:nvPr userDrawn="1"/>
          </p:nvSpPr>
          <p:spPr bwMode="auto">
            <a:xfrm flipH="1">
              <a:off x="8379101"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03" name="Freeform 425">
              <a:extLst>
                <a:ext uri="{FF2B5EF4-FFF2-40B4-BE49-F238E27FC236}">
                  <a16:creationId xmlns:a16="http://schemas.microsoft.com/office/drawing/2014/main" id="{90A95DA3-8F9E-421C-9174-8BF9AA504F83}"/>
                </a:ext>
              </a:extLst>
            </p:cNvPr>
            <p:cNvSpPr>
              <a:spLocks/>
            </p:cNvSpPr>
            <p:nvPr userDrawn="1"/>
          </p:nvSpPr>
          <p:spPr bwMode="auto">
            <a:xfrm flipH="1">
              <a:off x="7943379"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04" name="Freeform 426">
              <a:extLst>
                <a:ext uri="{FF2B5EF4-FFF2-40B4-BE49-F238E27FC236}">
                  <a16:creationId xmlns:a16="http://schemas.microsoft.com/office/drawing/2014/main" id="{18334280-7FF6-451B-95BE-02C757D42155}"/>
                </a:ext>
              </a:extLst>
            </p:cNvPr>
            <p:cNvSpPr>
              <a:spLocks/>
            </p:cNvSpPr>
            <p:nvPr userDrawn="1"/>
          </p:nvSpPr>
          <p:spPr bwMode="auto">
            <a:xfrm flipH="1">
              <a:off x="7617237"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05" name="Freeform 427">
              <a:extLst>
                <a:ext uri="{FF2B5EF4-FFF2-40B4-BE49-F238E27FC236}">
                  <a16:creationId xmlns:a16="http://schemas.microsoft.com/office/drawing/2014/main" id="{FA68E6DA-BE3E-4D5E-9AF6-5B4A355FE63B}"/>
                </a:ext>
              </a:extLst>
            </p:cNvPr>
            <p:cNvSpPr>
              <a:spLocks/>
            </p:cNvSpPr>
            <p:nvPr userDrawn="1"/>
          </p:nvSpPr>
          <p:spPr bwMode="auto">
            <a:xfrm flipH="1">
              <a:off x="8050472"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06" name="Freeform 428">
              <a:extLst>
                <a:ext uri="{FF2B5EF4-FFF2-40B4-BE49-F238E27FC236}">
                  <a16:creationId xmlns:a16="http://schemas.microsoft.com/office/drawing/2014/main" id="{83E59028-5940-4368-80BA-ABEA718E993D}"/>
                </a:ext>
              </a:extLst>
            </p:cNvPr>
            <p:cNvSpPr>
              <a:spLocks/>
            </p:cNvSpPr>
            <p:nvPr userDrawn="1"/>
          </p:nvSpPr>
          <p:spPr bwMode="auto">
            <a:xfrm flipH="1">
              <a:off x="7724332"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07" name="Freeform 29">
              <a:extLst>
                <a:ext uri="{FF2B5EF4-FFF2-40B4-BE49-F238E27FC236}">
                  <a16:creationId xmlns:a16="http://schemas.microsoft.com/office/drawing/2014/main" id="{0E7DD0E1-85B2-4E34-AD3C-6555FF6938A2}"/>
                </a:ext>
              </a:extLst>
            </p:cNvPr>
            <p:cNvSpPr>
              <a:spLocks/>
            </p:cNvSpPr>
            <p:nvPr userDrawn="1"/>
          </p:nvSpPr>
          <p:spPr bwMode="auto">
            <a:xfrm flipH="1">
              <a:off x="7288609"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08" name="Freeform 31">
              <a:extLst>
                <a:ext uri="{FF2B5EF4-FFF2-40B4-BE49-F238E27FC236}">
                  <a16:creationId xmlns:a16="http://schemas.microsoft.com/office/drawing/2014/main" id="{D7D9BA0F-7053-4FCD-8D9A-C952F3BC49BE}"/>
                </a:ext>
              </a:extLst>
            </p:cNvPr>
            <p:cNvSpPr>
              <a:spLocks/>
            </p:cNvSpPr>
            <p:nvPr userDrawn="1"/>
          </p:nvSpPr>
          <p:spPr bwMode="auto">
            <a:xfrm flipH="1">
              <a:off x="7395703"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grpSp>
        <p:nvGrpSpPr>
          <p:cNvPr id="1813" name="Group 1812">
            <a:extLst>
              <a:ext uri="{FF2B5EF4-FFF2-40B4-BE49-F238E27FC236}">
                <a16:creationId xmlns:a16="http://schemas.microsoft.com/office/drawing/2014/main" id="{DC03940F-B74A-4BB0-A29E-05138DBEF958}"/>
              </a:ext>
            </a:extLst>
          </p:cNvPr>
          <p:cNvGrpSpPr/>
          <p:nvPr userDrawn="1"/>
        </p:nvGrpSpPr>
        <p:grpSpPr>
          <a:xfrm>
            <a:off x="85341" y="5007149"/>
            <a:ext cx="12250686" cy="180153"/>
            <a:chOff x="83663" y="4856241"/>
            <a:chExt cx="12009863" cy="176637"/>
          </a:xfrm>
        </p:grpSpPr>
        <p:sp>
          <p:nvSpPr>
            <p:cNvPr id="1527" name="Freeform 29">
              <a:extLst>
                <a:ext uri="{FF2B5EF4-FFF2-40B4-BE49-F238E27FC236}">
                  <a16:creationId xmlns:a16="http://schemas.microsoft.com/office/drawing/2014/main" id="{41215D19-B582-42FE-AD52-5628011801BC}"/>
                </a:ext>
              </a:extLst>
            </p:cNvPr>
            <p:cNvSpPr>
              <a:spLocks/>
            </p:cNvSpPr>
            <p:nvPr userDrawn="1"/>
          </p:nvSpPr>
          <p:spPr bwMode="auto">
            <a:xfrm>
              <a:off x="305196"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28" name="Freeform 30">
              <a:extLst>
                <a:ext uri="{FF2B5EF4-FFF2-40B4-BE49-F238E27FC236}">
                  <a16:creationId xmlns:a16="http://schemas.microsoft.com/office/drawing/2014/main" id="{B03C6A99-9649-44A5-8F97-FE0B9C27D0C3}"/>
                </a:ext>
              </a:extLst>
            </p:cNvPr>
            <p:cNvSpPr>
              <a:spLocks/>
            </p:cNvSpPr>
            <p:nvPr userDrawn="1"/>
          </p:nvSpPr>
          <p:spPr bwMode="auto">
            <a:xfrm>
              <a:off x="63133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29" name="Freeform 31">
              <a:extLst>
                <a:ext uri="{FF2B5EF4-FFF2-40B4-BE49-F238E27FC236}">
                  <a16:creationId xmlns:a16="http://schemas.microsoft.com/office/drawing/2014/main" id="{78292761-DAF9-4726-8908-B4B5FC99811A}"/>
                </a:ext>
              </a:extLst>
            </p:cNvPr>
            <p:cNvSpPr>
              <a:spLocks/>
            </p:cNvSpPr>
            <p:nvPr userDrawn="1"/>
          </p:nvSpPr>
          <p:spPr bwMode="auto">
            <a:xfrm>
              <a:off x="83663"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30" name="Freeform 32">
              <a:extLst>
                <a:ext uri="{FF2B5EF4-FFF2-40B4-BE49-F238E27FC236}">
                  <a16:creationId xmlns:a16="http://schemas.microsoft.com/office/drawing/2014/main" id="{CF57419C-9B5E-4714-BCBA-4E8FDF77F2CB}"/>
                </a:ext>
              </a:extLst>
            </p:cNvPr>
            <p:cNvSpPr>
              <a:spLocks/>
            </p:cNvSpPr>
            <p:nvPr userDrawn="1"/>
          </p:nvSpPr>
          <p:spPr bwMode="auto">
            <a:xfrm>
              <a:off x="412290"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31" name="Freeform 29">
              <a:extLst>
                <a:ext uri="{FF2B5EF4-FFF2-40B4-BE49-F238E27FC236}">
                  <a16:creationId xmlns:a16="http://schemas.microsoft.com/office/drawing/2014/main" id="{CB1CC628-FB22-47B1-B1EF-050141CC26E1}"/>
                </a:ext>
              </a:extLst>
            </p:cNvPr>
            <p:cNvSpPr>
              <a:spLocks/>
            </p:cNvSpPr>
            <p:nvPr userDrawn="1"/>
          </p:nvSpPr>
          <p:spPr bwMode="auto">
            <a:xfrm>
              <a:off x="959966"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32" name="Freeform 30">
              <a:extLst>
                <a:ext uri="{FF2B5EF4-FFF2-40B4-BE49-F238E27FC236}">
                  <a16:creationId xmlns:a16="http://schemas.microsoft.com/office/drawing/2014/main" id="{342E05D1-B314-44C7-8CA8-A5734D7640AB}"/>
                </a:ext>
              </a:extLst>
            </p:cNvPr>
            <p:cNvSpPr>
              <a:spLocks/>
            </p:cNvSpPr>
            <p:nvPr userDrawn="1"/>
          </p:nvSpPr>
          <p:spPr bwMode="auto">
            <a:xfrm>
              <a:off x="1286106"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33" name="Freeform 31">
              <a:extLst>
                <a:ext uri="{FF2B5EF4-FFF2-40B4-BE49-F238E27FC236}">
                  <a16:creationId xmlns:a16="http://schemas.microsoft.com/office/drawing/2014/main" id="{1E14B0ED-2D20-469F-BCC8-DF56F9D75062}"/>
                </a:ext>
              </a:extLst>
            </p:cNvPr>
            <p:cNvSpPr>
              <a:spLocks/>
            </p:cNvSpPr>
            <p:nvPr userDrawn="1"/>
          </p:nvSpPr>
          <p:spPr bwMode="auto">
            <a:xfrm>
              <a:off x="738432"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34" name="Freeform 32">
              <a:extLst>
                <a:ext uri="{FF2B5EF4-FFF2-40B4-BE49-F238E27FC236}">
                  <a16:creationId xmlns:a16="http://schemas.microsoft.com/office/drawing/2014/main" id="{2B368F4C-A196-4DCA-9BC5-A45033EFDA26}"/>
                </a:ext>
              </a:extLst>
            </p:cNvPr>
            <p:cNvSpPr>
              <a:spLocks/>
            </p:cNvSpPr>
            <p:nvPr userDrawn="1"/>
          </p:nvSpPr>
          <p:spPr bwMode="auto">
            <a:xfrm>
              <a:off x="1067060"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35" name="Freeform 29">
              <a:extLst>
                <a:ext uri="{FF2B5EF4-FFF2-40B4-BE49-F238E27FC236}">
                  <a16:creationId xmlns:a16="http://schemas.microsoft.com/office/drawing/2014/main" id="{5928F999-B5AE-46E3-8AB4-BC6896F35F45}"/>
                </a:ext>
              </a:extLst>
            </p:cNvPr>
            <p:cNvSpPr>
              <a:spLocks/>
            </p:cNvSpPr>
            <p:nvPr userDrawn="1"/>
          </p:nvSpPr>
          <p:spPr bwMode="auto">
            <a:xfrm>
              <a:off x="1614734"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36" name="Freeform 30">
              <a:extLst>
                <a:ext uri="{FF2B5EF4-FFF2-40B4-BE49-F238E27FC236}">
                  <a16:creationId xmlns:a16="http://schemas.microsoft.com/office/drawing/2014/main" id="{419DD182-5681-4393-BEAB-F5F199CD2854}"/>
                </a:ext>
              </a:extLst>
            </p:cNvPr>
            <p:cNvSpPr>
              <a:spLocks/>
            </p:cNvSpPr>
            <p:nvPr userDrawn="1"/>
          </p:nvSpPr>
          <p:spPr bwMode="auto">
            <a:xfrm>
              <a:off x="194087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37" name="Freeform 31">
              <a:extLst>
                <a:ext uri="{FF2B5EF4-FFF2-40B4-BE49-F238E27FC236}">
                  <a16:creationId xmlns:a16="http://schemas.microsoft.com/office/drawing/2014/main" id="{E72ACE2A-9435-4572-866A-8048FFFB3B9A}"/>
                </a:ext>
              </a:extLst>
            </p:cNvPr>
            <p:cNvSpPr>
              <a:spLocks/>
            </p:cNvSpPr>
            <p:nvPr userDrawn="1"/>
          </p:nvSpPr>
          <p:spPr bwMode="auto">
            <a:xfrm>
              <a:off x="1393201"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38" name="Freeform 32">
              <a:extLst>
                <a:ext uri="{FF2B5EF4-FFF2-40B4-BE49-F238E27FC236}">
                  <a16:creationId xmlns:a16="http://schemas.microsoft.com/office/drawing/2014/main" id="{E2C0D9B8-1158-4DC9-8525-6EA4F410F9FE}"/>
                </a:ext>
              </a:extLst>
            </p:cNvPr>
            <p:cNvSpPr>
              <a:spLocks/>
            </p:cNvSpPr>
            <p:nvPr userDrawn="1"/>
          </p:nvSpPr>
          <p:spPr bwMode="auto">
            <a:xfrm>
              <a:off x="1721829"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39" name="Freeform 29">
              <a:extLst>
                <a:ext uri="{FF2B5EF4-FFF2-40B4-BE49-F238E27FC236}">
                  <a16:creationId xmlns:a16="http://schemas.microsoft.com/office/drawing/2014/main" id="{9FF21187-CFDF-41DA-8309-C5AA2C47374F}"/>
                </a:ext>
              </a:extLst>
            </p:cNvPr>
            <p:cNvSpPr>
              <a:spLocks/>
            </p:cNvSpPr>
            <p:nvPr userDrawn="1"/>
          </p:nvSpPr>
          <p:spPr bwMode="auto">
            <a:xfrm>
              <a:off x="2269503"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40" name="Freeform 30">
              <a:extLst>
                <a:ext uri="{FF2B5EF4-FFF2-40B4-BE49-F238E27FC236}">
                  <a16:creationId xmlns:a16="http://schemas.microsoft.com/office/drawing/2014/main" id="{5A71EE6F-3035-47CC-A00F-FE3250D3442F}"/>
                </a:ext>
              </a:extLst>
            </p:cNvPr>
            <p:cNvSpPr>
              <a:spLocks/>
            </p:cNvSpPr>
            <p:nvPr userDrawn="1"/>
          </p:nvSpPr>
          <p:spPr bwMode="auto">
            <a:xfrm>
              <a:off x="2595644"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41" name="Freeform 31">
              <a:extLst>
                <a:ext uri="{FF2B5EF4-FFF2-40B4-BE49-F238E27FC236}">
                  <a16:creationId xmlns:a16="http://schemas.microsoft.com/office/drawing/2014/main" id="{AE05787F-5AF8-4A5E-BD2F-FFEFBAB0B4D0}"/>
                </a:ext>
              </a:extLst>
            </p:cNvPr>
            <p:cNvSpPr>
              <a:spLocks/>
            </p:cNvSpPr>
            <p:nvPr userDrawn="1"/>
          </p:nvSpPr>
          <p:spPr bwMode="auto">
            <a:xfrm>
              <a:off x="2047969"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42" name="Freeform 32">
              <a:extLst>
                <a:ext uri="{FF2B5EF4-FFF2-40B4-BE49-F238E27FC236}">
                  <a16:creationId xmlns:a16="http://schemas.microsoft.com/office/drawing/2014/main" id="{6DCE9180-0ADF-4FA9-BF69-F47C6983865A}"/>
                </a:ext>
              </a:extLst>
            </p:cNvPr>
            <p:cNvSpPr>
              <a:spLocks/>
            </p:cNvSpPr>
            <p:nvPr userDrawn="1"/>
          </p:nvSpPr>
          <p:spPr bwMode="auto">
            <a:xfrm>
              <a:off x="2376598"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43" name="Freeform 565">
              <a:extLst>
                <a:ext uri="{FF2B5EF4-FFF2-40B4-BE49-F238E27FC236}">
                  <a16:creationId xmlns:a16="http://schemas.microsoft.com/office/drawing/2014/main" id="{7E46278F-E1EE-4A72-9424-D81ECF2A1436}"/>
                </a:ext>
              </a:extLst>
            </p:cNvPr>
            <p:cNvSpPr>
              <a:spLocks/>
            </p:cNvSpPr>
            <p:nvPr userDrawn="1"/>
          </p:nvSpPr>
          <p:spPr bwMode="auto">
            <a:xfrm>
              <a:off x="292427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44" name="Freeform 566">
              <a:extLst>
                <a:ext uri="{FF2B5EF4-FFF2-40B4-BE49-F238E27FC236}">
                  <a16:creationId xmlns:a16="http://schemas.microsoft.com/office/drawing/2014/main" id="{FB792ABA-ADFC-4C00-BDE1-C3B1EF86830E}"/>
                </a:ext>
              </a:extLst>
            </p:cNvPr>
            <p:cNvSpPr>
              <a:spLocks/>
            </p:cNvSpPr>
            <p:nvPr userDrawn="1"/>
          </p:nvSpPr>
          <p:spPr bwMode="auto">
            <a:xfrm>
              <a:off x="3250413"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45" name="Freeform 567">
              <a:extLst>
                <a:ext uri="{FF2B5EF4-FFF2-40B4-BE49-F238E27FC236}">
                  <a16:creationId xmlns:a16="http://schemas.microsoft.com/office/drawing/2014/main" id="{646E79E9-778D-4703-96F7-870800A341B2}"/>
                </a:ext>
              </a:extLst>
            </p:cNvPr>
            <p:cNvSpPr>
              <a:spLocks/>
            </p:cNvSpPr>
            <p:nvPr userDrawn="1"/>
          </p:nvSpPr>
          <p:spPr bwMode="auto">
            <a:xfrm>
              <a:off x="2702739"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46" name="Freeform 568">
              <a:extLst>
                <a:ext uri="{FF2B5EF4-FFF2-40B4-BE49-F238E27FC236}">
                  <a16:creationId xmlns:a16="http://schemas.microsoft.com/office/drawing/2014/main" id="{E1AFC630-0E6A-4BEC-BC4C-D6E91EDBF650}"/>
                </a:ext>
              </a:extLst>
            </p:cNvPr>
            <p:cNvSpPr>
              <a:spLocks/>
            </p:cNvSpPr>
            <p:nvPr userDrawn="1"/>
          </p:nvSpPr>
          <p:spPr bwMode="auto">
            <a:xfrm>
              <a:off x="3031366"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47" name="Freeform 29">
              <a:extLst>
                <a:ext uri="{FF2B5EF4-FFF2-40B4-BE49-F238E27FC236}">
                  <a16:creationId xmlns:a16="http://schemas.microsoft.com/office/drawing/2014/main" id="{ADCEBC56-92AB-4A9F-85F9-61585C4B5052}"/>
                </a:ext>
              </a:extLst>
            </p:cNvPr>
            <p:cNvSpPr>
              <a:spLocks/>
            </p:cNvSpPr>
            <p:nvPr userDrawn="1"/>
          </p:nvSpPr>
          <p:spPr bwMode="auto">
            <a:xfrm>
              <a:off x="357904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48" name="Freeform 31">
              <a:extLst>
                <a:ext uri="{FF2B5EF4-FFF2-40B4-BE49-F238E27FC236}">
                  <a16:creationId xmlns:a16="http://schemas.microsoft.com/office/drawing/2014/main" id="{C9802287-908F-4A4C-BDDB-70C0C3A6F43F}"/>
                </a:ext>
              </a:extLst>
            </p:cNvPr>
            <p:cNvSpPr>
              <a:spLocks/>
            </p:cNvSpPr>
            <p:nvPr userDrawn="1"/>
          </p:nvSpPr>
          <p:spPr bwMode="auto">
            <a:xfrm>
              <a:off x="3357508"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49" name="Freeform 29">
              <a:extLst>
                <a:ext uri="{FF2B5EF4-FFF2-40B4-BE49-F238E27FC236}">
                  <a16:creationId xmlns:a16="http://schemas.microsoft.com/office/drawing/2014/main" id="{F90B9609-70EA-490F-985A-76FFCEFC4773}"/>
                </a:ext>
              </a:extLst>
            </p:cNvPr>
            <p:cNvSpPr>
              <a:spLocks/>
            </p:cNvSpPr>
            <p:nvPr userDrawn="1"/>
          </p:nvSpPr>
          <p:spPr bwMode="auto">
            <a:xfrm>
              <a:off x="390767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50" name="Freeform 30">
              <a:extLst>
                <a:ext uri="{FF2B5EF4-FFF2-40B4-BE49-F238E27FC236}">
                  <a16:creationId xmlns:a16="http://schemas.microsoft.com/office/drawing/2014/main" id="{12F5075A-92B7-4AC2-BB07-DF2C29930E42}"/>
                </a:ext>
              </a:extLst>
            </p:cNvPr>
            <p:cNvSpPr>
              <a:spLocks/>
            </p:cNvSpPr>
            <p:nvPr userDrawn="1"/>
          </p:nvSpPr>
          <p:spPr bwMode="auto">
            <a:xfrm>
              <a:off x="4233811"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51" name="Freeform 31">
              <a:extLst>
                <a:ext uri="{FF2B5EF4-FFF2-40B4-BE49-F238E27FC236}">
                  <a16:creationId xmlns:a16="http://schemas.microsoft.com/office/drawing/2014/main" id="{30D9B98A-51E9-4962-9734-7A931E17A02D}"/>
                </a:ext>
              </a:extLst>
            </p:cNvPr>
            <p:cNvSpPr>
              <a:spLocks/>
            </p:cNvSpPr>
            <p:nvPr userDrawn="1"/>
          </p:nvSpPr>
          <p:spPr bwMode="auto">
            <a:xfrm>
              <a:off x="3686136"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52" name="Freeform 32">
              <a:extLst>
                <a:ext uri="{FF2B5EF4-FFF2-40B4-BE49-F238E27FC236}">
                  <a16:creationId xmlns:a16="http://schemas.microsoft.com/office/drawing/2014/main" id="{7586E328-7502-4480-9549-D6FEA43FA0C1}"/>
                </a:ext>
              </a:extLst>
            </p:cNvPr>
            <p:cNvSpPr>
              <a:spLocks/>
            </p:cNvSpPr>
            <p:nvPr userDrawn="1"/>
          </p:nvSpPr>
          <p:spPr bwMode="auto">
            <a:xfrm>
              <a:off x="4014764"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53" name="Freeform 29">
              <a:extLst>
                <a:ext uri="{FF2B5EF4-FFF2-40B4-BE49-F238E27FC236}">
                  <a16:creationId xmlns:a16="http://schemas.microsoft.com/office/drawing/2014/main" id="{C79A1EEF-53F8-484B-9E45-2EE7615D40CF}"/>
                </a:ext>
              </a:extLst>
            </p:cNvPr>
            <p:cNvSpPr>
              <a:spLocks/>
            </p:cNvSpPr>
            <p:nvPr userDrawn="1"/>
          </p:nvSpPr>
          <p:spPr bwMode="auto">
            <a:xfrm>
              <a:off x="4562439"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54" name="Freeform 30">
              <a:extLst>
                <a:ext uri="{FF2B5EF4-FFF2-40B4-BE49-F238E27FC236}">
                  <a16:creationId xmlns:a16="http://schemas.microsoft.com/office/drawing/2014/main" id="{6686D282-0526-44DE-9AA5-31E6A28943FC}"/>
                </a:ext>
              </a:extLst>
            </p:cNvPr>
            <p:cNvSpPr>
              <a:spLocks/>
            </p:cNvSpPr>
            <p:nvPr userDrawn="1"/>
          </p:nvSpPr>
          <p:spPr bwMode="auto">
            <a:xfrm>
              <a:off x="488858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55" name="Freeform 31">
              <a:extLst>
                <a:ext uri="{FF2B5EF4-FFF2-40B4-BE49-F238E27FC236}">
                  <a16:creationId xmlns:a16="http://schemas.microsoft.com/office/drawing/2014/main" id="{8A268F73-2757-4471-A11B-3DED63B8FA80}"/>
                </a:ext>
              </a:extLst>
            </p:cNvPr>
            <p:cNvSpPr>
              <a:spLocks/>
            </p:cNvSpPr>
            <p:nvPr userDrawn="1"/>
          </p:nvSpPr>
          <p:spPr bwMode="auto">
            <a:xfrm>
              <a:off x="4340905"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56" name="Freeform 32">
              <a:extLst>
                <a:ext uri="{FF2B5EF4-FFF2-40B4-BE49-F238E27FC236}">
                  <a16:creationId xmlns:a16="http://schemas.microsoft.com/office/drawing/2014/main" id="{D2717DDD-C903-414D-92CD-352DDB9B2BDB}"/>
                </a:ext>
              </a:extLst>
            </p:cNvPr>
            <p:cNvSpPr>
              <a:spLocks/>
            </p:cNvSpPr>
            <p:nvPr userDrawn="1"/>
          </p:nvSpPr>
          <p:spPr bwMode="auto">
            <a:xfrm>
              <a:off x="4669534"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57" name="Freeform 29">
              <a:extLst>
                <a:ext uri="{FF2B5EF4-FFF2-40B4-BE49-F238E27FC236}">
                  <a16:creationId xmlns:a16="http://schemas.microsoft.com/office/drawing/2014/main" id="{ABE98699-D6B3-49B2-96B9-4AE9CB5BF1C5}"/>
                </a:ext>
              </a:extLst>
            </p:cNvPr>
            <p:cNvSpPr>
              <a:spLocks/>
            </p:cNvSpPr>
            <p:nvPr userDrawn="1"/>
          </p:nvSpPr>
          <p:spPr bwMode="auto">
            <a:xfrm>
              <a:off x="5217208"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58" name="Freeform 30">
              <a:extLst>
                <a:ext uri="{FF2B5EF4-FFF2-40B4-BE49-F238E27FC236}">
                  <a16:creationId xmlns:a16="http://schemas.microsoft.com/office/drawing/2014/main" id="{719C55D5-4091-449D-B7A6-F7BFD914D019}"/>
                </a:ext>
              </a:extLst>
            </p:cNvPr>
            <p:cNvSpPr>
              <a:spLocks/>
            </p:cNvSpPr>
            <p:nvPr userDrawn="1"/>
          </p:nvSpPr>
          <p:spPr bwMode="auto">
            <a:xfrm>
              <a:off x="5543348"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59" name="Freeform 31">
              <a:extLst>
                <a:ext uri="{FF2B5EF4-FFF2-40B4-BE49-F238E27FC236}">
                  <a16:creationId xmlns:a16="http://schemas.microsoft.com/office/drawing/2014/main" id="{194515F1-0496-410A-929E-CD0F7A16827E}"/>
                </a:ext>
              </a:extLst>
            </p:cNvPr>
            <p:cNvSpPr>
              <a:spLocks/>
            </p:cNvSpPr>
            <p:nvPr userDrawn="1"/>
          </p:nvSpPr>
          <p:spPr bwMode="auto">
            <a:xfrm>
              <a:off x="4995674"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60" name="Freeform 32">
              <a:extLst>
                <a:ext uri="{FF2B5EF4-FFF2-40B4-BE49-F238E27FC236}">
                  <a16:creationId xmlns:a16="http://schemas.microsoft.com/office/drawing/2014/main" id="{7F26C03F-0DAC-4BB1-9CC4-FC9FCB4CD6C4}"/>
                </a:ext>
              </a:extLst>
            </p:cNvPr>
            <p:cNvSpPr>
              <a:spLocks/>
            </p:cNvSpPr>
            <p:nvPr userDrawn="1"/>
          </p:nvSpPr>
          <p:spPr bwMode="auto">
            <a:xfrm>
              <a:off x="5324302"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61" name="Freeform 29">
              <a:extLst>
                <a:ext uri="{FF2B5EF4-FFF2-40B4-BE49-F238E27FC236}">
                  <a16:creationId xmlns:a16="http://schemas.microsoft.com/office/drawing/2014/main" id="{73166673-3F67-43E4-8164-3EE09EA34CAB}"/>
                </a:ext>
              </a:extLst>
            </p:cNvPr>
            <p:cNvSpPr>
              <a:spLocks/>
            </p:cNvSpPr>
            <p:nvPr userDrawn="1"/>
          </p:nvSpPr>
          <p:spPr bwMode="auto">
            <a:xfrm>
              <a:off x="587197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62" name="Freeform 30">
              <a:extLst>
                <a:ext uri="{FF2B5EF4-FFF2-40B4-BE49-F238E27FC236}">
                  <a16:creationId xmlns:a16="http://schemas.microsoft.com/office/drawing/2014/main" id="{E4C35B9A-FE74-4538-A1BC-372148E0D210}"/>
                </a:ext>
              </a:extLst>
            </p:cNvPr>
            <p:cNvSpPr>
              <a:spLocks/>
            </p:cNvSpPr>
            <p:nvPr userDrawn="1"/>
          </p:nvSpPr>
          <p:spPr bwMode="auto">
            <a:xfrm>
              <a:off x="6198118"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63" name="Freeform 31">
              <a:extLst>
                <a:ext uri="{FF2B5EF4-FFF2-40B4-BE49-F238E27FC236}">
                  <a16:creationId xmlns:a16="http://schemas.microsoft.com/office/drawing/2014/main" id="{1FFDB77B-5964-4DAB-8C27-80722338FBBD}"/>
                </a:ext>
              </a:extLst>
            </p:cNvPr>
            <p:cNvSpPr>
              <a:spLocks/>
            </p:cNvSpPr>
            <p:nvPr userDrawn="1"/>
          </p:nvSpPr>
          <p:spPr bwMode="auto">
            <a:xfrm>
              <a:off x="5650443"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64" name="Freeform 32">
              <a:extLst>
                <a:ext uri="{FF2B5EF4-FFF2-40B4-BE49-F238E27FC236}">
                  <a16:creationId xmlns:a16="http://schemas.microsoft.com/office/drawing/2014/main" id="{1B151AFD-524E-4F1E-8866-10A5B67E452C}"/>
                </a:ext>
              </a:extLst>
            </p:cNvPr>
            <p:cNvSpPr>
              <a:spLocks/>
            </p:cNvSpPr>
            <p:nvPr userDrawn="1"/>
          </p:nvSpPr>
          <p:spPr bwMode="auto">
            <a:xfrm>
              <a:off x="5979071"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65" name="Freeform 587">
              <a:extLst>
                <a:ext uri="{FF2B5EF4-FFF2-40B4-BE49-F238E27FC236}">
                  <a16:creationId xmlns:a16="http://schemas.microsoft.com/office/drawing/2014/main" id="{3BEE1B2A-91C2-4869-AD08-454E181BD74E}"/>
                </a:ext>
              </a:extLst>
            </p:cNvPr>
            <p:cNvSpPr>
              <a:spLocks/>
            </p:cNvSpPr>
            <p:nvPr userDrawn="1"/>
          </p:nvSpPr>
          <p:spPr bwMode="auto">
            <a:xfrm>
              <a:off x="652674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66" name="Freeform 588">
              <a:extLst>
                <a:ext uri="{FF2B5EF4-FFF2-40B4-BE49-F238E27FC236}">
                  <a16:creationId xmlns:a16="http://schemas.microsoft.com/office/drawing/2014/main" id="{C1CC053F-447A-4423-81C1-4BCA48AA26A3}"/>
                </a:ext>
              </a:extLst>
            </p:cNvPr>
            <p:cNvSpPr>
              <a:spLocks/>
            </p:cNvSpPr>
            <p:nvPr userDrawn="1"/>
          </p:nvSpPr>
          <p:spPr bwMode="auto">
            <a:xfrm>
              <a:off x="685288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67" name="Freeform 589">
              <a:extLst>
                <a:ext uri="{FF2B5EF4-FFF2-40B4-BE49-F238E27FC236}">
                  <a16:creationId xmlns:a16="http://schemas.microsoft.com/office/drawing/2014/main" id="{9B1DD336-0E2D-4DDC-8333-C98CCE1E1A85}"/>
                </a:ext>
              </a:extLst>
            </p:cNvPr>
            <p:cNvSpPr>
              <a:spLocks/>
            </p:cNvSpPr>
            <p:nvPr userDrawn="1"/>
          </p:nvSpPr>
          <p:spPr bwMode="auto">
            <a:xfrm>
              <a:off x="6305212"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68" name="Freeform 590">
              <a:extLst>
                <a:ext uri="{FF2B5EF4-FFF2-40B4-BE49-F238E27FC236}">
                  <a16:creationId xmlns:a16="http://schemas.microsoft.com/office/drawing/2014/main" id="{158D2A99-E4E2-40E7-9378-3E26E49F7F2F}"/>
                </a:ext>
              </a:extLst>
            </p:cNvPr>
            <p:cNvSpPr>
              <a:spLocks/>
            </p:cNvSpPr>
            <p:nvPr userDrawn="1"/>
          </p:nvSpPr>
          <p:spPr bwMode="auto">
            <a:xfrm>
              <a:off x="6633840"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69" name="Freeform 29">
              <a:extLst>
                <a:ext uri="{FF2B5EF4-FFF2-40B4-BE49-F238E27FC236}">
                  <a16:creationId xmlns:a16="http://schemas.microsoft.com/office/drawing/2014/main" id="{92FCCA5B-13DA-49D6-A1F3-51D1F94BDB43}"/>
                </a:ext>
              </a:extLst>
            </p:cNvPr>
            <p:cNvSpPr>
              <a:spLocks/>
            </p:cNvSpPr>
            <p:nvPr userDrawn="1"/>
          </p:nvSpPr>
          <p:spPr bwMode="auto">
            <a:xfrm>
              <a:off x="718151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70" name="Freeform 31">
              <a:extLst>
                <a:ext uri="{FF2B5EF4-FFF2-40B4-BE49-F238E27FC236}">
                  <a16:creationId xmlns:a16="http://schemas.microsoft.com/office/drawing/2014/main" id="{A289DBDC-6935-415E-85FE-A40572E76504}"/>
                </a:ext>
              </a:extLst>
            </p:cNvPr>
            <p:cNvSpPr>
              <a:spLocks/>
            </p:cNvSpPr>
            <p:nvPr userDrawn="1"/>
          </p:nvSpPr>
          <p:spPr bwMode="auto">
            <a:xfrm>
              <a:off x="6959981"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09" name="Freeform 29">
              <a:extLst>
                <a:ext uri="{FF2B5EF4-FFF2-40B4-BE49-F238E27FC236}">
                  <a16:creationId xmlns:a16="http://schemas.microsoft.com/office/drawing/2014/main" id="{7B35DED0-FAEC-4E25-8DB7-414F11B87ADD}"/>
                </a:ext>
              </a:extLst>
            </p:cNvPr>
            <p:cNvSpPr>
              <a:spLocks/>
            </p:cNvSpPr>
            <p:nvPr userDrawn="1"/>
          </p:nvSpPr>
          <p:spPr bwMode="auto">
            <a:xfrm>
              <a:off x="751014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10" name="Freeform 30">
              <a:extLst>
                <a:ext uri="{FF2B5EF4-FFF2-40B4-BE49-F238E27FC236}">
                  <a16:creationId xmlns:a16="http://schemas.microsoft.com/office/drawing/2014/main" id="{D53D4FB4-B43D-4C92-B68D-6EBEEA0B6831}"/>
                </a:ext>
              </a:extLst>
            </p:cNvPr>
            <p:cNvSpPr>
              <a:spLocks/>
            </p:cNvSpPr>
            <p:nvPr userDrawn="1"/>
          </p:nvSpPr>
          <p:spPr bwMode="auto">
            <a:xfrm>
              <a:off x="7836283"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11" name="Freeform 31">
              <a:extLst>
                <a:ext uri="{FF2B5EF4-FFF2-40B4-BE49-F238E27FC236}">
                  <a16:creationId xmlns:a16="http://schemas.microsoft.com/office/drawing/2014/main" id="{CF470A36-9FCE-430E-B036-26DEAEC829FD}"/>
                </a:ext>
              </a:extLst>
            </p:cNvPr>
            <p:cNvSpPr>
              <a:spLocks/>
            </p:cNvSpPr>
            <p:nvPr userDrawn="1"/>
          </p:nvSpPr>
          <p:spPr bwMode="auto">
            <a:xfrm>
              <a:off x="7288609"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12" name="Freeform 32">
              <a:extLst>
                <a:ext uri="{FF2B5EF4-FFF2-40B4-BE49-F238E27FC236}">
                  <a16:creationId xmlns:a16="http://schemas.microsoft.com/office/drawing/2014/main" id="{81F14579-EC3F-4FEE-815E-3B7DDF3A3CA7}"/>
                </a:ext>
              </a:extLst>
            </p:cNvPr>
            <p:cNvSpPr>
              <a:spLocks/>
            </p:cNvSpPr>
            <p:nvPr userDrawn="1"/>
          </p:nvSpPr>
          <p:spPr bwMode="auto">
            <a:xfrm>
              <a:off x="7617237"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13" name="Freeform 29">
              <a:extLst>
                <a:ext uri="{FF2B5EF4-FFF2-40B4-BE49-F238E27FC236}">
                  <a16:creationId xmlns:a16="http://schemas.microsoft.com/office/drawing/2014/main" id="{A9CEB7A9-13C6-4E84-BC37-A35D999B3AC3}"/>
                </a:ext>
              </a:extLst>
            </p:cNvPr>
            <p:cNvSpPr>
              <a:spLocks/>
            </p:cNvSpPr>
            <p:nvPr userDrawn="1"/>
          </p:nvSpPr>
          <p:spPr bwMode="auto">
            <a:xfrm>
              <a:off x="816491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14" name="Freeform 30">
              <a:extLst>
                <a:ext uri="{FF2B5EF4-FFF2-40B4-BE49-F238E27FC236}">
                  <a16:creationId xmlns:a16="http://schemas.microsoft.com/office/drawing/2014/main" id="{AE2AB76F-8536-41CE-B0CB-687C8A0B57CD}"/>
                </a:ext>
              </a:extLst>
            </p:cNvPr>
            <p:cNvSpPr>
              <a:spLocks/>
            </p:cNvSpPr>
            <p:nvPr userDrawn="1"/>
          </p:nvSpPr>
          <p:spPr bwMode="auto">
            <a:xfrm>
              <a:off x="849105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15" name="Freeform 31">
              <a:extLst>
                <a:ext uri="{FF2B5EF4-FFF2-40B4-BE49-F238E27FC236}">
                  <a16:creationId xmlns:a16="http://schemas.microsoft.com/office/drawing/2014/main" id="{F1CE6A86-A50D-4E5A-9F6B-ACF54A4FEC9C}"/>
                </a:ext>
              </a:extLst>
            </p:cNvPr>
            <p:cNvSpPr>
              <a:spLocks/>
            </p:cNvSpPr>
            <p:nvPr userDrawn="1"/>
          </p:nvSpPr>
          <p:spPr bwMode="auto">
            <a:xfrm>
              <a:off x="7943378"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16" name="Freeform 32">
              <a:extLst>
                <a:ext uri="{FF2B5EF4-FFF2-40B4-BE49-F238E27FC236}">
                  <a16:creationId xmlns:a16="http://schemas.microsoft.com/office/drawing/2014/main" id="{5FA20C67-51AB-4D8E-9D00-17FB6245A3A5}"/>
                </a:ext>
              </a:extLst>
            </p:cNvPr>
            <p:cNvSpPr>
              <a:spLocks/>
            </p:cNvSpPr>
            <p:nvPr userDrawn="1"/>
          </p:nvSpPr>
          <p:spPr bwMode="auto">
            <a:xfrm>
              <a:off x="8272007"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17" name="Freeform 29">
              <a:extLst>
                <a:ext uri="{FF2B5EF4-FFF2-40B4-BE49-F238E27FC236}">
                  <a16:creationId xmlns:a16="http://schemas.microsoft.com/office/drawing/2014/main" id="{A2A8256D-870B-4A75-88A3-044ACADFC7AA}"/>
                </a:ext>
              </a:extLst>
            </p:cNvPr>
            <p:cNvSpPr>
              <a:spLocks/>
            </p:cNvSpPr>
            <p:nvPr userDrawn="1"/>
          </p:nvSpPr>
          <p:spPr bwMode="auto">
            <a:xfrm>
              <a:off x="881968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18" name="Freeform 30">
              <a:extLst>
                <a:ext uri="{FF2B5EF4-FFF2-40B4-BE49-F238E27FC236}">
                  <a16:creationId xmlns:a16="http://schemas.microsoft.com/office/drawing/2014/main" id="{55858866-0EB3-4BB8-9261-8A53F69A1326}"/>
                </a:ext>
              </a:extLst>
            </p:cNvPr>
            <p:cNvSpPr>
              <a:spLocks/>
            </p:cNvSpPr>
            <p:nvPr userDrawn="1"/>
          </p:nvSpPr>
          <p:spPr bwMode="auto">
            <a:xfrm>
              <a:off x="9145821"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19" name="Freeform 31">
              <a:extLst>
                <a:ext uri="{FF2B5EF4-FFF2-40B4-BE49-F238E27FC236}">
                  <a16:creationId xmlns:a16="http://schemas.microsoft.com/office/drawing/2014/main" id="{26C2A8E5-3E0B-4DC4-AD2D-1B6B3E32F233}"/>
                </a:ext>
              </a:extLst>
            </p:cNvPr>
            <p:cNvSpPr>
              <a:spLocks/>
            </p:cNvSpPr>
            <p:nvPr userDrawn="1"/>
          </p:nvSpPr>
          <p:spPr bwMode="auto">
            <a:xfrm>
              <a:off x="8598147"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20" name="Freeform 32">
              <a:extLst>
                <a:ext uri="{FF2B5EF4-FFF2-40B4-BE49-F238E27FC236}">
                  <a16:creationId xmlns:a16="http://schemas.microsoft.com/office/drawing/2014/main" id="{E29AF684-BDF2-45FC-8ADF-0D5415AEB359}"/>
                </a:ext>
              </a:extLst>
            </p:cNvPr>
            <p:cNvSpPr>
              <a:spLocks/>
            </p:cNvSpPr>
            <p:nvPr userDrawn="1"/>
          </p:nvSpPr>
          <p:spPr bwMode="auto">
            <a:xfrm>
              <a:off x="8926774"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21" name="Freeform 29">
              <a:extLst>
                <a:ext uri="{FF2B5EF4-FFF2-40B4-BE49-F238E27FC236}">
                  <a16:creationId xmlns:a16="http://schemas.microsoft.com/office/drawing/2014/main" id="{3AE1DDE2-4142-4293-8FD3-70BAED944D4B}"/>
                </a:ext>
              </a:extLst>
            </p:cNvPr>
            <p:cNvSpPr>
              <a:spLocks/>
            </p:cNvSpPr>
            <p:nvPr userDrawn="1"/>
          </p:nvSpPr>
          <p:spPr bwMode="auto">
            <a:xfrm>
              <a:off x="947445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22" name="Freeform 30">
              <a:extLst>
                <a:ext uri="{FF2B5EF4-FFF2-40B4-BE49-F238E27FC236}">
                  <a16:creationId xmlns:a16="http://schemas.microsoft.com/office/drawing/2014/main" id="{D5268BE7-7872-40D7-8D79-DF5253225E6B}"/>
                </a:ext>
              </a:extLst>
            </p:cNvPr>
            <p:cNvSpPr>
              <a:spLocks/>
            </p:cNvSpPr>
            <p:nvPr userDrawn="1"/>
          </p:nvSpPr>
          <p:spPr bwMode="auto">
            <a:xfrm>
              <a:off x="9800591"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23" name="Freeform 31">
              <a:extLst>
                <a:ext uri="{FF2B5EF4-FFF2-40B4-BE49-F238E27FC236}">
                  <a16:creationId xmlns:a16="http://schemas.microsoft.com/office/drawing/2014/main" id="{8E7E6139-DC98-4F78-BB0C-458202513125}"/>
                </a:ext>
              </a:extLst>
            </p:cNvPr>
            <p:cNvSpPr>
              <a:spLocks/>
            </p:cNvSpPr>
            <p:nvPr userDrawn="1"/>
          </p:nvSpPr>
          <p:spPr bwMode="auto">
            <a:xfrm>
              <a:off x="9252915"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24" name="Freeform 32">
              <a:extLst>
                <a:ext uri="{FF2B5EF4-FFF2-40B4-BE49-F238E27FC236}">
                  <a16:creationId xmlns:a16="http://schemas.microsoft.com/office/drawing/2014/main" id="{32356A9C-9D7C-469F-A6DB-4C3F9751C8D5}"/>
                </a:ext>
              </a:extLst>
            </p:cNvPr>
            <p:cNvSpPr>
              <a:spLocks/>
            </p:cNvSpPr>
            <p:nvPr userDrawn="1"/>
          </p:nvSpPr>
          <p:spPr bwMode="auto">
            <a:xfrm>
              <a:off x="9581544"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25" name="Freeform 447">
              <a:extLst>
                <a:ext uri="{FF2B5EF4-FFF2-40B4-BE49-F238E27FC236}">
                  <a16:creationId xmlns:a16="http://schemas.microsoft.com/office/drawing/2014/main" id="{8D4AE6E9-6906-4933-8D16-00CA3E63B0C3}"/>
                </a:ext>
              </a:extLst>
            </p:cNvPr>
            <p:cNvSpPr>
              <a:spLocks/>
            </p:cNvSpPr>
            <p:nvPr userDrawn="1"/>
          </p:nvSpPr>
          <p:spPr bwMode="auto">
            <a:xfrm>
              <a:off x="10129218"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26" name="Freeform 448">
              <a:extLst>
                <a:ext uri="{FF2B5EF4-FFF2-40B4-BE49-F238E27FC236}">
                  <a16:creationId xmlns:a16="http://schemas.microsoft.com/office/drawing/2014/main" id="{B76E9759-967D-4664-B0DF-4B05E00BADBA}"/>
                </a:ext>
              </a:extLst>
            </p:cNvPr>
            <p:cNvSpPr>
              <a:spLocks/>
            </p:cNvSpPr>
            <p:nvPr userDrawn="1"/>
          </p:nvSpPr>
          <p:spPr bwMode="auto">
            <a:xfrm>
              <a:off x="1045536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27" name="Freeform 449">
              <a:extLst>
                <a:ext uri="{FF2B5EF4-FFF2-40B4-BE49-F238E27FC236}">
                  <a16:creationId xmlns:a16="http://schemas.microsoft.com/office/drawing/2014/main" id="{C8B29FB7-5C8A-4D1E-9E6D-7B5D37DF1CE5}"/>
                </a:ext>
              </a:extLst>
            </p:cNvPr>
            <p:cNvSpPr>
              <a:spLocks/>
            </p:cNvSpPr>
            <p:nvPr userDrawn="1"/>
          </p:nvSpPr>
          <p:spPr bwMode="auto">
            <a:xfrm>
              <a:off x="9907685"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28" name="Freeform 450">
              <a:extLst>
                <a:ext uri="{FF2B5EF4-FFF2-40B4-BE49-F238E27FC236}">
                  <a16:creationId xmlns:a16="http://schemas.microsoft.com/office/drawing/2014/main" id="{91543753-6930-42BB-9702-A5012C2631C5}"/>
                </a:ext>
              </a:extLst>
            </p:cNvPr>
            <p:cNvSpPr>
              <a:spLocks/>
            </p:cNvSpPr>
            <p:nvPr userDrawn="1"/>
          </p:nvSpPr>
          <p:spPr bwMode="auto">
            <a:xfrm>
              <a:off x="10236312"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29" name="Freeform 29">
              <a:extLst>
                <a:ext uri="{FF2B5EF4-FFF2-40B4-BE49-F238E27FC236}">
                  <a16:creationId xmlns:a16="http://schemas.microsoft.com/office/drawing/2014/main" id="{AE5BDF26-3532-403A-B45C-FA649962EBAB}"/>
                </a:ext>
              </a:extLst>
            </p:cNvPr>
            <p:cNvSpPr>
              <a:spLocks/>
            </p:cNvSpPr>
            <p:nvPr userDrawn="1"/>
          </p:nvSpPr>
          <p:spPr bwMode="auto">
            <a:xfrm>
              <a:off x="1078398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30" name="Freeform 31">
              <a:extLst>
                <a:ext uri="{FF2B5EF4-FFF2-40B4-BE49-F238E27FC236}">
                  <a16:creationId xmlns:a16="http://schemas.microsoft.com/office/drawing/2014/main" id="{DAB70BF2-CD14-43A2-BFF2-D71DAB7EABBE}"/>
                </a:ext>
              </a:extLst>
            </p:cNvPr>
            <p:cNvSpPr>
              <a:spLocks/>
            </p:cNvSpPr>
            <p:nvPr userDrawn="1"/>
          </p:nvSpPr>
          <p:spPr bwMode="auto">
            <a:xfrm>
              <a:off x="10562454"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31" name="Freeform 29">
              <a:extLst>
                <a:ext uri="{FF2B5EF4-FFF2-40B4-BE49-F238E27FC236}">
                  <a16:creationId xmlns:a16="http://schemas.microsoft.com/office/drawing/2014/main" id="{4B7ECA75-6664-4CA1-9DE9-EAA60944C486}"/>
                </a:ext>
              </a:extLst>
            </p:cNvPr>
            <p:cNvSpPr>
              <a:spLocks/>
            </p:cNvSpPr>
            <p:nvPr userDrawn="1"/>
          </p:nvSpPr>
          <p:spPr bwMode="auto">
            <a:xfrm>
              <a:off x="1111261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32" name="Freeform 30">
              <a:extLst>
                <a:ext uri="{FF2B5EF4-FFF2-40B4-BE49-F238E27FC236}">
                  <a16:creationId xmlns:a16="http://schemas.microsoft.com/office/drawing/2014/main" id="{497F16F1-8A9E-40FF-A3EF-BE9DFFE5BB69}"/>
                </a:ext>
              </a:extLst>
            </p:cNvPr>
            <p:cNvSpPr>
              <a:spLocks/>
            </p:cNvSpPr>
            <p:nvPr userDrawn="1"/>
          </p:nvSpPr>
          <p:spPr bwMode="auto">
            <a:xfrm>
              <a:off x="1143875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33" name="Freeform 31">
              <a:extLst>
                <a:ext uri="{FF2B5EF4-FFF2-40B4-BE49-F238E27FC236}">
                  <a16:creationId xmlns:a16="http://schemas.microsoft.com/office/drawing/2014/main" id="{987ABA6C-216B-4175-86F6-C30635691317}"/>
                </a:ext>
              </a:extLst>
            </p:cNvPr>
            <p:cNvSpPr>
              <a:spLocks/>
            </p:cNvSpPr>
            <p:nvPr userDrawn="1"/>
          </p:nvSpPr>
          <p:spPr bwMode="auto">
            <a:xfrm>
              <a:off x="10891083"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34" name="Freeform 32">
              <a:extLst>
                <a:ext uri="{FF2B5EF4-FFF2-40B4-BE49-F238E27FC236}">
                  <a16:creationId xmlns:a16="http://schemas.microsoft.com/office/drawing/2014/main" id="{61F71826-B4FE-416F-9145-8F33288E0DE1}"/>
                </a:ext>
              </a:extLst>
            </p:cNvPr>
            <p:cNvSpPr>
              <a:spLocks/>
            </p:cNvSpPr>
            <p:nvPr userDrawn="1"/>
          </p:nvSpPr>
          <p:spPr bwMode="auto">
            <a:xfrm>
              <a:off x="11219710"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35" name="Freeform 29">
              <a:extLst>
                <a:ext uri="{FF2B5EF4-FFF2-40B4-BE49-F238E27FC236}">
                  <a16:creationId xmlns:a16="http://schemas.microsoft.com/office/drawing/2014/main" id="{F50985CF-3F9E-4DF0-A06D-4AB86CEB0DBE}"/>
                </a:ext>
              </a:extLst>
            </p:cNvPr>
            <p:cNvSpPr>
              <a:spLocks/>
            </p:cNvSpPr>
            <p:nvPr userDrawn="1"/>
          </p:nvSpPr>
          <p:spPr bwMode="auto">
            <a:xfrm>
              <a:off x="1176738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36" name="Freeform 30">
              <a:extLst>
                <a:ext uri="{FF2B5EF4-FFF2-40B4-BE49-F238E27FC236}">
                  <a16:creationId xmlns:a16="http://schemas.microsoft.com/office/drawing/2014/main" id="{4DB670AE-1D2E-45FD-8AD2-63D84EA90E5B}"/>
                </a:ext>
              </a:extLst>
            </p:cNvPr>
            <p:cNvSpPr>
              <a:spLocks/>
            </p:cNvSpPr>
            <p:nvPr userDrawn="1"/>
          </p:nvSpPr>
          <p:spPr bwMode="auto">
            <a:xfrm>
              <a:off x="12093526"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37" name="Freeform 31">
              <a:extLst>
                <a:ext uri="{FF2B5EF4-FFF2-40B4-BE49-F238E27FC236}">
                  <a16:creationId xmlns:a16="http://schemas.microsoft.com/office/drawing/2014/main" id="{1807B6CA-88CE-4FAA-9A19-0CF0C498F049}"/>
                </a:ext>
              </a:extLst>
            </p:cNvPr>
            <p:cNvSpPr>
              <a:spLocks/>
            </p:cNvSpPr>
            <p:nvPr userDrawn="1"/>
          </p:nvSpPr>
          <p:spPr bwMode="auto">
            <a:xfrm>
              <a:off x="11545852"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438" name="Freeform 32">
              <a:extLst>
                <a:ext uri="{FF2B5EF4-FFF2-40B4-BE49-F238E27FC236}">
                  <a16:creationId xmlns:a16="http://schemas.microsoft.com/office/drawing/2014/main" id="{C67AE1A0-62D1-4F8D-A25B-811CA15D54DC}"/>
                </a:ext>
              </a:extLst>
            </p:cNvPr>
            <p:cNvSpPr>
              <a:spLocks/>
            </p:cNvSpPr>
            <p:nvPr userDrawn="1"/>
          </p:nvSpPr>
          <p:spPr bwMode="auto">
            <a:xfrm>
              <a:off x="11874480"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grpSp>
        <p:nvGrpSpPr>
          <p:cNvPr id="1807" name="Group 1806">
            <a:extLst>
              <a:ext uri="{FF2B5EF4-FFF2-40B4-BE49-F238E27FC236}">
                <a16:creationId xmlns:a16="http://schemas.microsoft.com/office/drawing/2014/main" id="{92FDE850-1B12-48F0-BED6-2DBAB9165F64}"/>
              </a:ext>
            </a:extLst>
          </p:cNvPr>
          <p:cNvGrpSpPr/>
          <p:nvPr userDrawn="1"/>
        </p:nvGrpSpPr>
        <p:grpSpPr>
          <a:xfrm>
            <a:off x="85342" y="3553608"/>
            <a:ext cx="12250686" cy="180153"/>
            <a:chOff x="83664" y="3400078"/>
            <a:chExt cx="12009863" cy="176637"/>
          </a:xfrm>
        </p:grpSpPr>
        <p:sp>
          <p:nvSpPr>
            <p:cNvPr id="1663" name="Freeform 29">
              <a:extLst>
                <a:ext uri="{FF2B5EF4-FFF2-40B4-BE49-F238E27FC236}">
                  <a16:creationId xmlns:a16="http://schemas.microsoft.com/office/drawing/2014/main" id="{98781EFE-2EFB-4D4B-8E66-D1EA1CB02C8F}"/>
                </a:ext>
              </a:extLst>
            </p:cNvPr>
            <p:cNvSpPr>
              <a:spLocks/>
            </p:cNvSpPr>
            <p:nvPr userDrawn="1"/>
          </p:nvSpPr>
          <p:spPr bwMode="auto">
            <a:xfrm flipH="1">
              <a:off x="11871994"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64" name="Freeform 30">
              <a:extLst>
                <a:ext uri="{FF2B5EF4-FFF2-40B4-BE49-F238E27FC236}">
                  <a16:creationId xmlns:a16="http://schemas.microsoft.com/office/drawing/2014/main" id="{5AC35079-1F3E-4866-989E-6FF54274D758}"/>
                </a:ext>
              </a:extLst>
            </p:cNvPr>
            <p:cNvSpPr>
              <a:spLocks/>
            </p:cNvSpPr>
            <p:nvPr userDrawn="1"/>
          </p:nvSpPr>
          <p:spPr bwMode="auto">
            <a:xfrm flipH="1">
              <a:off x="1154585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65" name="Freeform 31">
              <a:extLst>
                <a:ext uri="{FF2B5EF4-FFF2-40B4-BE49-F238E27FC236}">
                  <a16:creationId xmlns:a16="http://schemas.microsoft.com/office/drawing/2014/main" id="{CED9638B-513A-40B8-B99F-2B0EB9A8989B}"/>
                </a:ext>
              </a:extLst>
            </p:cNvPr>
            <p:cNvSpPr>
              <a:spLocks/>
            </p:cNvSpPr>
            <p:nvPr userDrawn="1"/>
          </p:nvSpPr>
          <p:spPr bwMode="auto">
            <a:xfrm flipH="1">
              <a:off x="11979088"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66" name="Freeform 32">
              <a:extLst>
                <a:ext uri="{FF2B5EF4-FFF2-40B4-BE49-F238E27FC236}">
                  <a16:creationId xmlns:a16="http://schemas.microsoft.com/office/drawing/2014/main" id="{B353040C-362C-4426-ACC8-84A400887CF7}"/>
                </a:ext>
              </a:extLst>
            </p:cNvPr>
            <p:cNvSpPr>
              <a:spLocks/>
            </p:cNvSpPr>
            <p:nvPr userDrawn="1"/>
          </p:nvSpPr>
          <p:spPr bwMode="auto">
            <a:xfrm flipH="1">
              <a:off x="11652948"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67" name="Freeform 29">
              <a:extLst>
                <a:ext uri="{FF2B5EF4-FFF2-40B4-BE49-F238E27FC236}">
                  <a16:creationId xmlns:a16="http://schemas.microsoft.com/office/drawing/2014/main" id="{FDD943C2-3B5B-48F3-B3C9-1946976C3E8F}"/>
                </a:ext>
              </a:extLst>
            </p:cNvPr>
            <p:cNvSpPr>
              <a:spLocks/>
            </p:cNvSpPr>
            <p:nvPr userDrawn="1"/>
          </p:nvSpPr>
          <p:spPr bwMode="auto">
            <a:xfrm flipH="1">
              <a:off x="11217224"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68" name="Freeform 30">
              <a:extLst>
                <a:ext uri="{FF2B5EF4-FFF2-40B4-BE49-F238E27FC236}">
                  <a16:creationId xmlns:a16="http://schemas.microsoft.com/office/drawing/2014/main" id="{FF936BE9-0C83-4A9C-97EE-7B3E3AA05E15}"/>
                </a:ext>
              </a:extLst>
            </p:cNvPr>
            <p:cNvSpPr>
              <a:spLocks/>
            </p:cNvSpPr>
            <p:nvPr userDrawn="1"/>
          </p:nvSpPr>
          <p:spPr bwMode="auto">
            <a:xfrm flipH="1">
              <a:off x="10891084"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69" name="Freeform 31">
              <a:extLst>
                <a:ext uri="{FF2B5EF4-FFF2-40B4-BE49-F238E27FC236}">
                  <a16:creationId xmlns:a16="http://schemas.microsoft.com/office/drawing/2014/main" id="{C502A4FD-F165-4798-98D5-D84A612745B1}"/>
                </a:ext>
              </a:extLst>
            </p:cNvPr>
            <p:cNvSpPr>
              <a:spLocks/>
            </p:cNvSpPr>
            <p:nvPr userDrawn="1"/>
          </p:nvSpPr>
          <p:spPr bwMode="auto">
            <a:xfrm flipH="1">
              <a:off x="11324319"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70" name="Freeform 32">
              <a:extLst>
                <a:ext uri="{FF2B5EF4-FFF2-40B4-BE49-F238E27FC236}">
                  <a16:creationId xmlns:a16="http://schemas.microsoft.com/office/drawing/2014/main" id="{59853ABE-BF7D-4F12-A6C4-D4178C249987}"/>
                </a:ext>
              </a:extLst>
            </p:cNvPr>
            <p:cNvSpPr>
              <a:spLocks/>
            </p:cNvSpPr>
            <p:nvPr userDrawn="1"/>
          </p:nvSpPr>
          <p:spPr bwMode="auto">
            <a:xfrm flipH="1">
              <a:off x="10998178"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71" name="Freeform 29">
              <a:extLst>
                <a:ext uri="{FF2B5EF4-FFF2-40B4-BE49-F238E27FC236}">
                  <a16:creationId xmlns:a16="http://schemas.microsoft.com/office/drawing/2014/main" id="{DF230622-28A8-4509-88E0-6DF5AD5C96F2}"/>
                </a:ext>
              </a:extLst>
            </p:cNvPr>
            <p:cNvSpPr>
              <a:spLocks/>
            </p:cNvSpPr>
            <p:nvPr userDrawn="1"/>
          </p:nvSpPr>
          <p:spPr bwMode="auto">
            <a:xfrm flipH="1">
              <a:off x="10562456"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72" name="Freeform 30">
              <a:extLst>
                <a:ext uri="{FF2B5EF4-FFF2-40B4-BE49-F238E27FC236}">
                  <a16:creationId xmlns:a16="http://schemas.microsoft.com/office/drawing/2014/main" id="{08805C52-0798-44A5-B7B8-242CF64D2A89}"/>
                </a:ext>
              </a:extLst>
            </p:cNvPr>
            <p:cNvSpPr>
              <a:spLocks/>
            </p:cNvSpPr>
            <p:nvPr userDrawn="1"/>
          </p:nvSpPr>
          <p:spPr bwMode="auto">
            <a:xfrm flipH="1">
              <a:off x="1023631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73" name="Freeform 31">
              <a:extLst>
                <a:ext uri="{FF2B5EF4-FFF2-40B4-BE49-F238E27FC236}">
                  <a16:creationId xmlns:a16="http://schemas.microsoft.com/office/drawing/2014/main" id="{7FA0C543-8062-4F53-8686-E93E45F01D09}"/>
                </a:ext>
              </a:extLst>
            </p:cNvPr>
            <p:cNvSpPr>
              <a:spLocks/>
            </p:cNvSpPr>
            <p:nvPr userDrawn="1"/>
          </p:nvSpPr>
          <p:spPr bwMode="auto">
            <a:xfrm flipH="1">
              <a:off x="10669550"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74" name="Freeform 32">
              <a:extLst>
                <a:ext uri="{FF2B5EF4-FFF2-40B4-BE49-F238E27FC236}">
                  <a16:creationId xmlns:a16="http://schemas.microsoft.com/office/drawing/2014/main" id="{414128E2-3BDD-4479-A23F-919785B96CA8}"/>
                </a:ext>
              </a:extLst>
            </p:cNvPr>
            <p:cNvSpPr>
              <a:spLocks/>
            </p:cNvSpPr>
            <p:nvPr userDrawn="1"/>
          </p:nvSpPr>
          <p:spPr bwMode="auto">
            <a:xfrm flipH="1">
              <a:off x="10343410"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75" name="Freeform 29">
              <a:extLst>
                <a:ext uri="{FF2B5EF4-FFF2-40B4-BE49-F238E27FC236}">
                  <a16:creationId xmlns:a16="http://schemas.microsoft.com/office/drawing/2014/main" id="{E268CFC1-FE3E-43B8-8CC1-EDECAC7301B4}"/>
                </a:ext>
              </a:extLst>
            </p:cNvPr>
            <p:cNvSpPr>
              <a:spLocks/>
            </p:cNvSpPr>
            <p:nvPr userDrawn="1"/>
          </p:nvSpPr>
          <p:spPr bwMode="auto">
            <a:xfrm flipH="1">
              <a:off x="9907687"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76" name="Freeform 30">
              <a:extLst>
                <a:ext uri="{FF2B5EF4-FFF2-40B4-BE49-F238E27FC236}">
                  <a16:creationId xmlns:a16="http://schemas.microsoft.com/office/drawing/2014/main" id="{48905F2C-D3C7-4F22-B80C-A617D2CDDD12}"/>
                </a:ext>
              </a:extLst>
            </p:cNvPr>
            <p:cNvSpPr>
              <a:spLocks/>
            </p:cNvSpPr>
            <p:nvPr userDrawn="1"/>
          </p:nvSpPr>
          <p:spPr bwMode="auto">
            <a:xfrm flipH="1">
              <a:off x="9581546"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77" name="Freeform 31">
              <a:extLst>
                <a:ext uri="{FF2B5EF4-FFF2-40B4-BE49-F238E27FC236}">
                  <a16:creationId xmlns:a16="http://schemas.microsoft.com/office/drawing/2014/main" id="{5E415D7A-153B-4BE6-A534-891698AEDDCA}"/>
                </a:ext>
              </a:extLst>
            </p:cNvPr>
            <p:cNvSpPr>
              <a:spLocks/>
            </p:cNvSpPr>
            <p:nvPr userDrawn="1"/>
          </p:nvSpPr>
          <p:spPr bwMode="auto">
            <a:xfrm flipH="1">
              <a:off x="10014782"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78" name="Freeform 32">
              <a:extLst>
                <a:ext uri="{FF2B5EF4-FFF2-40B4-BE49-F238E27FC236}">
                  <a16:creationId xmlns:a16="http://schemas.microsoft.com/office/drawing/2014/main" id="{49AAA949-C055-4985-868E-80CC35E96173}"/>
                </a:ext>
              </a:extLst>
            </p:cNvPr>
            <p:cNvSpPr>
              <a:spLocks/>
            </p:cNvSpPr>
            <p:nvPr userDrawn="1"/>
          </p:nvSpPr>
          <p:spPr bwMode="auto">
            <a:xfrm flipH="1">
              <a:off x="9688641"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79" name="Freeform 477">
              <a:extLst>
                <a:ext uri="{FF2B5EF4-FFF2-40B4-BE49-F238E27FC236}">
                  <a16:creationId xmlns:a16="http://schemas.microsoft.com/office/drawing/2014/main" id="{9DF40204-D393-4929-B364-3EF6E6DFDBBA}"/>
                </a:ext>
              </a:extLst>
            </p:cNvPr>
            <p:cNvSpPr>
              <a:spLocks/>
            </p:cNvSpPr>
            <p:nvPr userDrawn="1"/>
          </p:nvSpPr>
          <p:spPr bwMode="auto">
            <a:xfrm flipH="1">
              <a:off x="925291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80" name="Freeform 478">
              <a:extLst>
                <a:ext uri="{FF2B5EF4-FFF2-40B4-BE49-F238E27FC236}">
                  <a16:creationId xmlns:a16="http://schemas.microsoft.com/office/drawing/2014/main" id="{020584A4-31D8-4275-9C07-C77F07ABBC63}"/>
                </a:ext>
              </a:extLst>
            </p:cNvPr>
            <p:cNvSpPr>
              <a:spLocks/>
            </p:cNvSpPr>
            <p:nvPr userDrawn="1"/>
          </p:nvSpPr>
          <p:spPr bwMode="auto">
            <a:xfrm flipH="1">
              <a:off x="8926777"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81" name="Freeform 479">
              <a:extLst>
                <a:ext uri="{FF2B5EF4-FFF2-40B4-BE49-F238E27FC236}">
                  <a16:creationId xmlns:a16="http://schemas.microsoft.com/office/drawing/2014/main" id="{FA93F535-3FC1-4781-8824-F58C4DE37181}"/>
                </a:ext>
              </a:extLst>
            </p:cNvPr>
            <p:cNvSpPr>
              <a:spLocks/>
            </p:cNvSpPr>
            <p:nvPr userDrawn="1"/>
          </p:nvSpPr>
          <p:spPr bwMode="auto">
            <a:xfrm flipH="1">
              <a:off x="9360012"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82" name="Freeform 480">
              <a:extLst>
                <a:ext uri="{FF2B5EF4-FFF2-40B4-BE49-F238E27FC236}">
                  <a16:creationId xmlns:a16="http://schemas.microsoft.com/office/drawing/2014/main" id="{3B459755-7697-4749-B7D5-18468604D693}"/>
                </a:ext>
              </a:extLst>
            </p:cNvPr>
            <p:cNvSpPr>
              <a:spLocks/>
            </p:cNvSpPr>
            <p:nvPr userDrawn="1"/>
          </p:nvSpPr>
          <p:spPr bwMode="auto">
            <a:xfrm flipH="1">
              <a:off x="9033872"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83" name="Freeform 29">
              <a:extLst>
                <a:ext uri="{FF2B5EF4-FFF2-40B4-BE49-F238E27FC236}">
                  <a16:creationId xmlns:a16="http://schemas.microsoft.com/office/drawing/2014/main" id="{EC2F29CA-EFE3-4A17-9F53-E9958210776F}"/>
                </a:ext>
              </a:extLst>
            </p:cNvPr>
            <p:cNvSpPr>
              <a:spLocks/>
            </p:cNvSpPr>
            <p:nvPr userDrawn="1"/>
          </p:nvSpPr>
          <p:spPr bwMode="auto">
            <a:xfrm flipH="1">
              <a:off x="859814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84" name="Freeform 31">
              <a:extLst>
                <a:ext uri="{FF2B5EF4-FFF2-40B4-BE49-F238E27FC236}">
                  <a16:creationId xmlns:a16="http://schemas.microsoft.com/office/drawing/2014/main" id="{B65095C3-4884-4CC8-BF5F-E6D31464C12E}"/>
                </a:ext>
              </a:extLst>
            </p:cNvPr>
            <p:cNvSpPr>
              <a:spLocks/>
            </p:cNvSpPr>
            <p:nvPr userDrawn="1"/>
          </p:nvSpPr>
          <p:spPr bwMode="auto">
            <a:xfrm flipH="1">
              <a:off x="8705243"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85" name="Freeform 29">
              <a:extLst>
                <a:ext uri="{FF2B5EF4-FFF2-40B4-BE49-F238E27FC236}">
                  <a16:creationId xmlns:a16="http://schemas.microsoft.com/office/drawing/2014/main" id="{60CCBCA0-307E-4142-980F-9663E66A99C8}"/>
                </a:ext>
              </a:extLst>
            </p:cNvPr>
            <p:cNvSpPr>
              <a:spLocks/>
            </p:cNvSpPr>
            <p:nvPr userDrawn="1"/>
          </p:nvSpPr>
          <p:spPr bwMode="auto">
            <a:xfrm flipH="1">
              <a:off x="826952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86" name="Freeform 30">
              <a:extLst>
                <a:ext uri="{FF2B5EF4-FFF2-40B4-BE49-F238E27FC236}">
                  <a16:creationId xmlns:a16="http://schemas.microsoft.com/office/drawing/2014/main" id="{5143BB9C-ECE1-4409-8307-3F7BB80F4DFE}"/>
                </a:ext>
              </a:extLst>
            </p:cNvPr>
            <p:cNvSpPr>
              <a:spLocks/>
            </p:cNvSpPr>
            <p:nvPr userDrawn="1"/>
          </p:nvSpPr>
          <p:spPr bwMode="auto">
            <a:xfrm flipH="1">
              <a:off x="7943379"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87" name="Freeform 31">
              <a:extLst>
                <a:ext uri="{FF2B5EF4-FFF2-40B4-BE49-F238E27FC236}">
                  <a16:creationId xmlns:a16="http://schemas.microsoft.com/office/drawing/2014/main" id="{A8D24787-125A-4736-B6D5-CBB54DA5C9E9}"/>
                </a:ext>
              </a:extLst>
            </p:cNvPr>
            <p:cNvSpPr>
              <a:spLocks/>
            </p:cNvSpPr>
            <p:nvPr userDrawn="1"/>
          </p:nvSpPr>
          <p:spPr bwMode="auto">
            <a:xfrm flipH="1">
              <a:off x="8376614"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88" name="Freeform 32">
              <a:extLst>
                <a:ext uri="{FF2B5EF4-FFF2-40B4-BE49-F238E27FC236}">
                  <a16:creationId xmlns:a16="http://schemas.microsoft.com/office/drawing/2014/main" id="{C10C3F8B-9AFD-4863-9A91-1A2E9C8C9055}"/>
                </a:ext>
              </a:extLst>
            </p:cNvPr>
            <p:cNvSpPr>
              <a:spLocks/>
            </p:cNvSpPr>
            <p:nvPr userDrawn="1"/>
          </p:nvSpPr>
          <p:spPr bwMode="auto">
            <a:xfrm flipH="1">
              <a:off x="8050474"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89" name="Freeform 29">
              <a:extLst>
                <a:ext uri="{FF2B5EF4-FFF2-40B4-BE49-F238E27FC236}">
                  <a16:creationId xmlns:a16="http://schemas.microsoft.com/office/drawing/2014/main" id="{73E8CF42-2975-4E1A-B1FE-C4BE0D25A9CA}"/>
                </a:ext>
              </a:extLst>
            </p:cNvPr>
            <p:cNvSpPr>
              <a:spLocks/>
            </p:cNvSpPr>
            <p:nvPr userDrawn="1"/>
          </p:nvSpPr>
          <p:spPr bwMode="auto">
            <a:xfrm flipH="1">
              <a:off x="7614751"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90" name="Freeform 30">
              <a:extLst>
                <a:ext uri="{FF2B5EF4-FFF2-40B4-BE49-F238E27FC236}">
                  <a16:creationId xmlns:a16="http://schemas.microsoft.com/office/drawing/2014/main" id="{5678F24C-5009-4E64-B21E-9501D9BDFB87}"/>
                </a:ext>
              </a:extLst>
            </p:cNvPr>
            <p:cNvSpPr>
              <a:spLocks/>
            </p:cNvSpPr>
            <p:nvPr userDrawn="1"/>
          </p:nvSpPr>
          <p:spPr bwMode="auto">
            <a:xfrm flipH="1">
              <a:off x="728861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91" name="Freeform 31">
              <a:extLst>
                <a:ext uri="{FF2B5EF4-FFF2-40B4-BE49-F238E27FC236}">
                  <a16:creationId xmlns:a16="http://schemas.microsoft.com/office/drawing/2014/main" id="{320D933A-8D07-44C0-BA74-D2D7677F66E4}"/>
                </a:ext>
              </a:extLst>
            </p:cNvPr>
            <p:cNvSpPr>
              <a:spLocks/>
            </p:cNvSpPr>
            <p:nvPr userDrawn="1"/>
          </p:nvSpPr>
          <p:spPr bwMode="auto">
            <a:xfrm flipH="1">
              <a:off x="7721846"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92" name="Freeform 32">
              <a:extLst>
                <a:ext uri="{FF2B5EF4-FFF2-40B4-BE49-F238E27FC236}">
                  <a16:creationId xmlns:a16="http://schemas.microsoft.com/office/drawing/2014/main" id="{1F5E24A6-A8FD-4CF4-8C08-5BFFBC3D58A4}"/>
                </a:ext>
              </a:extLst>
            </p:cNvPr>
            <p:cNvSpPr>
              <a:spLocks/>
            </p:cNvSpPr>
            <p:nvPr userDrawn="1"/>
          </p:nvSpPr>
          <p:spPr bwMode="auto">
            <a:xfrm flipH="1">
              <a:off x="7395705"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93" name="Freeform 29">
              <a:extLst>
                <a:ext uri="{FF2B5EF4-FFF2-40B4-BE49-F238E27FC236}">
                  <a16:creationId xmlns:a16="http://schemas.microsoft.com/office/drawing/2014/main" id="{C989A943-7262-45A1-9BE6-E0F717A41F2E}"/>
                </a:ext>
              </a:extLst>
            </p:cNvPr>
            <p:cNvSpPr>
              <a:spLocks/>
            </p:cNvSpPr>
            <p:nvPr userDrawn="1"/>
          </p:nvSpPr>
          <p:spPr bwMode="auto">
            <a:xfrm flipH="1">
              <a:off x="6959982"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94" name="Freeform 30">
              <a:extLst>
                <a:ext uri="{FF2B5EF4-FFF2-40B4-BE49-F238E27FC236}">
                  <a16:creationId xmlns:a16="http://schemas.microsoft.com/office/drawing/2014/main" id="{61ACCAF2-2A52-4482-A9F4-D5B3A82EADF8}"/>
                </a:ext>
              </a:extLst>
            </p:cNvPr>
            <p:cNvSpPr>
              <a:spLocks/>
            </p:cNvSpPr>
            <p:nvPr userDrawn="1"/>
          </p:nvSpPr>
          <p:spPr bwMode="auto">
            <a:xfrm flipH="1">
              <a:off x="6633842"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95" name="Freeform 31">
              <a:extLst>
                <a:ext uri="{FF2B5EF4-FFF2-40B4-BE49-F238E27FC236}">
                  <a16:creationId xmlns:a16="http://schemas.microsoft.com/office/drawing/2014/main" id="{2A11B4FA-892A-4C76-A95A-24FC891CA6FB}"/>
                </a:ext>
              </a:extLst>
            </p:cNvPr>
            <p:cNvSpPr>
              <a:spLocks/>
            </p:cNvSpPr>
            <p:nvPr userDrawn="1"/>
          </p:nvSpPr>
          <p:spPr bwMode="auto">
            <a:xfrm flipH="1">
              <a:off x="7067077"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96" name="Freeform 32">
              <a:extLst>
                <a:ext uri="{FF2B5EF4-FFF2-40B4-BE49-F238E27FC236}">
                  <a16:creationId xmlns:a16="http://schemas.microsoft.com/office/drawing/2014/main" id="{BC35ABD4-583B-4514-AA9F-F3541D4EAB1B}"/>
                </a:ext>
              </a:extLst>
            </p:cNvPr>
            <p:cNvSpPr>
              <a:spLocks/>
            </p:cNvSpPr>
            <p:nvPr userDrawn="1"/>
          </p:nvSpPr>
          <p:spPr bwMode="auto">
            <a:xfrm flipH="1">
              <a:off x="6740936"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97" name="Freeform 29">
              <a:extLst>
                <a:ext uri="{FF2B5EF4-FFF2-40B4-BE49-F238E27FC236}">
                  <a16:creationId xmlns:a16="http://schemas.microsoft.com/office/drawing/2014/main" id="{099E2A5E-1F66-4A6C-BA11-546388AE79FE}"/>
                </a:ext>
              </a:extLst>
            </p:cNvPr>
            <p:cNvSpPr>
              <a:spLocks/>
            </p:cNvSpPr>
            <p:nvPr userDrawn="1"/>
          </p:nvSpPr>
          <p:spPr bwMode="auto">
            <a:xfrm flipH="1">
              <a:off x="630521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98" name="Freeform 30">
              <a:extLst>
                <a:ext uri="{FF2B5EF4-FFF2-40B4-BE49-F238E27FC236}">
                  <a16:creationId xmlns:a16="http://schemas.microsoft.com/office/drawing/2014/main" id="{B63247ED-A8D2-4104-8566-AF2BDA292B8E}"/>
                </a:ext>
              </a:extLst>
            </p:cNvPr>
            <p:cNvSpPr>
              <a:spLocks/>
            </p:cNvSpPr>
            <p:nvPr userDrawn="1"/>
          </p:nvSpPr>
          <p:spPr bwMode="auto">
            <a:xfrm flipH="1">
              <a:off x="5979072"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99" name="Freeform 31">
              <a:extLst>
                <a:ext uri="{FF2B5EF4-FFF2-40B4-BE49-F238E27FC236}">
                  <a16:creationId xmlns:a16="http://schemas.microsoft.com/office/drawing/2014/main" id="{5B50F333-6146-4DD9-818B-A2BBE6DE3521}"/>
                </a:ext>
              </a:extLst>
            </p:cNvPr>
            <p:cNvSpPr>
              <a:spLocks/>
            </p:cNvSpPr>
            <p:nvPr userDrawn="1"/>
          </p:nvSpPr>
          <p:spPr bwMode="auto">
            <a:xfrm flipH="1">
              <a:off x="6412308"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00" name="Freeform 32">
              <a:extLst>
                <a:ext uri="{FF2B5EF4-FFF2-40B4-BE49-F238E27FC236}">
                  <a16:creationId xmlns:a16="http://schemas.microsoft.com/office/drawing/2014/main" id="{2274CABB-8DED-4706-9F1A-726B6BEF976B}"/>
                </a:ext>
              </a:extLst>
            </p:cNvPr>
            <p:cNvSpPr>
              <a:spLocks/>
            </p:cNvSpPr>
            <p:nvPr userDrawn="1"/>
          </p:nvSpPr>
          <p:spPr bwMode="auto">
            <a:xfrm flipH="1">
              <a:off x="6086167"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01" name="Freeform 499">
              <a:extLst>
                <a:ext uri="{FF2B5EF4-FFF2-40B4-BE49-F238E27FC236}">
                  <a16:creationId xmlns:a16="http://schemas.microsoft.com/office/drawing/2014/main" id="{AF80AD94-4DEE-46EA-9563-322BB28212C8}"/>
                </a:ext>
              </a:extLst>
            </p:cNvPr>
            <p:cNvSpPr>
              <a:spLocks/>
            </p:cNvSpPr>
            <p:nvPr userDrawn="1"/>
          </p:nvSpPr>
          <p:spPr bwMode="auto">
            <a:xfrm flipH="1">
              <a:off x="565044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02" name="Freeform 500">
              <a:extLst>
                <a:ext uri="{FF2B5EF4-FFF2-40B4-BE49-F238E27FC236}">
                  <a16:creationId xmlns:a16="http://schemas.microsoft.com/office/drawing/2014/main" id="{F1B7DFC8-4587-46B7-AAC8-F87FB21DC4C0}"/>
                </a:ext>
              </a:extLst>
            </p:cNvPr>
            <p:cNvSpPr>
              <a:spLocks/>
            </p:cNvSpPr>
            <p:nvPr userDrawn="1"/>
          </p:nvSpPr>
          <p:spPr bwMode="auto">
            <a:xfrm flipH="1">
              <a:off x="532430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03" name="Freeform 501">
              <a:extLst>
                <a:ext uri="{FF2B5EF4-FFF2-40B4-BE49-F238E27FC236}">
                  <a16:creationId xmlns:a16="http://schemas.microsoft.com/office/drawing/2014/main" id="{C67FB732-0AFE-4115-82D6-1FAF1D4B1694}"/>
                </a:ext>
              </a:extLst>
            </p:cNvPr>
            <p:cNvSpPr>
              <a:spLocks/>
            </p:cNvSpPr>
            <p:nvPr userDrawn="1"/>
          </p:nvSpPr>
          <p:spPr bwMode="auto">
            <a:xfrm flipH="1">
              <a:off x="5757539"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04" name="Freeform 502">
              <a:extLst>
                <a:ext uri="{FF2B5EF4-FFF2-40B4-BE49-F238E27FC236}">
                  <a16:creationId xmlns:a16="http://schemas.microsoft.com/office/drawing/2014/main" id="{4C810AFF-19C1-445D-8988-68F2335B919F}"/>
                </a:ext>
              </a:extLst>
            </p:cNvPr>
            <p:cNvSpPr>
              <a:spLocks/>
            </p:cNvSpPr>
            <p:nvPr userDrawn="1"/>
          </p:nvSpPr>
          <p:spPr bwMode="auto">
            <a:xfrm flipH="1">
              <a:off x="5431399"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05" name="Freeform 29">
              <a:extLst>
                <a:ext uri="{FF2B5EF4-FFF2-40B4-BE49-F238E27FC236}">
                  <a16:creationId xmlns:a16="http://schemas.microsoft.com/office/drawing/2014/main" id="{1DCD588B-24CE-46DC-ABEA-A5793C1C3991}"/>
                </a:ext>
              </a:extLst>
            </p:cNvPr>
            <p:cNvSpPr>
              <a:spLocks/>
            </p:cNvSpPr>
            <p:nvPr userDrawn="1"/>
          </p:nvSpPr>
          <p:spPr bwMode="auto">
            <a:xfrm flipH="1">
              <a:off x="499567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06" name="Freeform 31">
              <a:extLst>
                <a:ext uri="{FF2B5EF4-FFF2-40B4-BE49-F238E27FC236}">
                  <a16:creationId xmlns:a16="http://schemas.microsoft.com/office/drawing/2014/main" id="{F1DCD1F0-3F81-4C08-9226-4A45B763A5FA}"/>
                </a:ext>
              </a:extLst>
            </p:cNvPr>
            <p:cNvSpPr>
              <a:spLocks/>
            </p:cNvSpPr>
            <p:nvPr userDrawn="1"/>
          </p:nvSpPr>
          <p:spPr bwMode="auto">
            <a:xfrm flipH="1">
              <a:off x="5102769"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73" name="Freeform 29">
              <a:extLst>
                <a:ext uri="{FF2B5EF4-FFF2-40B4-BE49-F238E27FC236}">
                  <a16:creationId xmlns:a16="http://schemas.microsoft.com/office/drawing/2014/main" id="{1036A621-C305-45CF-8F40-3A4460954BFD}"/>
                </a:ext>
              </a:extLst>
            </p:cNvPr>
            <p:cNvSpPr>
              <a:spLocks/>
            </p:cNvSpPr>
            <p:nvPr userDrawn="1"/>
          </p:nvSpPr>
          <p:spPr bwMode="auto">
            <a:xfrm flipH="1">
              <a:off x="466704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74" name="Freeform 30">
              <a:extLst>
                <a:ext uri="{FF2B5EF4-FFF2-40B4-BE49-F238E27FC236}">
                  <a16:creationId xmlns:a16="http://schemas.microsoft.com/office/drawing/2014/main" id="{76497096-B96E-4786-B27A-8AD0C5D2CBAE}"/>
                </a:ext>
              </a:extLst>
            </p:cNvPr>
            <p:cNvSpPr>
              <a:spLocks/>
            </p:cNvSpPr>
            <p:nvPr userDrawn="1"/>
          </p:nvSpPr>
          <p:spPr bwMode="auto">
            <a:xfrm flipH="1">
              <a:off x="4340907"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75" name="Freeform 31">
              <a:extLst>
                <a:ext uri="{FF2B5EF4-FFF2-40B4-BE49-F238E27FC236}">
                  <a16:creationId xmlns:a16="http://schemas.microsoft.com/office/drawing/2014/main" id="{A21FC8CA-0BEA-49B8-9438-E62B41FA3733}"/>
                </a:ext>
              </a:extLst>
            </p:cNvPr>
            <p:cNvSpPr>
              <a:spLocks/>
            </p:cNvSpPr>
            <p:nvPr userDrawn="1"/>
          </p:nvSpPr>
          <p:spPr bwMode="auto">
            <a:xfrm flipH="1">
              <a:off x="4774142"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76" name="Freeform 32">
              <a:extLst>
                <a:ext uri="{FF2B5EF4-FFF2-40B4-BE49-F238E27FC236}">
                  <a16:creationId xmlns:a16="http://schemas.microsoft.com/office/drawing/2014/main" id="{77B335DA-4B13-4A1B-8EEE-39C491F03437}"/>
                </a:ext>
              </a:extLst>
            </p:cNvPr>
            <p:cNvSpPr>
              <a:spLocks/>
            </p:cNvSpPr>
            <p:nvPr userDrawn="1"/>
          </p:nvSpPr>
          <p:spPr bwMode="auto">
            <a:xfrm flipH="1">
              <a:off x="4448001"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77" name="Freeform 29">
              <a:extLst>
                <a:ext uri="{FF2B5EF4-FFF2-40B4-BE49-F238E27FC236}">
                  <a16:creationId xmlns:a16="http://schemas.microsoft.com/office/drawing/2014/main" id="{734CA072-9E2D-4845-A900-23630A88301E}"/>
                </a:ext>
              </a:extLst>
            </p:cNvPr>
            <p:cNvSpPr>
              <a:spLocks/>
            </p:cNvSpPr>
            <p:nvPr userDrawn="1"/>
          </p:nvSpPr>
          <p:spPr bwMode="auto">
            <a:xfrm flipH="1">
              <a:off x="401227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78" name="Freeform 30">
              <a:extLst>
                <a:ext uri="{FF2B5EF4-FFF2-40B4-BE49-F238E27FC236}">
                  <a16:creationId xmlns:a16="http://schemas.microsoft.com/office/drawing/2014/main" id="{E7B53676-1AE8-4D6E-96D3-6A7F31F05711}"/>
                </a:ext>
              </a:extLst>
            </p:cNvPr>
            <p:cNvSpPr>
              <a:spLocks/>
            </p:cNvSpPr>
            <p:nvPr userDrawn="1"/>
          </p:nvSpPr>
          <p:spPr bwMode="auto">
            <a:xfrm flipH="1">
              <a:off x="368613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79" name="Freeform 31">
              <a:extLst>
                <a:ext uri="{FF2B5EF4-FFF2-40B4-BE49-F238E27FC236}">
                  <a16:creationId xmlns:a16="http://schemas.microsoft.com/office/drawing/2014/main" id="{54BE4303-35D5-4A86-A302-E222F70F047E}"/>
                </a:ext>
              </a:extLst>
            </p:cNvPr>
            <p:cNvSpPr>
              <a:spLocks/>
            </p:cNvSpPr>
            <p:nvPr userDrawn="1"/>
          </p:nvSpPr>
          <p:spPr bwMode="auto">
            <a:xfrm flipH="1">
              <a:off x="4119373"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80" name="Freeform 32">
              <a:extLst>
                <a:ext uri="{FF2B5EF4-FFF2-40B4-BE49-F238E27FC236}">
                  <a16:creationId xmlns:a16="http://schemas.microsoft.com/office/drawing/2014/main" id="{88E87CED-04B5-476D-99C4-4C98D3D907F6}"/>
                </a:ext>
              </a:extLst>
            </p:cNvPr>
            <p:cNvSpPr>
              <a:spLocks/>
            </p:cNvSpPr>
            <p:nvPr userDrawn="1"/>
          </p:nvSpPr>
          <p:spPr bwMode="auto">
            <a:xfrm flipH="1">
              <a:off x="3793231"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81" name="Freeform 29">
              <a:extLst>
                <a:ext uri="{FF2B5EF4-FFF2-40B4-BE49-F238E27FC236}">
                  <a16:creationId xmlns:a16="http://schemas.microsoft.com/office/drawing/2014/main" id="{0EDC7198-FEA6-43FD-ADEA-18F3D5968EF7}"/>
                </a:ext>
              </a:extLst>
            </p:cNvPr>
            <p:cNvSpPr>
              <a:spLocks/>
            </p:cNvSpPr>
            <p:nvPr userDrawn="1"/>
          </p:nvSpPr>
          <p:spPr bwMode="auto">
            <a:xfrm flipH="1">
              <a:off x="335751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82" name="Freeform 30">
              <a:extLst>
                <a:ext uri="{FF2B5EF4-FFF2-40B4-BE49-F238E27FC236}">
                  <a16:creationId xmlns:a16="http://schemas.microsoft.com/office/drawing/2014/main" id="{5B3D6183-CFAB-430F-8659-EF5F2C076B9F}"/>
                </a:ext>
              </a:extLst>
            </p:cNvPr>
            <p:cNvSpPr>
              <a:spLocks/>
            </p:cNvSpPr>
            <p:nvPr userDrawn="1"/>
          </p:nvSpPr>
          <p:spPr bwMode="auto">
            <a:xfrm flipH="1">
              <a:off x="3031369"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83" name="Freeform 31">
              <a:extLst>
                <a:ext uri="{FF2B5EF4-FFF2-40B4-BE49-F238E27FC236}">
                  <a16:creationId xmlns:a16="http://schemas.microsoft.com/office/drawing/2014/main" id="{315F1ECD-1621-467F-9AE8-44B1145E933F}"/>
                </a:ext>
              </a:extLst>
            </p:cNvPr>
            <p:cNvSpPr>
              <a:spLocks/>
            </p:cNvSpPr>
            <p:nvPr userDrawn="1"/>
          </p:nvSpPr>
          <p:spPr bwMode="auto">
            <a:xfrm flipH="1">
              <a:off x="3464604"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84" name="Freeform 32">
              <a:extLst>
                <a:ext uri="{FF2B5EF4-FFF2-40B4-BE49-F238E27FC236}">
                  <a16:creationId xmlns:a16="http://schemas.microsoft.com/office/drawing/2014/main" id="{97A20B98-A2D3-482D-87A9-57D7B3FCE7E3}"/>
                </a:ext>
              </a:extLst>
            </p:cNvPr>
            <p:cNvSpPr>
              <a:spLocks/>
            </p:cNvSpPr>
            <p:nvPr userDrawn="1"/>
          </p:nvSpPr>
          <p:spPr bwMode="auto">
            <a:xfrm flipH="1">
              <a:off x="3138464"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85" name="Freeform 29">
              <a:extLst>
                <a:ext uri="{FF2B5EF4-FFF2-40B4-BE49-F238E27FC236}">
                  <a16:creationId xmlns:a16="http://schemas.microsoft.com/office/drawing/2014/main" id="{F848CDB4-3CA9-41C5-96BA-E516A11F9065}"/>
                </a:ext>
              </a:extLst>
            </p:cNvPr>
            <p:cNvSpPr>
              <a:spLocks/>
            </p:cNvSpPr>
            <p:nvPr userDrawn="1"/>
          </p:nvSpPr>
          <p:spPr bwMode="auto">
            <a:xfrm flipH="1">
              <a:off x="270274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86" name="Freeform 30">
              <a:extLst>
                <a:ext uri="{FF2B5EF4-FFF2-40B4-BE49-F238E27FC236}">
                  <a16:creationId xmlns:a16="http://schemas.microsoft.com/office/drawing/2014/main" id="{B4ED0023-51CE-4A28-8F14-74133E09AB4F}"/>
                </a:ext>
              </a:extLst>
            </p:cNvPr>
            <p:cNvSpPr>
              <a:spLocks/>
            </p:cNvSpPr>
            <p:nvPr userDrawn="1"/>
          </p:nvSpPr>
          <p:spPr bwMode="auto">
            <a:xfrm flipH="1">
              <a:off x="2376599"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87" name="Freeform 31">
              <a:extLst>
                <a:ext uri="{FF2B5EF4-FFF2-40B4-BE49-F238E27FC236}">
                  <a16:creationId xmlns:a16="http://schemas.microsoft.com/office/drawing/2014/main" id="{EA526ABD-0F5E-4090-8844-FB00086FC7AC}"/>
                </a:ext>
              </a:extLst>
            </p:cNvPr>
            <p:cNvSpPr>
              <a:spLocks/>
            </p:cNvSpPr>
            <p:nvPr userDrawn="1"/>
          </p:nvSpPr>
          <p:spPr bwMode="auto">
            <a:xfrm flipH="1">
              <a:off x="2809836"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88" name="Freeform 32">
              <a:extLst>
                <a:ext uri="{FF2B5EF4-FFF2-40B4-BE49-F238E27FC236}">
                  <a16:creationId xmlns:a16="http://schemas.microsoft.com/office/drawing/2014/main" id="{FA5AB9E8-2D5B-4884-BBFD-C2AD82D9EED8}"/>
                </a:ext>
              </a:extLst>
            </p:cNvPr>
            <p:cNvSpPr>
              <a:spLocks/>
            </p:cNvSpPr>
            <p:nvPr userDrawn="1"/>
          </p:nvSpPr>
          <p:spPr bwMode="auto">
            <a:xfrm flipH="1">
              <a:off x="2483694"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89" name="Freeform 387">
              <a:extLst>
                <a:ext uri="{FF2B5EF4-FFF2-40B4-BE49-F238E27FC236}">
                  <a16:creationId xmlns:a16="http://schemas.microsoft.com/office/drawing/2014/main" id="{8FBD0871-FCA7-485D-A512-F03AF1905ED8}"/>
                </a:ext>
              </a:extLst>
            </p:cNvPr>
            <p:cNvSpPr>
              <a:spLocks/>
            </p:cNvSpPr>
            <p:nvPr userDrawn="1"/>
          </p:nvSpPr>
          <p:spPr bwMode="auto">
            <a:xfrm flipH="1">
              <a:off x="2047972"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90" name="Freeform 388">
              <a:extLst>
                <a:ext uri="{FF2B5EF4-FFF2-40B4-BE49-F238E27FC236}">
                  <a16:creationId xmlns:a16="http://schemas.microsoft.com/office/drawing/2014/main" id="{BDF6C8F3-37B7-4E6C-8429-473CEE18836C}"/>
                </a:ext>
              </a:extLst>
            </p:cNvPr>
            <p:cNvSpPr>
              <a:spLocks/>
            </p:cNvSpPr>
            <p:nvPr userDrawn="1"/>
          </p:nvSpPr>
          <p:spPr bwMode="auto">
            <a:xfrm flipH="1">
              <a:off x="172183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91" name="Freeform 389">
              <a:extLst>
                <a:ext uri="{FF2B5EF4-FFF2-40B4-BE49-F238E27FC236}">
                  <a16:creationId xmlns:a16="http://schemas.microsoft.com/office/drawing/2014/main" id="{D455863F-CB0D-4728-A5FE-7B7F63EFDDA8}"/>
                </a:ext>
              </a:extLst>
            </p:cNvPr>
            <p:cNvSpPr>
              <a:spLocks/>
            </p:cNvSpPr>
            <p:nvPr userDrawn="1"/>
          </p:nvSpPr>
          <p:spPr bwMode="auto">
            <a:xfrm flipH="1">
              <a:off x="2155066"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92" name="Freeform 390">
              <a:extLst>
                <a:ext uri="{FF2B5EF4-FFF2-40B4-BE49-F238E27FC236}">
                  <a16:creationId xmlns:a16="http://schemas.microsoft.com/office/drawing/2014/main" id="{4C24FDD3-2DCE-4961-AA5C-9813821BC692}"/>
                </a:ext>
              </a:extLst>
            </p:cNvPr>
            <p:cNvSpPr>
              <a:spLocks/>
            </p:cNvSpPr>
            <p:nvPr userDrawn="1"/>
          </p:nvSpPr>
          <p:spPr bwMode="auto">
            <a:xfrm flipH="1">
              <a:off x="1828926"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93" name="Freeform 29">
              <a:extLst>
                <a:ext uri="{FF2B5EF4-FFF2-40B4-BE49-F238E27FC236}">
                  <a16:creationId xmlns:a16="http://schemas.microsoft.com/office/drawing/2014/main" id="{047CB4F5-4E7E-4CBF-926A-2A2357F084C0}"/>
                </a:ext>
              </a:extLst>
            </p:cNvPr>
            <p:cNvSpPr>
              <a:spLocks/>
            </p:cNvSpPr>
            <p:nvPr userDrawn="1"/>
          </p:nvSpPr>
          <p:spPr bwMode="auto">
            <a:xfrm flipH="1">
              <a:off x="139320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94" name="Freeform 31">
              <a:extLst>
                <a:ext uri="{FF2B5EF4-FFF2-40B4-BE49-F238E27FC236}">
                  <a16:creationId xmlns:a16="http://schemas.microsoft.com/office/drawing/2014/main" id="{9869C8EB-AAC4-49F5-BC1D-8B908DE82325}"/>
                </a:ext>
              </a:extLst>
            </p:cNvPr>
            <p:cNvSpPr>
              <a:spLocks/>
            </p:cNvSpPr>
            <p:nvPr userDrawn="1"/>
          </p:nvSpPr>
          <p:spPr bwMode="auto">
            <a:xfrm flipH="1">
              <a:off x="1500297"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95" name="Freeform 29">
              <a:extLst>
                <a:ext uri="{FF2B5EF4-FFF2-40B4-BE49-F238E27FC236}">
                  <a16:creationId xmlns:a16="http://schemas.microsoft.com/office/drawing/2014/main" id="{B01CBDDE-F0A7-4A16-9712-BA802AAFC8FC}"/>
                </a:ext>
              </a:extLst>
            </p:cNvPr>
            <p:cNvSpPr>
              <a:spLocks/>
            </p:cNvSpPr>
            <p:nvPr userDrawn="1"/>
          </p:nvSpPr>
          <p:spPr bwMode="auto">
            <a:xfrm flipH="1">
              <a:off x="106457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96" name="Freeform 30">
              <a:extLst>
                <a:ext uri="{FF2B5EF4-FFF2-40B4-BE49-F238E27FC236}">
                  <a16:creationId xmlns:a16="http://schemas.microsoft.com/office/drawing/2014/main" id="{A428EAE8-80C3-42EF-A14C-42B00A1C2429}"/>
                </a:ext>
              </a:extLst>
            </p:cNvPr>
            <p:cNvSpPr>
              <a:spLocks/>
            </p:cNvSpPr>
            <p:nvPr userDrawn="1"/>
          </p:nvSpPr>
          <p:spPr bwMode="auto">
            <a:xfrm flipH="1">
              <a:off x="73843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97" name="Freeform 31">
              <a:extLst>
                <a:ext uri="{FF2B5EF4-FFF2-40B4-BE49-F238E27FC236}">
                  <a16:creationId xmlns:a16="http://schemas.microsoft.com/office/drawing/2014/main" id="{A9444C7E-B579-48CE-8207-F06CA36C5C14}"/>
                </a:ext>
              </a:extLst>
            </p:cNvPr>
            <p:cNvSpPr>
              <a:spLocks/>
            </p:cNvSpPr>
            <p:nvPr userDrawn="1"/>
          </p:nvSpPr>
          <p:spPr bwMode="auto">
            <a:xfrm flipH="1">
              <a:off x="1171668"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98" name="Freeform 32">
              <a:extLst>
                <a:ext uri="{FF2B5EF4-FFF2-40B4-BE49-F238E27FC236}">
                  <a16:creationId xmlns:a16="http://schemas.microsoft.com/office/drawing/2014/main" id="{D6ED2ABE-6BAB-44D6-A940-B6DAE67EA700}"/>
                </a:ext>
              </a:extLst>
            </p:cNvPr>
            <p:cNvSpPr>
              <a:spLocks/>
            </p:cNvSpPr>
            <p:nvPr userDrawn="1"/>
          </p:nvSpPr>
          <p:spPr bwMode="auto">
            <a:xfrm flipH="1">
              <a:off x="845528"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599" name="Freeform 397">
              <a:extLst>
                <a:ext uri="{FF2B5EF4-FFF2-40B4-BE49-F238E27FC236}">
                  <a16:creationId xmlns:a16="http://schemas.microsoft.com/office/drawing/2014/main" id="{5081E542-69E6-41BF-B82B-8B8210F14768}"/>
                </a:ext>
              </a:extLst>
            </p:cNvPr>
            <p:cNvSpPr>
              <a:spLocks/>
            </p:cNvSpPr>
            <p:nvPr userDrawn="1"/>
          </p:nvSpPr>
          <p:spPr bwMode="auto">
            <a:xfrm flipH="1">
              <a:off x="40980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00" name="Freeform 398">
              <a:extLst>
                <a:ext uri="{FF2B5EF4-FFF2-40B4-BE49-F238E27FC236}">
                  <a16:creationId xmlns:a16="http://schemas.microsoft.com/office/drawing/2014/main" id="{8A1A219D-7DF2-4217-9CE9-26DDB772C48F}"/>
                </a:ext>
              </a:extLst>
            </p:cNvPr>
            <p:cNvSpPr>
              <a:spLocks/>
            </p:cNvSpPr>
            <p:nvPr userDrawn="1"/>
          </p:nvSpPr>
          <p:spPr bwMode="auto">
            <a:xfrm flipH="1">
              <a:off x="83664"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01" name="Freeform 399">
              <a:extLst>
                <a:ext uri="{FF2B5EF4-FFF2-40B4-BE49-F238E27FC236}">
                  <a16:creationId xmlns:a16="http://schemas.microsoft.com/office/drawing/2014/main" id="{8BD313FC-73AA-4D1A-8F6B-231839C68D8F}"/>
                </a:ext>
              </a:extLst>
            </p:cNvPr>
            <p:cNvSpPr>
              <a:spLocks/>
            </p:cNvSpPr>
            <p:nvPr userDrawn="1"/>
          </p:nvSpPr>
          <p:spPr bwMode="auto">
            <a:xfrm flipH="1">
              <a:off x="516899"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02" name="Freeform 400">
              <a:extLst>
                <a:ext uri="{FF2B5EF4-FFF2-40B4-BE49-F238E27FC236}">
                  <a16:creationId xmlns:a16="http://schemas.microsoft.com/office/drawing/2014/main" id="{E6A6ECBB-37F6-451D-B8EF-ACA25B4FF0AE}"/>
                </a:ext>
              </a:extLst>
            </p:cNvPr>
            <p:cNvSpPr>
              <a:spLocks/>
            </p:cNvSpPr>
            <p:nvPr userDrawn="1"/>
          </p:nvSpPr>
          <p:spPr bwMode="auto">
            <a:xfrm flipH="1">
              <a:off x="190758"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grpSp>
        <p:nvGrpSpPr>
          <p:cNvPr id="1818" name="Group 1817">
            <a:extLst>
              <a:ext uri="{FF2B5EF4-FFF2-40B4-BE49-F238E27FC236}">
                <a16:creationId xmlns:a16="http://schemas.microsoft.com/office/drawing/2014/main" id="{467AD0AE-48AD-458F-9364-8892C9F2C72D}"/>
              </a:ext>
            </a:extLst>
          </p:cNvPr>
          <p:cNvGrpSpPr/>
          <p:nvPr userDrawn="1"/>
        </p:nvGrpSpPr>
        <p:grpSpPr>
          <a:xfrm>
            <a:off x="85341" y="3844316"/>
            <a:ext cx="12250687" cy="180153"/>
            <a:chOff x="83663" y="3697854"/>
            <a:chExt cx="12009864" cy="176637"/>
          </a:xfrm>
        </p:grpSpPr>
        <p:sp>
          <p:nvSpPr>
            <p:cNvPr id="1707" name="Freeform 29">
              <a:extLst>
                <a:ext uri="{FF2B5EF4-FFF2-40B4-BE49-F238E27FC236}">
                  <a16:creationId xmlns:a16="http://schemas.microsoft.com/office/drawing/2014/main" id="{17FE407A-2FDE-4FD9-AB6B-1752AF0D9526}"/>
                </a:ext>
              </a:extLst>
            </p:cNvPr>
            <p:cNvSpPr>
              <a:spLocks/>
            </p:cNvSpPr>
            <p:nvPr userDrawn="1"/>
          </p:nvSpPr>
          <p:spPr bwMode="auto">
            <a:xfrm>
              <a:off x="5217208"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08" name="Freeform 30">
              <a:extLst>
                <a:ext uri="{FF2B5EF4-FFF2-40B4-BE49-F238E27FC236}">
                  <a16:creationId xmlns:a16="http://schemas.microsoft.com/office/drawing/2014/main" id="{1184228A-FA39-464B-AB6A-6401BB38DDB8}"/>
                </a:ext>
              </a:extLst>
            </p:cNvPr>
            <p:cNvSpPr>
              <a:spLocks/>
            </p:cNvSpPr>
            <p:nvPr userDrawn="1"/>
          </p:nvSpPr>
          <p:spPr bwMode="auto">
            <a:xfrm>
              <a:off x="5543349"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09" name="Freeform 31">
              <a:extLst>
                <a:ext uri="{FF2B5EF4-FFF2-40B4-BE49-F238E27FC236}">
                  <a16:creationId xmlns:a16="http://schemas.microsoft.com/office/drawing/2014/main" id="{74B73DA8-A0F2-4D99-8CDE-8CE13692B8A9}"/>
                </a:ext>
              </a:extLst>
            </p:cNvPr>
            <p:cNvSpPr>
              <a:spLocks/>
            </p:cNvSpPr>
            <p:nvPr userDrawn="1"/>
          </p:nvSpPr>
          <p:spPr bwMode="auto">
            <a:xfrm>
              <a:off x="4995675"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10" name="Freeform 32">
              <a:extLst>
                <a:ext uri="{FF2B5EF4-FFF2-40B4-BE49-F238E27FC236}">
                  <a16:creationId xmlns:a16="http://schemas.microsoft.com/office/drawing/2014/main" id="{89A03816-6430-4BAC-B797-9C0B276EB3FC}"/>
                </a:ext>
              </a:extLst>
            </p:cNvPr>
            <p:cNvSpPr>
              <a:spLocks/>
            </p:cNvSpPr>
            <p:nvPr userDrawn="1"/>
          </p:nvSpPr>
          <p:spPr bwMode="auto">
            <a:xfrm>
              <a:off x="5324302"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11" name="Freeform 29">
              <a:extLst>
                <a:ext uri="{FF2B5EF4-FFF2-40B4-BE49-F238E27FC236}">
                  <a16:creationId xmlns:a16="http://schemas.microsoft.com/office/drawing/2014/main" id="{D29822F9-A4D1-4D10-A2EA-5D5BD5724C42}"/>
                </a:ext>
              </a:extLst>
            </p:cNvPr>
            <p:cNvSpPr>
              <a:spLocks/>
            </p:cNvSpPr>
            <p:nvPr userDrawn="1"/>
          </p:nvSpPr>
          <p:spPr bwMode="auto">
            <a:xfrm>
              <a:off x="5871978"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12" name="Freeform 30">
              <a:extLst>
                <a:ext uri="{FF2B5EF4-FFF2-40B4-BE49-F238E27FC236}">
                  <a16:creationId xmlns:a16="http://schemas.microsoft.com/office/drawing/2014/main" id="{C91557DD-9774-4BA5-AF69-CDB3EF293DBC}"/>
                </a:ext>
              </a:extLst>
            </p:cNvPr>
            <p:cNvSpPr>
              <a:spLocks/>
            </p:cNvSpPr>
            <p:nvPr userDrawn="1"/>
          </p:nvSpPr>
          <p:spPr bwMode="auto">
            <a:xfrm>
              <a:off x="6198118"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13" name="Freeform 31">
              <a:extLst>
                <a:ext uri="{FF2B5EF4-FFF2-40B4-BE49-F238E27FC236}">
                  <a16:creationId xmlns:a16="http://schemas.microsoft.com/office/drawing/2014/main" id="{2C0D53D8-0DA5-4317-AAB6-79B6953A2EE5}"/>
                </a:ext>
              </a:extLst>
            </p:cNvPr>
            <p:cNvSpPr>
              <a:spLocks/>
            </p:cNvSpPr>
            <p:nvPr userDrawn="1"/>
          </p:nvSpPr>
          <p:spPr bwMode="auto">
            <a:xfrm>
              <a:off x="5650444"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14" name="Freeform 32">
              <a:extLst>
                <a:ext uri="{FF2B5EF4-FFF2-40B4-BE49-F238E27FC236}">
                  <a16:creationId xmlns:a16="http://schemas.microsoft.com/office/drawing/2014/main" id="{837ABA6A-B9C4-4EBA-9FBB-4243BA5AFA41}"/>
                </a:ext>
              </a:extLst>
            </p:cNvPr>
            <p:cNvSpPr>
              <a:spLocks/>
            </p:cNvSpPr>
            <p:nvPr userDrawn="1"/>
          </p:nvSpPr>
          <p:spPr bwMode="auto">
            <a:xfrm>
              <a:off x="5979072"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15" name="Freeform 29">
              <a:extLst>
                <a:ext uri="{FF2B5EF4-FFF2-40B4-BE49-F238E27FC236}">
                  <a16:creationId xmlns:a16="http://schemas.microsoft.com/office/drawing/2014/main" id="{D77667AB-D521-4340-965C-511BCE96D807}"/>
                </a:ext>
              </a:extLst>
            </p:cNvPr>
            <p:cNvSpPr>
              <a:spLocks/>
            </p:cNvSpPr>
            <p:nvPr userDrawn="1"/>
          </p:nvSpPr>
          <p:spPr bwMode="auto">
            <a:xfrm>
              <a:off x="6526746"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16" name="Freeform 30">
              <a:extLst>
                <a:ext uri="{FF2B5EF4-FFF2-40B4-BE49-F238E27FC236}">
                  <a16:creationId xmlns:a16="http://schemas.microsoft.com/office/drawing/2014/main" id="{BD2BD189-465D-4227-9095-E7998ABC52BD}"/>
                </a:ext>
              </a:extLst>
            </p:cNvPr>
            <p:cNvSpPr>
              <a:spLocks/>
            </p:cNvSpPr>
            <p:nvPr userDrawn="1"/>
          </p:nvSpPr>
          <p:spPr bwMode="auto">
            <a:xfrm>
              <a:off x="6852887"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17" name="Freeform 31">
              <a:extLst>
                <a:ext uri="{FF2B5EF4-FFF2-40B4-BE49-F238E27FC236}">
                  <a16:creationId xmlns:a16="http://schemas.microsoft.com/office/drawing/2014/main" id="{A644DD9A-34F6-4E6E-8CAC-AE8789C3CEC9}"/>
                </a:ext>
              </a:extLst>
            </p:cNvPr>
            <p:cNvSpPr>
              <a:spLocks/>
            </p:cNvSpPr>
            <p:nvPr userDrawn="1"/>
          </p:nvSpPr>
          <p:spPr bwMode="auto">
            <a:xfrm>
              <a:off x="6305213"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18" name="Freeform 32">
              <a:extLst>
                <a:ext uri="{FF2B5EF4-FFF2-40B4-BE49-F238E27FC236}">
                  <a16:creationId xmlns:a16="http://schemas.microsoft.com/office/drawing/2014/main" id="{1A3430E0-7EBF-4117-B45B-6A6AB8429792}"/>
                </a:ext>
              </a:extLst>
            </p:cNvPr>
            <p:cNvSpPr>
              <a:spLocks/>
            </p:cNvSpPr>
            <p:nvPr userDrawn="1"/>
          </p:nvSpPr>
          <p:spPr bwMode="auto">
            <a:xfrm>
              <a:off x="6633841"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19" name="Freeform 29">
              <a:extLst>
                <a:ext uri="{FF2B5EF4-FFF2-40B4-BE49-F238E27FC236}">
                  <a16:creationId xmlns:a16="http://schemas.microsoft.com/office/drawing/2014/main" id="{9E52CBFC-9C1F-478E-B487-0475A95F9468}"/>
                </a:ext>
              </a:extLst>
            </p:cNvPr>
            <p:cNvSpPr>
              <a:spLocks/>
            </p:cNvSpPr>
            <p:nvPr userDrawn="1"/>
          </p:nvSpPr>
          <p:spPr bwMode="auto">
            <a:xfrm>
              <a:off x="7181515"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20" name="Freeform 30">
              <a:extLst>
                <a:ext uri="{FF2B5EF4-FFF2-40B4-BE49-F238E27FC236}">
                  <a16:creationId xmlns:a16="http://schemas.microsoft.com/office/drawing/2014/main" id="{A0987136-EF45-4A96-AC9E-00942EB345D3}"/>
                </a:ext>
              </a:extLst>
            </p:cNvPr>
            <p:cNvSpPr>
              <a:spLocks/>
            </p:cNvSpPr>
            <p:nvPr userDrawn="1"/>
          </p:nvSpPr>
          <p:spPr bwMode="auto">
            <a:xfrm>
              <a:off x="7507656"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21" name="Freeform 31">
              <a:extLst>
                <a:ext uri="{FF2B5EF4-FFF2-40B4-BE49-F238E27FC236}">
                  <a16:creationId xmlns:a16="http://schemas.microsoft.com/office/drawing/2014/main" id="{E74EB48D-6FDA-4701-8D1C-23839CEA4C7C}"/>
                </a:ext>
              </a:extLst>
            </p:cNvPr>
            <p:cNvSpPr>
              <a:spLocks/>
            </p:cNvSpPr>
            <p:nvPr userDrawn="1"/>
          </p:nvSpPr>
          <p:spPr bwMode="auto">
            <a:xfrm>
              <a:off x="6959982"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22" name="Freeform 32">
              <a:extLst>
                <a:ext uri="{FF2B5EF4-FFF2-40B4-BE49-F238E27FC236}">
                  <a16:creationId xmlns:a16="http://schemas.microsoft.com/office/drawing/2014/main" id="{F3F758AD-FCA5-41B3-AB7D-C1C3A9E86DC3}"/>
                </a:ext>
              </a:extLst>
            </p:cNvPr>
            <p:cNvSpPr>
              <a:spLocks/>
            </p:cNvSpPr>
            <p:nvPr userDrawn="1"/>
          </p:nvSpPr>
          <p:spPr bwMode="auto">
            <a:xfrm>
              <a:off x="7288610"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23" name="Freeform 521">
              <a:extLst>
                <a:ext uri="{FF2B5EF4-FFF2-40B4-BE49-F238E27FC236}">
                  <a16:creationId xmlns:a16="http://schemas.microsoft.com/office/drawing/2014/main" id="{CCE8E6F8-213D-40B0-9DB4-A4FA39B56C08}"/>
                </a:ext>
              </a:extLst>
            </p:cNvPr>
            <p:cNvSpPr>
              <a:spLocks/>
            </p:cNvSpPr>
            <p:nvPr userDrawn="1"/>
          </p:nvSpPr>
          <p:spPr bwMode="auto">
            <a:xfrm>
              <a:off x="7836284"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24" name="Freeform 522">
              <a:extLst>
                <a:ext uri="{FF2B5EF4-FFF2-40B4-BE49-F238E27FC236}">
                  <a16:creationId xmlns:a16="http://schemas.microsoft.com/office/drawing/2014/main" id="{FF0E7B21-E2CA-4C65-9392-2FD5BE09BADB}"/>
                </a:ext>
              </a:extLst>
            </p:cNvPr>
            <p:cNvSpPr>
              <a:spLocks/>
            </p:cNvSpPr>
            <p:nvPr userDrawn="1"/>
          </p:nvSpPr>
          <p:spPr bwMode="auto">
            <a:xfrm>
              <a:off x="8162425"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25" name="Freeform 523">
              <a:extLst>
                <a:ext uri="{FF2B5EF4-FFF2-40B4-BE49-F238E27FC236}">
                  <a16:creationId xmlns:a16="http://schemas.microsoft.com/office/drawing/2014/main" id="{6F1E1ED6-2F41-485A-BF06-4EF4078FF476}"/>
                </a:ext>
              </a:extLst>
            </p:cNvPr>
            <p:cNvSpPr>
              <a:spLocks/>
            </p:cNvSpPr>
            <p:nvPr userDrawn="1"/>
          </p:nvSpPr>
          <p:spPr bwMode="auto">
            <a:xfrm>
              <a:off x="7614751"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26" name="Freeform 524">
              <a:extLst>
                <a:ext uri="{FF2B5EF4-FFF2-40B4-BE49-F238E27FC236}">
                  <a16:creationId xmlns:a16="http://schemas.microsoft.com/office/drawing/2014/main" id="{686B2075-6FDB-4098-A178-2FAC6A3E01A7}"/>
                </a:ext>
              </a:extLst>
            </p:cNvPr>
            <p:cNvSpPr>
              <a:spLocks/>
            </p:cNvSpPr>
            <p:nvPr userDrawn="1"/>
          </p:nvSpPr>
          <p:spPr bwMode="auto">
            <a:xfrm>
              <a:off x="7943378"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27" name="Freeform 29">
              <a:extLst>
                <a:ext uri="{FF2B5EF4-FFF2-40B4-BE49-F238E27FC236}">
                  <a16:creationId xmlns:a16="http://schemas.microsoft.com/office/drawing/2014/main" id="{2120606B-5026-4440-8A21-6A0C03738CB9}"/>
                </a:ext>
              </a:extLst>
            </p:cNvPr>
            <p:cNvSpPr>
              <a:spLocks/>
            </p:cNvSpPr>
            <p:nvPr userDrawn="1"/>
          </p:nvSpPr>
          <p:spPr bwMode="auto">
            <a:xfrm>
              <a:off x="8491054"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28" name="Freeform 31">
              <a:extLst>
                <a:ext uri="{FF2B5EF4-FFF2-40B4-BE49-F238E27FC236}">
                  <a16:creationId xmlns:a16="http://schemas.microsoft.com/office/drawing/2014/main" id="{A1E66B80-019D-4A0B-84BD-A98756CE34FB}"/>
                </a:ext>
              </a:extLst>
            </p:cNvPr>
            <p:cNvSpPr>
              <a:spLocks/>
            </p:cNvSpPr>
            <p:nvPr userDrawn="1"/>
          </p:nvSpPr>
          <p:spPr bwMode="auto">
            <a:xfrm>
              <a:off x="8269520"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29" name="Freeform 29">
              <a:extLst>
                <a:ext uri="{FF2B5EF4-FFF2-40B4-BE49-F238E27FC236}">
                  <a16:creationId xmlns:a16="http://schemas.microsoft.com/office/drawing/2014/main" id="{E7B3AB83-469E-47AB-8461-9638A4684F46}"/>
                </a:ext>
              </a:extLst>
            </p:cNvPr>
            <p:cNvSpPr>
              <a:spLocks/>
            </p:cNvSpPr>
            <p:nvPr userDrawn="1"/>
          </p:nvSpPr>
          <p:spPr bwMode="auto">
            <a:xfrm>
              <a:off x="8819682"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30" name="Freeform 30">
              <a:extLst>
                <a:ext uri="{FF2B5EF4-FFF2-40B4-BE49-F238E27FC236}">
                  <a16:creationId xmlns:a16="http://schemas.microsoft.com/office/drawing/2014/main" id="{90202B5E-CF3C-4BB8-B690-246CCEE0891F}"/>
                </a:ext>
              </a:extLst>
            </p:cNvPr>
            <p:cNvSpPr>
              <a:spLocks/>
            </p:cNvSpPr>
            <p:nvPr userDrawn="1"/>
          </p:nvSpPr>
          <p:spPr bwMode="auto">
            <a:xfrm>
              <a:off x="9145823"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31" name="Freeform 31">
              <a:extLst>
                <a:ext uri="{FF2B5EF4-FFF2-40B4-BE49-F238E27FC236}">
                  <a16:creationId xmlns:a16="http://schemas.microsoft.com/office/drawing/2014/main" id="{D9AA7C79-0EC4-41CB-977A-1EAD4AE7B149}"/>
                </a:ext>
              </a:extLst>
            </p:cNvPr>
            <p:cNvSpPr>
              <a:spLocks/>
            </p:cNvSpPr>
            <p:nvPr userDrawn="1"/>
          </p:nvSpPr>
          <p:spPr bwMode="auto">
            <a:xfrm>
              <a:off x="8598148"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32" name="Freeform 32">
              <a:extLst>
                <a:ext uri="{FF2B5EF4-FFF2-40B4-BE49-F238E27FC236}">
                  <a16:creationId xmlns:a16="http://schemas.microsoft.com/office/drawing/2014/main" id="{1B4B8450-D752-4207-87B1-9DDC5CA8CB93}"/>
                </a:ext>
              </a:extLst>
            </p:cNvPr>
            <p:cNvSpPr>
              <a:spLocks/>
            </p:cNvSpPr>
            <p:nvPr userDrawn="1"/>
          </p:nvSpPr>
          <p:spPr bwMode="auto">
            <a:xfrm>
              <a:off x="8926776"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33" name="Freeform 29">
              <a:extLst>
                <a:ext uri="{FF2B5EF4-FFF2-40B4-BE49-F238E27FC236}">
                  <a16:creationId xmlns:a16="http://schemas.microsoft.com/office/drawing/2014/main" id="{17DBEE79-704D-4DF6-A9F8-B79261A1D04B}"/>
                </a:ext>
              </a:extLst>
            </p:cNvPr>
            <p:cNvSpPr>
              <a:spLocks/>
            </p:cNvSpPr>
            <p:nvPr userDrawn="1"/>
          </p:nvSpPr>
          <p:spPr bwMode="auto">
            <a:xfrm>
              <a:off x="9474451"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34" name="Freeform 30">
              <a:extLst>
                <a:ext uri="{FF2B5EF4-FFF2-40B4-BE49-F238E27FC236}">
                  <a16:creationId xmlns:a16="http://schemas.microsoft.com/office/drawing/2014/main" id="{C4B0CDC4-C36C-4AD6-B316-17630577E3F0}"/>
                </a:ext>
              </a:extLst>
            </p:cNvPr>
            <p:cNvSpPr>
              <a:spLocks/>
            </p:cNvSpPr>
            <p:nvPr userDrawn="1"/>
          </p:nvSpPr>
          <p:spPr bwMode="auto">
            <a:xfrm>
              <a:off x="9800592"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35" name="Freeform 31">
              <a:extLst>
                <a:ext uri="{FF2B5EF4-FFF2-40B4-BE49-F238E27FC236}">
                  <a16:creationId xmlns:a16="http://schemas.microsoft.com/office/drawing/2014/main" id="{327F749F-5961-40CB-838C-7367CA221D65}"/>
                </a:ext>
              </a:extLst>
            </p:cNvPr>
            <p:cNvSpPr>
              <a:spLocks/>
            </p:cNvSpPr>
            <p:nvPr userDrawn="1"/>
          </p:nvSpPr>
          <p:spPr bwMode="auto">
            <a:xfrm>
              <a:off x="9252918"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36" name="Freeform 32">
              <a:extLst>
                <a:ext uri="{FF2B5EF4-FFF2-40B4-BE49-F238E27FC236}">
                  <a16:creationId xmlns:a16="http://schemas.microsoft.com/office/drawing/2014/main" id="{9BCA627F-8D7A-4117-B84B-B3D8932D46F0}"/>
                </a:ext>
              </a:extLst>
            </p:cNvPr>
            <p:cNvSpPr>
              <a:spLocks/>
            </p:cNvSpPr>
            <p:nvPr userDrawn="1"/>
          </p:nvSpPr>
          <p:spPr bwMode="auto">
            <a:xfrm>
              <a:off x="9581546"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37" name="Freeform 29">
              <a:extLst>
                <a:ext uri="{FF2B5EF4-FFF2-40B4-BE49-F238E27FC236}">
                  <a16:creationId xmlns:a16="http://schemas.microsoft.com/office/drawing/2014/main" id="{5D368B86-2E72-41A9-8846-D2BA0DB41181}"/>
                </a:ext>
              </a:extLst>
            </p:cNvPr>
            <p:cNvSpPr>
              <a:spLocks/>
            </p:cNvSpPr>
            <p:nvPr userDrawn="1"/>
          </p:nvSpPr>
          <p:spPr bwMode="auto">
            <a:xfrm>
              <a:off x="10129220"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38" name="Freeform 30">
              <a:extLst>
                <a:ext uri="{FF2B5EF4-FFF2-40B4-BE49-F238E27FC236}">
                  <a16:creationId xmlns:a16="http://schemas.microsoft.com/office/drawing/2014/main" id="{6BA50F4C-E27E-4CE1-B26C-AAA5E9427914}"/>
                </a:ext>
              </a:extLst>
            </p:cNvPr>
            <p:cNvSpPr>
              <a:spLocks/>
            </p:cNvSpPr>
            <p:nvPr userDrawn="1"/>
          </p:nvSpPr>
          <p:spPr bwMode="auto">
            <a:xfrm>
              <a:off x="10455360"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39" name="Freeform 31">
              <a:extLst>
                <a:ext uri="{FF2B5EF4-FFF2-40B4-BE49-F238E27FC236}">
                  <a16:creationId xmlns:a16="http://schemas.microsoft.com/office/drawing/2014/main" id="{E0B16A02-F63C-48F7-95B6-29D463D27C06}"/>
                </a:ext>
              </a:extLst>
            </p:cNvPr>
            <p:cNvSpPr>
              <a:spLocks/>
            </p:cNvSpPr>
            <p:nvPr userDrawn="1"/>
          </p:nvSpPr>
          <p:spPr bwMode="auto">
            <a:xfrm>
              <a:off x="9907686"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40" name="Freeform 32">
              <a:extLst>
                <a:ext uri="{FF2B5EF4-FFF2-40B4-BE49-F238E27FC236}">
                  <a16:creationId xmlns:a16="http://schemas.microsoft.com/office/drawing/2014/main" id="{B402E983-103E-45E7-8045-50AFA2CCA75C}"/>
                </a:ext>
              </a:extLst>
            </p:cNvPr>
            <p:cNvSpPr>
              <a:spLocks/>
            </p:cNvSpPr>
            <p:nvPr userDrawn="1"/>
          </p:nvSpPr>
          <p:spPr bwMode="auto">
            <a:xfrm>
              <a:off x="10236314"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41" name="Freeform 29">
              <a:extLst>
                <a:ext uri="{FF2B5EF4-FFF2-40B4-BE49-F238E27FC236}">
                  <a16:creationId xmlns:a16="http://schemas.microsoft.com/office/drawing/2014/main" id="{6F0A3176-4124-42D9-B15A-44A8B5F4BD14}"/>
                </a:ext>
              </a:extLst>
            </p:cNvPr>
            <p:cNvSpPr>
              <a:spLocks/>
            </p:cNvSpPr>
            <p:nvPr userDrawn="1"/>
          </p:nvSpPr>
          <p:spPr bwMode="auto">
            <a:xfrm>
              <a:off x="10783989"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42" name="Freeform 30">
              <a:extLst>
                <a:ext uri="{FF2B5EF4-FFF2-40B4-BE49-F238E27FC236}">
                  <a16:creationId xmlns:a16="http://schemas.microsoft.com/office/drawing/2014/main" id="{4413C9F3-ECBF-4441-8C80-71FBD4E46495}"/>
                </a:ext>
              </a:extLst>
            </p:cNvPr>
            <p:cNvSpPr>
              <a:spLocks/>
            </p:cNvSpPr>
            <p:nvPr userDrawn="1"/>
          </p:nvSpPr>
          <p:spPr bwMode="auto">
            <a:xfrm>
              <a:off x="11110130"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43" name="Freeform 31">
              <a:extLst>
                <a:ext uri="{FF2B5EF4-FFF2-40B4-BE49-F238E27FC236}">
                  <a16:creationId xmlns:a16="http://schemas.microsoft.com/office/drawing/2014/main" id="{4C0C4FFD-F94C-481A-B798-F2C7D40E2C42}"/>
                </a:ext>
              </a:extLst>
            </p:cNvPr>
            <p:cNvSpPr>
              <a:spLocks/>
            </p:cNvSpPr>
            <p:nvPr userDrawn="1"/>
          </p:nvSpPr>
          <p:spPr bwMode="auto">
            <a:xfrm>
              <a:off x="10562455"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44" name="Freeform 32">
              <a:extLst>
                <a:ext uri="{FF2B5EF4-FFF2-40B4-BE49-F238E27FC236}">
                  <a16:creationId xmlns:a16="http://schemas.microsoft.com/office/drawing/2014/main" id="{67CD8325-4893-4827-8FD3-457A136764A5}"/>
                </a:ext>
              </a:extLst>
            </p:cNvPr>
            <p:cNvSpPr>
              <a:spLocks/>
            </p:cNvSpPr>
            <p:nvPr userDrawn="1"/>
          </p:nvSpPr>
          <p:spPr bwMode="auto">
            <a:xfrm>
              <a:off x="10891083"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45" name="Freeform 543">
              <a:extLst>
                <a:ext uri="{FF2B5EF4-FFF2-40B4-BE49-F238E27FC236}">
                  <a16:creationId xmlns:a16="http://schemas.microsoft.com/office/drawing/2014/main" id="{28A590BC-8764-4827-9563-90390F1FADD7}"/>
                </a:ext>
              </a:extLst>
            </p:cNvPr>
            <p:cNvSpPr>
              <a:spLocks/>
            </p:cNvSpPr>
            <p:nvPr userDrawn="1"/>
          </p:nvSpPr>
          <p:spPr bwMode="auto">
            <a:xfrm>
              <a:off x="11438757"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46" name="Freeform 544">
              <a:extLst>
                <a:ext uri="{FF2B5EF4-FFF2-40B4-BE49-F238E27FC236}">
                  <a16:creationId xmlns:a16="http://schemas.microsoft.com/office/drawing/2014/main" id="{65C1C08D-76A6-48A7-AFCC-B4298D63AE75}"/>
                </a:ext>
              </a:extLst>
            </p:cNvPr>
            <p:cNvSpPr>
              <a:spLocks/>
            </p:cNvSpPr>
            <p:nvPr userDrawn="1"/>
          </p:nvSpPr>
          <p:spPr bwMode="auto">
            <a:xfrm>
              <a:off x="11764899"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47" name="Freeform 545">
              <a:extLst>
                <a:ext uri="{FF2B5EF4-FFF2-40B4-BE49-F238E27FC236}">
                  <a16:creationId xmlns:a16="http://schemas.microsoft.com/office/drawing/2014/main" id="{AFC0932D-E143-44C8-8A8B-BA72C9378661}"/>
                </a:ext>
              </a:extLst>
            </p:cNvPr>
            <p:cNvSpPr>
              <a:spLocks/>
            </p:cNvSpPr>
            <p:nvPr userDrawn="1"/>
          </p:nvSpPr>
          <p:spPr bwMode="auto">
            <a:xfrm>
              <a:off x="11217225"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48" name="Freeform 546">
              <a:extLst>
                <a:ext uri="{FF2B5EF4-FFF2-40B4-BE49-F238E27FC236}">
                  <a16:creationId xmlns:a16="http://schemas.microsoft.com/office/drawing/2014/main" id="{E3BBEB22-8117-47E3-9B44-F76335D205F0}"/>
                </a:ext>
              </a:extLst>
            </p:cNvPr>
            <p:cNvSpPr>
              <a:spLocks/>
            </p:cNvSpPr>
            <p:nvPr userDrawn="1"/>
          </p:nvSpPr>
          <p:spPr bwMode="auto">
            <a:xfrm>
              <a:off x="11545852"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49" name="Freeform 29">
              <a:extLst>
                <a:ext uri="{FF2B5EF4-FFF2-40B4-BE49-F238E27FC236}">
                  <a16:creationId xmlns:a16="http://schemas.microsoft.com/office/drawing/2014/main" id="{2D663BCF-F608-4A60-AEFC-C883334A1B64}"/>
                </a:ext>
              </a:extLst>
            </p:cNvPr>
            <p:cNvSpPr>
              <a:spLocks/>
            </p:cNvSpPr>
            <p:nvPr userDrawn="1"/>
          </p:nvSpPr>
          <p:spPr bwMode="auto">
            <a:xfrm>
              <a:off x="12093527"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50" name="Freeform 31">
              <a:extLst>
                <a:ext uri="{FF2B5EF4-FFF2-40B4-BE49-F238E27FC236}">
                  <a16:creationId xmlns:a16="http://schemas.microsoft.com/office/drawing/2014/main" id="{08170C0F-1115-4115-9009-6DB393021E96}"/>
                </a:ext>
              </a:extLst>
            </p:cNvPr>
            <p:cNvSpPr>
              <a:spLocks/>
            </p:cNvSpPr>
            <p:nvPr userDrawn="1"/>
          </p:nvSpPr>
          <p:spPr bwMode="auto">
            <a:xfrm>
              <a:off x="11871993"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03" name="Freeform 30">
              <a:extLst>
                <a:ext uri="{FF2B5EF4-FFF2-40B4-BE49-F238E27FC236}">
                  <a16:creationId xmlns:a16="http://schemas.microsoft.com/office/drawing/2014/main" id="{E66D0B83-070A-41A7-B047-CF46CAC4D67A}"/>
                </a:ext>
              </a:extLst>
            </p:cNvPr>
            <p:cNvSpPr>
              <a:spLocks/>
            </p:cNvSpPr>
            <p:nvPr userDrawn="1"/>
          </p:nvSpPr>
          <p:spPr bwMode="auto">
            <a:xfrm>
              <a:off x="302710"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04" name="Freeform 32">
              <a:extLst>
                <a:ext uri="{FF2B5EF4-FFF2-40B4-BE49-F238E27FC236}">
                  <a16:creationId xmlns:a16="http://schemas.microsoft.com/office/drawing/2014/main" id="{41BEF55C-3A00-4D11-9390-91B8ED4A9311}"/>
                </a:ext>
              </a:extLst>
            </p:cNvPr>
            <p:cNvSpPr>
              <a:spLocks/>
            </p:cNvSpPr>
            <p:nvPr userDrawn="1"/>
          </p:nvSpPr>
          <p:spPr bwMode="auto">
            <a:xfrm>
              <a:off x="83663"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05" name="Freeform 403">
              <a:extLst>
                <a:ext uri="{FF2B5EF4-FFF2-40B4-BE49-F238E27FC236}">
                  <a16:creationId xmlns:a16="http://schemas.microsoft.com/office/drawing/2014/main" id="{3D4E5D95-A585-47A1-A09C-9BF46FA5364B}"/>
                </a:ext>
              </a:extLst>
            </p:cNvPr>
            <p:cNvSpPr>
              <a:spLocks/>
            </p:cNvSpPr>
            <p:nvPr userDrawn="1"/>
          </p:nvSpPr>
          <p:spPr bwMode="auto">
            <a:xfrm>
              <a:off x="631337"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06" name="Freeform 404">
              <a:extLst>
                <a:ext uri="{FF2B5EF4-FFF2-40B4-BE49-F238E27FC236}">
                  <a16:creationId xmlns:a16="http://schemas.microsoft.com/office/drawing/2014/main" id="{A5F525E3-4973-4E8A-853B-1308588DC503}"/>
                </a:ext>
              </a:extLst>
            </p:cNvPr>
            <p:cNvSpPr>
              <a:spLocks/>
            </p:cNvSpPr>
            <p:nvPr userDrawn="1"/>
          </p:nvSpPr>
          <p:spPr bwMode="auto">
            <a:xfrm>
              <a:off x="957479"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07" name="Freeform 405">
              <a:extLst>
                <a:ext uri="{FF2B5EF4-FFF2-40B4-BE49-F238E27FC236}">
                  <a16:creationId xmlns:a16="http://schemas.microsoft.com/office/drawing/2014/main" id="{5DA73921-847A-4E0F-B2A0-73CFDD3440EC}"/>
                </a:ext>
              </a:extLst>
            </p:cNvPr>
            <p:cNvSpPr>
              <a:spLocks/>
            </p:cNvSpPr>
            <p:nvPr userDrawn="1"/>
          </p:nvSpPr>
          <p:spPr bwMode="auto">
            <a:xfrm>
              <a:off x="409806"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08" name="Freeform 406">
              <a:extLst>
                <a:ext uri="{FF2B5EF4-FFF2-40B4-BE49-F238E27FC236}">
                  <a16:creationId xmlns:a16="http://schemas.microsoft.com/office/drawing/2014/main" id="{C871C2E8-491B-444B-999C-3B6D1ACD68D3}"/>
                </a:ext>
              </a:extLst>
            </p:cNvPr>
            <p:cNvSpPr>
              <a:spLocks/>
            </p:cNvSpPr>
            <p:nvPr userDrawn="1"/>
          </p:nvSpPr>
          <p:spPr bwMode="auto">
            <a:xfrm>
              <a:off x="738432"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09" name="Freeform 29">
              <a:extLst>
                <a:ext uri="{FF2B5EF4-FFF2-40B4-BE49-F238E27FC236}">
                  <a16:creationId xmlns:a16="http://schemas.microsoft.com/office/drawing/2014/main" id="{3DAEFBA8-124C-4771-839E-BBBD21E56946}"/>
                </a:ext>
              </a:extLst>
            </p:cNvPr>
            <p:cNvSpPr>
              <a:spLocks/>
            </p:cNvSpPr>
            <p:nvPr userDrawn="1"/>
          </p:nvSpPr>
          <p:spPr bwMode="auto">
            <a:xfrm>
              <a:off x="1286107"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10" name="Freeform 31">
              <a:extLst>
                <a:ext uri="{FF2B5EF4-FFF2-40B4-BE49-F238E27FC236}">
                  <a16:creationId xmlns:a16="http://schemas.microsoft.com/office/drawing/2014/main" id="{BD02B29D-5421-46A4-8A7D-DA78974AD485}"/>
                </a:ext>
              </a:extLst>
            </p:cNvPr>
            <p:cNvSpPr>
              <a:spLocks/>
            </p:cNvSpPr>
            <p:nvPr userDrawn="1"/>
          </p:nvSpPr>
          <p:spPr bwMode="auto">
            <a:xfrm>
              <a:off x="1064574"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11" name="Freeform 29">
              <a:extLst>
                <a:ext uri="{FF2B5EF4-FFF2-40B4-BE49-F238E27FC236}">
                  <a16:creationId xmlns:a16="http://schemas.microsoft.com/office/drawing/2014/main" id="{ACE07CA6-04EE-499F-B0B9-699B3C6A944E}"/>
                </a:ext>
              </a:extLst>
            </p:cNvPr>
            <p:cNvSpPr>
              <a:spLocks/>
            </p:cNvSpPr>
            <p:nvPr userDrawn="1"/>
          </p:nvSpPr>
          <p:spPr bwMode="auto">
            <a:xfrm>
              <a:off x="1614735"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12" name="Freeform 30">
              <a:extLst>
                <a:ext uri="{FF2B5EF4-FFF2-40B4-BE49-F238E27FC236}">
                  <a16:creationId xmlns:a16="http://schemas.microsoft.com/office/drawing/2014/main" id="{7BD021BA-0E2E-418B-A078-4D7056245D19}"/>
                </a:ext>
              </a:extLst>
            </p:cNvPr>
            <p:cNvSpPr>
              <a:spLocks/>
            </p:cNvSpPr>
            <p:nvPr userDrawn="1"/>
          </p:nvSpPr>
          <p:spPr bwMode="auto">
            <a:xfrm>
              <a:off x="1940877"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13" name="Freeform 31">
              <a:extLst>
                <a:ext uri="{FF2B5EF4-FFF2-40B4-BE49-F238E27FC236}">
                  <a16:creationId xmlns:a16="http://schemas.microsoft.com/office/drawing/2014/main" id="{10C60CE9-9555-4DCF-8CEC-BBA39468DB3A}"/>
                </a:ext>
              </a:extLst>
            </p:cNvPr>
            <p:cNvSpPr>
              <a:spLocks/>
            </p:cNvSpPr>
            <p:nvPr userDrawn="1"/>
          </p:nvSpPr>
          <p:spPr bwMode="auto">
            <a:xfrm>
              <a:off x="1393203"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14" name="Freeform 32">
              <a:extLst>
                <a:ext uri="{FF2B5EF4-FFF2-40B4-BE49-F238E27FC236}">
                  <a16:creationId xmlns:a16="http://schemas.microsoft.com/office/drawing/2014/main" id="{46C863CC-1204-4AEF-A22D-DF3FCF0BEB2B}"/>
                </a:ext>
              </a:extLst>
            </p:cNvPr>
            <p:cNvSpPr>
              <a:spLocks/>
            </p:cNvSpPr>
            <p:nvPr userDrawn="1"/>
          </p:nvSpPr>
          <p:spPr bwMode="auto">
            <a:xfrm>
              <a:off x="1721829"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15" name="Freeform 29">
              <a:extLst>
                <a:ext uri="{FF2B5EF4-FFF2-40B4-BE49-F238E27FC236}">
                  <a16:creationId xmlns:a16="http://schemas.microsoft.com/office/drawing/2014/main" id="{E79C5C60-AEC5-4A11-9D7C-ABF3A058AA83}"/>
                </a:ext>
              </a:extLst>
            </p:cNvPr>
            <p:cNvSpPr>
              <a:spLocks/>
            </p:cNvSpPr>
            <p:nvPr userDrawn="1"/>
          </p:nvSpPr>
          <p:spPr bwMode="auto">
            <a:xfrm>
              <a:off x="2269505"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16" name="Freeform 30">
              <a:extLst>
                <a:ext uri="{FF2B5EF4-FFF2-40B4-BE49-F238E27FC236}">
                  <a16:creationId xmlns:a16="http://schemas.microsoft.com/office/drawing/2014/main" id="{08A1AB8F-11BA-476D-B5D9-43B6C95D323F}"/>
                </a:ext>
              </a:extLst>
            </p:cNvPr>
            <p:cNvSpPr>
              <a:spLocks/>
            </p:cNvSpPr>
            <p:nvPr userDrawn="1"/>
          </p:nvSpPr>
          <p:spPr bwMode="auto">
            <a:xfrm>
              <a:off x="2595646"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17" name="Freeform 31">
              <a:extLst>
                <a:ext uri="{FF2B5EF4-FFF2-40B4-BE49-F238E27FC236}">
                  <a16:creationId xmlns:a16="http://schemas.microsoft.com/office/drawing/2014/main" id="{5F5EFCA8-FAFD-4917-A54A-AC26344660C8}"/>
                </a:ext>
              </a:extLst>
            </p:cNvPr>
            <p:cNvSpPr>
              <a:spLocks/>
            </p:cNvSpPr>
            <p:nvPr userDrawn="1"/>
          </p:nvSpPr>
          <p:spPr bwMode="auto">
            <a:xfrm>
              <a:off x="2047971"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18" name="Freeform 32">
              <a:extLst>
                <a:ext uri="{FF2B5EF4-FFF2-40B4-BE49-F238E27FC236}">
                  <a16:creationId xmlns:a16="http://schemas.microsoft.com/office/drawing/2014/main" id="{73C3F8F7-4F4D-4D13-B967-DAC3F42644BC}"/>
                </a:ext>
              </a:extLst>
            </p:cNvPr>
            <p:cNvSpPr>
              <a:spLocks/>
            </p:cNvSpPr>
            <p:nvPr userDrawn="1"/>
          </p:nvSpPr>
          <p:spPr bwMode="auto">
            <a:xfrm>
              <a:off x="2376599"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19" name="Freeform 29">
              <a:extLst>
                <a:ext uri="{FF2B5EF4-FFF2-40B4-BE49-F238E27FC236}">
                  <a16:creationId xmlns:a16="http://schemas.microsoft.com/office/drawing/2014/main" id="{A850A168-A556-480E-9393-A1561FD527AA}"/>
                </a:ext>
              </a:extLst>
            </p:cNvPr>
            <p:cNvSpPr>
              <a:spLocks/>
            </p:cNvSpPr>
            <p:nvPr userDrawn="1"/>
          </p:nvSpPr>
          <p:spPr bwMode="auto">
            <a:xfrm>
              <a:off x="2924274"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20" name="Freeform 30">
              <a:extLst>
                <a:ext uri="{FF2B5EF4-FFF2-40B4-BE49-F238E27FC236}">
                  <a16:creationId xmlns:a16="http://schemas.microsoft.com/office/drawing/2014/main" id="{9E6019E5-5960-427D-8D6A-0E110A423ED9}"/>
                </a:ext>
              </a:extLst>
            </p:cNvPr>
            <p:cNvSpPr>
              <a:spLocks/>
            </p:cNvSpPr>
            <p:nvPr userDrawn="1"/>
          </p:nvSpPr>
          <p:spPr bwMode="auto">
            <a:xfrm>
              <a:off x="3250415"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21" name="Freeform 31">
              <a:extLst>
                <a:ext uri="{FF2B5EF4-FFF2-40B4-BE49-F238E27FC236}">
                  <a16:creationId xmlns:a16="http://schemas.microsoft.com/office/drawing/2014/main" id="{73B422F1-12E5-4C7B-81F3-A1AF372BF792}"/>
                </a:ext>
              </a:extLst>
            </p:cNvPr>
            <p:cNvSpPr>
              <a:spLocks/>
            </p:cNvSpPr>
            <p:nvPr userDrawn="1"/>
          </p:nvSpPr>
          <p:spPr bwMode="auto">
            <a:xfrm>
              <a:off x="2702740"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22" name="Freeform 32">
              <a:extLst>
                <a:ext uri="{FF2B5EF4-FFF2-40B4-BE49-F238E27FC236}">
                  <a16:creationId xmlns:a16="http://schemas.microsoft.com/office/drawing/2014/main" id="{87CAAA68-699C-458C-9D55-0CDA9013F86E}"/>
                </a:ext>
              </a:extLst>
            </p:cNvPr>
            <p:cNvSpPr>
              <a:spLocks/>
            </p:cNvSpPr>
            <p:nvPr userDrawn="1"/>
          </p:nvSpPr>
          <p:spPr bwMode="auto">
            <a:xfrm>
              <a:off x="3031368"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23" name="Freeform 29">
              <a:extLst>
                <a:ext uri="{FF2B5EF4-FFF2-40B4-BE49-F238E27FC236}">
                  <a16:creationId xmlns:a16="http://schemas.microsoft.com/office/drawing/2014/main" id="{CF98567B-448E-410B-9E8E-3A4ED40709F5}"/>
                </a:ext>
              </a:extLst>
            </p:cNvPr>
            <p:cNvSpPr>
              <a:spLocks/>
            </p:cNvSpPr>
            <p:nvPr userDrawn="1"/>
          </p:nvSpPr>
          <p:spPr bwMode="auto">
            <a:xfrm>
              <a:off x="3579042"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24" name="Freeform 30">
              <a:extLst>
                <a:ext uri="{FF2B5EF4-FFF2-40B4-BE49-F238E27FC236}">
                  <a16:creationId xmlns:a16="http://schemas.microsoft.com/office/drawing/2014/main" id="{B7F267B7-2F20-49BD-A370-8722F174AB83}"/>
                </a:ext>
              </a:extLst>
            </p:cNvPr>
            <p:cNvSpPr>
              <a:spLocks/>
            </p:cNvSpPr>
            <p:nvPr userDrawn="1"/>
          </p:nvSpPr>
          <p:spPr bwMode="auto">
            <a:xfrm>
              <a:off x="3905183"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25" name="Freeform 31">
              <a:extLst>
                <a:ext uri="{FF2B5EF4-FFF2-40B4-BE49-F238E27FC236}">
                  <a16:creationId xmlns:a16="http://schemas.microsoft.com/office/drawing/2014/main" id="{10B1C9F7-9D14-4B13-A1B5-EC3A0E9EA196}"/>
                </a:ext>
              </a:extLst>
            </p:cNvPr>
            <p:cNvSpPr>
              <a:spLocks/>
            </p:cNvSpPr>
            <p:nvPr userDrawn="1"/>
          </p:nvSpPr>
          <p:spPr bwMode="auto">
            <a:xfrm>
              <a:off x="3357509"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26" name="Freeform 32">
              <a:extLst>
                <a:ext uri="{FF2B5EF4-FFF2-40B4-BE49-F238E27FC236}">
                  <a16:creationId xmlns:a16="http://schemas.microsoft.com/office/drawing/2014/main" id="{C51045DD-E868-4A21-B667-61B19EDB57F8}"/>
                </a:ext>
              </a:extLst>
            </p:cNvPr>
            <p:cNvSpPr>
              <a:spLocks/>
            </p:cNvSpPr>
            <p:nvPr userDrawn="1"/>
          </p:nvSpPr>
          <p:spPr bwMode="auto">
            <a:xfrm>
              <a:off x="3686137"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27" name="Freeform 425">
              <a:extLst>
                <a:ext uri="{FF2B5EF4-FFF2-40B4-BE49-F238E27FC236}">
                  <a16:creationId xmlns:a16="http://schemas.microsoft.com/office/drawing/2014/main" id="{524AACFB-F874-401F-B459-639B47F77EC5}"/>
                </a:ext>
              </a:extLst>
            </p:cNvPr>
            <p:cNvSpPr>
              <a:spLocks/>
            </p:cNvSpPr>
            <p:nvPr userDrawn="1"/>
          </p:nvSpPr>
          <p:spPr bwMode="auto">
            <a:xfrm>
              <a:off x="4233811"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28" name="Freeform 426">
              <a:extLst>
                <a:ext uri="{FF2B5EF4-FFF2-40B4-BE49-F238E27FC236}">
                  <a16:creationId xmlns:a16="http://schemas.microsoft.com/office/drawing/2014/main" id="{8551931B-17AF-4406-958E-24898B2325E4}"/>
                </a:ext>
              </a:extLst>
            </p:cNvPr>
            <p:cNvSpPr>
              <a:spLocks/>
            </p:cNvSpPr>
            <p:nvPr userDrawn="1"/>
          </p:nvSpPr>
          <p:spPr bwMode="auto">
            <a:xfrm>
              <a:off x="4559953"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29" name="Freeform 427">
              <a:extLst>
                <a:ext uri="{FF2B5EF4-FFF2-40B4-BE49-F238E27FC236}">
                  <a16:creationId xmlns:a16="http://schemas.microsoft.com/office/drawing/2014/main" id="{56B8DD7C-BF22-48B0-B1F3-895ABF7CE751}"/>
                </a:ext>
              </a:extLst>
            </p:cNvPr>
            <p:cNvSpPr>
              <a:spLocks/>
            </p:cNvSpPr>
            <p:nvPr userDrawn="1"/>
          </p:nvSpPr>
          <p:spPr bwMode="auto">
            <a:xfrm>
              <a:off x="4012279"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30" name="Freeform 428">
              <a:extLst>
                <a:ext uri="{FF2B5EF4-FFF2-40B4-BE49-F238E27FC236}">
                  <a16:creationId xmlns:a16="http://schemas.microsoft.com/office/drawing/2014/main" id="{753A93E8-F5EB-4F3F-B584-8C01974C75DE}"/>
                </a:ext>
              </a:extLst>
            </p:cNvPr>
            <p:cNvSpPr>
              <a:spLocks/>
            </p:cNvSpPr>
            <p:nvPr userDrawn="1"/>
          </p:nvSpPr>
          <p:spPr bwMode="auto">
            <a:xfrm>
              <a:off x="4340906"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31" name="Freeform 29">
              <a:extLst>
                <a:ext uri="{FF2B5EF4-FFF2-40B4-BE49-F238E27FC236}">
                  <a16:creationId xmlns:a16="http://schemas.microsoft.com/office/drawing/2014/main" id="{6F7FC18E-C56B-485E-B1B6-0A656B4673B6}"/>
                </a:ext>
              </a:extLst>
            </p:cNvPr>
            <p:cNvSpPr>
              <a:spLocks/>
            </p:cNvSpPr>
            <p:nvPr userDrawn="1"/>
          </p:nvSpPr>
          <p:spPr bwMode="auto">
            <a:xfrm>
              <a:off x="4888581"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32" name="Freeform 31">
              <a:extLst>
                <a:ext uri="{FF2B5EF4-FFF2-40B4-BE49-F238E27FC236}">
                  <a16:creationId xmlns:a16="http://schemas.microsoft.com/office/drawing/2014/main" id="{9BD84D72-C575-48B9-BAF5-EA234A7481A1}"/>
                </a:ext>
              </a:extLst>
            </p:cNvPr>
            <p:cNvSpPr>
              <a:spLocks/>
            </p:cNvSpPr>
            <p:nvPr userDrawn="1"/>
          </p:nvSpPr>
          <p:spPr bwMode="auto">
            <a:xfrm>
              <a:off x="4667048"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grpSp>
        <p:nvGrpSpPr>
          <p:cNvPr id="1817" name="Group 1816">
            <a:extLst>
              <a:ext uri="{FF2B5EF4-FFF2-40B4-BE49-F238E27FC236}">
                <a16:creationId xmlns:a16="http://schemas.microsoft.com/office/drawing/2014/main" id="{03FF1F65-9B53-4447-9561-8C77C76AC1E1}"/>
              </a:ext>
            </a:extLst>
          </p:cNvPr>
          <p:cNvGrpSpPr/>
          <p:nvPr userDrawn="1"/>
        </p:nvGrpSpPr>
        <p:grpSpPr>
          <a:xfrm>
            <a:off x="85342" y="4135025"/>
            <a:ext cx="12250686" cy="180153"/>
            <a:chOff x="83664" y="3988163"/>
            <a:chExt cx="12009863" cy="176637"/>
          </a:xfrm>
        </p:grpSpPr>
        <p:sp>
          <p:nvSpPr>
            <p:cNvPr id="1751" name="Freeform 29">
              <a:extLst>
                <a:ext uri="{FF2B5EF4-FFF2-40B4-BE49-F238E27FC236}">
                  <a16:creationId xmlns:a16="http://schemas.microsoft.com/office/drawing/2014/main" id="{6CEABA6D-E952-4508-95C7-90A7AD345913}"/>
                </a:ext>
              </a:extLst>
            </p:cNvPr>
            <p:cNvSpPr>
              <a:spLocks/>
            </p:cNvSpPr>
            <p:nvPr userDrawn="1"/>
          </p:nvSpPr>
          <p:spPr bwMode="auto">
            <a:xfrm flipH="1">
              <a:off x="11871994"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52" name="Freeform 30">
              <a:extLst>
                <a:ext uri="{FF2B5EF4-FFF2-40B4-BE49-F238E27FC236}">
                  <a16:creationId xmlns:a16="http://schemas.microsoft.com/office/drawing/2014/main" id="{1AA0E849-A0D3-4BF6-8DCD-C374BD404F79}"/>
                </a:ext>
              </a:extLst>
            </p:cNvPr>
            <p:cNvSpPr>
              <a:spLocks/>
            </p:cNvSpPr>
            <p:nvPr userDrawn="1"/>
          </p:nvSpPr>
          <p:spPr bwMode="auto">
            <a:xfrm flipH="1">
              <a:off x="1154585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53" name="Freeform 31">
              <a:extLst>
                <a:ext uri="{FF2B5EF4-FFF2-40B4-BE49-F238E27FC236}">
                  <a16:creationId xmlns:a16="http://schemas.microsoft.com/office/drawing/2014/main" id="{11BAA6CA-4C22-4B41-B964-D9616FAF5B7B}"/>
                </a:ext>
              </a:extLst>
            </p:cNvPr>
            <p:cNvSpPr>
              <a:spLocks/>
            </p:cNvSpPr>
            <p:nvPr userDrawn="1"/>
          </p:nvSpPr>
          <p:spPr bwMode="auto">
            <a:xfrm flipH="1">
              <a:off x="11979088"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54" name="Freeform 32">
              <a:extLst>
                <a:ext uri="{FF2B5EF4-FFF2-40B4-BE49-F238E27FC236}">
                  <a16:creationId xmlns:a16="http://schemas.microsoft.com/office/drawing/2014/main" id="{B220A376-DEFB-4028-BA85-15E13D0972D5}"/>
                </a:ext>
              </a:extLst>
            </p:cNvPr>
            <p:cNvSpPr>
              <a:spLocks/>
            </p:cNvSpPr>
            <p:nvPr userDrawn="1"/>
          </p:nvSpPr>
          <p:spPr bwMode="auto">
            <a:xfrm flipH="1">
              <a:off x="11652948"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55" name="Freeform 29">
              <a:extLst>
                <a:ext uri="{FF2B5EF4-FFF2-40B4-BE49-F238E27FC236}">
                  <a16:creationId xmlns:a16="http://schemas.microsoft.com/office/drawing/2014/main" id="{CB213A73-6BC9-4898-B2BE-1460875662AE}"/>
                </a:ext>
              </a:extLst>
            </p:cNvPr>
            <p:cNvSpPr>
              <a:spLocks/>
            </p:cNvSpPr>
            <p:nvPr userDrawn="1"/>
          </p:nvSpPr>
          <p:spPr bwMode="auto">
            <a:xfrm flipH="1">
              <a:off x="11217224"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56" name="Freeform 30">
              <a:extLst>
                <a:ext uri="{FF2B5EF4-FFF2-40B4-BE49-F238E27FC236}">
                  <a16:creationId xmlns:a16="http://schemas.microsoft.com/office/drawing/2014/main" id="{5FE5754A-C158-4FA1-AFB9-703820BB2B2F}"/>
                </a:ext>
              </a:extLst>
            </p:cNvPr>
            <p:cNvSpPr>
              <a:spLocks/>
            </p:cNvSpPr>
            <p:nvPr userDrawn="1"/>
          </p:nvSpPr>
          <p:spPr bwMode="auto">
            <a:xfrm flipH="1">
              <a:off x="10891084"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57" name="Freeform 31">
              <a:extLst>
                <a:ext uri="{FF2B5EF4-FFF2-40B4-BE49-F238E27FC236}">
                  <a16:creationId xmlns:a16="http://schemas.microsoft.com/office/drawing/2014/main" id="{30993B25-CB5A-460B-BA58-314F2F05D7BD}"/>
                </a:ext>
              </a:extLst>
            </p:cNvPr>
            <p:cNvSpPr>
              <a:spLocks/>
            </p:cNvSpPr>
            <p:nvPr userDrawn="1"/>
          </p:nvSpPr>
          <p:spPr bwMode="auto">
            <a:xfrm flipH="1">
              <a:off x="11324319"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58" name="Freeform 32">
              <a:extLst>
                <a:ext uri="{FF2B5EF4-FFF2-40B4-BE49-F238E27FC236}">
                  <a16:creationId xmlns:a16="http://schemas.microsoft.com/office/drawing/2014/main" id="{6591E170-61B5-4A4A-8E2F-F7FAF059071E}"/>
                </a:ext>
              </a:extLst>
            </p:cNvPr>
            <p:cNvSpPr>
              <a:spLocks/>
            </p:cNvSpPr>
            <p:nvPr userDrawn="1"/>
          </p:nvSpPr>
          <p:spPr bwMode="auto">
            <a:xfrm flipH="1">
              <a:off x="10998178"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59" name="Freeform 29">
              <a:extLst>
                <a:ext uri="{FF2B5EF4-FFF2-40B4-BE49-F238E27FC236}">
                  <a16:creationId xmlns:a16="http://schemas.microsoft.com/office/drawing/2014/main" id="{CCAFB71E-6D93-459A-B5A4-70E848635239}"/>
                </a:ext>
              </a:extLst>
            </p:cNvPr>
            <p:cNvSpPr>
              <a:spLocks/>
            </p:cNvSpPr>
            <p:nvPr userDrawn="1"/>
          </p:nvSpPr>
          <p:spPr bwMode="auto">
            <a:xfrm flipH="1">
              <a:off x="10562456"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60" name="Freeform 30">
              <a:extLst>
                <a:ext uri="{FF2B5EF4-FFF2-40B4-BE49-F238E27FC236}">
                  <a16:creationId xmlns:a16="http://schemas.microsoft.com/office/drawing/2014/main" id="{C8DBB787-7878-4979-BE6F-863C0E423166}"/>
                </a:ext>
              </a:extLst>
            </p:cNvPr>
            <p:cNvSpPr>
              <a:spLocks/>
            </p:cNvSpPr>
            <p:nvPr userDrawn="1"/>
          </p:nvSpPr>
          <p:spPr bwMode="auto">
            <a:xfrm flipH="1">
              <a:off x="1023631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61" name="Freeform 31">
              <a:extLst>
                <a:ext uri="{FF2B5EF4-FFF2-40B4-BE49-F238E27FC236}">
                  <a16:creationId xmlns:a16="http://schemas.microsoft.com/office/drawing/2014/main" id="{B2BCAD9C-AC5E-429F-B365-D757EFAEFE72}"/>
                </a:ext>
              </a:extLst>
            </p:cNvPr>
            <p:cNvSpPr>
              <a:spLocks/>
            </p:cNvSpPr>
            <p:nvPr userDrawn="1"/>
          </p:nvSpPr>
          <p:spPr bwMode="auto">
            <a:xfrm flipH="1">
              <a:off x="10669550"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62" name="Freeform 32">
              <a:extLst>
                <a:ext uri="{FF2B5EF4-FFF2-40B4-BE49-F238E27FC236}">
                  <a16:creationId xmlns:a16="http://schemas.microsoft.com/office/drawing/2014/main" id="{E8C4D6D2-9F0C-4AB0-B984-1DEB3FAE82D9}"/>
                </a:ext>
              </a:extLst>
            </p:cNvPr>
            <p:cNvSpPr>
              <a:spLocks/>
            </p:cNvSpPr>
            <p:nvPr userDrawn="1"/>
          </p:nvSpPr>
          <p:spPr bwMode="auto">
            <a:xfrm flipH="1">
              <a:off x="10343410"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63" name="Freeform 29">
              <a:extLst>
                <a:ext uri="{FF2B5EF4-FFF2-40B4-BE49-F238E27FC236}">
                  <a16:creationId xmlns:a16="http://schemas.microsoft.com/office/drawing/2014/main" id="{D005CBE4-9E51-4434-9AF3-408F09414C7A}"/>
                </a:ext>
              </a:extLst>
            </p:cNvPr>
            <p:cNvSpPr>
              <a:spLocks/>
            </p:cNvSpPr>
            <p:nvPr userDrawn="1"/>
          </p:nvSpPr>
          <p:spPr bwMode="auto">
            <a:xfrm flipH="1">
              <a:off x="9907687"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64" name="Freeform 30">
              <a:extLst>
                <a:ext uri="{FF2B5EF4-FFF2-40B4-BE49-F238E27FC236}">
                  <a16:creationId xmlns:a16="http://schemas.microsoft.com/office/drawing/2014/main" id="{58BA0F3B-9AD4-47AE-A6A9-A5E94D07AC83}"/>
                </a:ext>
              </a:extLst>
            </p:cNvPr>
            <p:cNvSpPr>
              <a:spLocks/>
            </p:cNvSpPr>
            <p:nvPr userDrawn="1"/>
          </p:nvSpPr>
          <p:spPr bwMode="auto">
            <a:xfrm flipH="1">
              <a:off x="9581546"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65" name="Freeform 31">
              <a:extLst>
                <a:ext uri="{FF2B5EF4-FFF2-40B4-BE49-F238E27FC236}">
                  <a16:creationId xmlns:a16="http://schemas.microsoft.com/office/drawing/2014/main" id="{7DC50B31-5D4D-4009-BFC1-CABDF333F9A0}"/>
                </a:ext>
              </a:extLst>
            </p:cNvPr>
            <p:cNvSpPr>
              <a:spLocks/>
            </p:cNvSpPr>
            <p:nvPr userDrawn="1"/>
          </p:nvSpPr>
          <p:spPr bwMode="auto">
            <a:xfrm flipH="1">
              <a:off x="10014782"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66" name="Freeform 32">
              <a:extLst>
                <a:ext uri="{FF2B5EF4-FFF2-40B4-BE49-F238E27FC236}">
                  <a16:creationId xmlns:a16="http://schemas.microsoft.com/office/drawing/2014/main" id="{A748FE50-B695-46F2-B7ED-38FCBD8A5FAF}"/>
                </a:ext>
              </a:extLst>
            </p:cNvPr>
            <p:cNvSpPr>
              <a:spLocks/>
            </p:cNvSpPr>
            <p:nvPr userDrawn="1"/>
          </p:nvSpPr>
          <p:spPr bwMode="auto">
            <a:xfrm flipH="1">
              <a:off x="9688641"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67" name="Freeform 565">
              <a:extLst>
                <a:ext uri="{FF2B5EF4-FFF2-40B4-BE49-F238E27FC236}">
                  <a16:creationId xmlns:a16="http://schemas.microsoft.com/office/drawing/2014/main" id="{C9A3D9EC-0FAD-408D-AD16-D8B4522F784E}"/>
                </a:ext>
              </a:extLst>
            </p:cNvPr>
            <p:cNvSpPr>
              <a:spLocks/>
            </p:cNvSpPr>
            <p:nvPr userDrawn="1"/>
          </p:nvSpPr>
          <p:spPr bwMode="auto">
            <a:xfrm flipH="1">
              <a:off x="925291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68" name="Freeform 566">
              <a:extLst>
                <a:ext uri="{FF2B5EF4-FFF2-40B4-BE49-F238E27FC236}">
                  <a16:creationId xmlns:a16="http://schemas.microsoft.com/office/drawing/2014/main" id="{912659A5-C858-4F5E-854C-EEE69C017181}"/>
                </a:ext>
              </a:extLst>
            </p:cNvPr>
            <p:cNvSpPr>
              <a:spLocks/>
            </p:cNvSpPr>
            <p:nvPr userDrawn="1"/>
          </p:nvSpPr>
          <p:spPr bwMode="auto">
            <a:xfrm flipH="1">
              <a:off x="8926777"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69" name="Freeform 567">
              <a:extLst>
                <a:ext uri="{FF2B5EF4-FFF2-40B4-BE49-F238E27FC236}">
                  <a16:creationId xmlns:a16="http://schemas.microsoft.com/office/drawing/2014/main" id="{8C5414FE-C533-436C-B33E-7033AEB3A5B2}"/>
                </a:ext>
              </a:extLst>
            </p:cNvPr>
            <p:cNvSpPr>
              <a:spLocks/>
            </p:cNvSpPr>
            <p:nvPr userDrawn="1"/>
          </p:nvSpPr>
          <p:spPr bwMode="auto">
            <a:xfrm flipH="1">
              <a:off x="9360012"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70" name="Freeform 568">
              <a:extLst>
                <a:ext uri="{FF2B5EF4-FFF2-40B4-BE49-F238E27FC236}">
                  <a16:creationId xmlns:a16="http://schemas.microsoft.com/office/drawing/2014/main" id="{13CD9A4C-A45B-4083-BD19-6DAF39F1836A}"/>
                </a:ext>
              </a:extLst>
            </p:cNvPr>
            <p:cNvSpPr>
              <a:spLocks/>
            </p:cNvSpPr>
            <p:nvPr userDrawn="1"/>
          </p:nvSpPr>
          <p:spPr bwMode="auto">
            <a:xfrm flipH="1">
              <a:off x="9033872"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71" name="Freeform 29">
              <a:extLst>
                <a:ext uri="{FF2B5EF4-FFF2-40B4-BE49-F238E27FC236}">
                  <a16:creationId xmlns:a16="http://schemas.microsoft.com/office/drawing/2014/main" id="{4D201FE8-16E2-4F43-BADD-E866C46829E9}"/>
                </a:ext>
              </a:extLst>
            </p:cNvPr>
            <p:cNvSpPr>
              <a:spLocks/>
            </p:cNvSpPr>
            <p:nvPr userDrawn="1"/>
          </p:nvSpPr>
          <p:spPr bwMode="auto">
            <a:xfrm flipH="1">
              <a:off x="859814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72" name="Freeform 31">
              <a:extLst>
                <a:ext uri="{FF2B5EF4-FFF2-40B4-BE49-F238E27FC236}">
                  <a16:creationId xmlns:a16="http://schemas.microsoft.com/office/drawing/2014/main" id="{6335E7FD-03B1-4151-99FA-9B76ED5E2E31}"/>
                </a:ext>
              </a:extLst>
            </p:cNvPr>
            <p:cNvSpPr>
              <a:spLocks/>
            </p:cNvSpPr>
            <p:nvPr userDrawn="1"/>
          </p:nvSpPr>
          <p:spPr bwMode="auto">
            <a:xfrm flipH="1">
              <a:off x="8705243"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73" name="Freeform 29">
              <a:extLst>
                <a:ext uri="{FF2B5EF4-FFF2-40B4-BE49-F238E27FC236}">
                  <a16:creationId xmlns:a16="http://schemas.microsoft.com/office/drawing/2014/main" id="{511159B3-3CFE-41D7-8235-91341DECEFBC}"/>
                </a:ext>
              </a:extLst>
            </p:cNvPr>
            <p:cNvSpPr>
              <a:spLocks/>
            </p:cNvSpPr>
            <p:nvPr userDrawn="1"/>
          </p:nvSpPr>
          <p:spPr bwMode="auto">
            <a:xfrm flipH="1">
              <a:off x="826952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74" name="Freeform 30">
              <a:extLst>
                <a:ext uri="{FF2B5EF4-FFF2-40B4-BE49-F238E27FC236}">
                  <a16:creationId xmlns:a16="http://schemas.microsoft.com/office/drawing/2014/main" id="{0110C056-BCC8-4269-B479-216D39614B8E}"/>
                </a:ext>
              </a:extLst>
            </p:cNvPr>
            <p:cNvSpPr>
              <a:spLocks/>
            </p:cNvSpPr>
            <p:nvPr userDrawn="1"/>
          </p:nvSpPr>
          <p:spPr bwMode="auto">
            <a:xfrm flipH="1">
              <a:off x="7943379"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75" name="Freeform 31">
              <a:extLst>
                <a:ext uri="{FF2B5EF4-FFF2-40B4-BE49-F238E27FC236}">
                  <a16:creationId xmlns:a16="http://schemas.microsoft.com/office/drawing/2014/main" id="{629FA7F3-F5AF-4356-83F2-0FA42F3E50C9}"/>
                </a:ext>
              </a:extLst>
            </p:cNvPr>
            <p:cNvSpPr>
              <a:spLocks/>
            </p:cNvSpPr>
            <p:nvPr userDrawn="1"/>
          </p:nvSpPr>
          <p:spPr bwMode="auto">
            <a:xfrm flipH="1">
              <a:off x="8376614"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76" name="Freeform 32">
              <a:extLst>
                <a:ext uri="{FF2B5EF4-FFF2-40B4-BE49-F238E27FC236}">
                  <a16:creationId xmlns:a16="http://schemas.microsoft.com/office/drawing/2014/main" id="{72870FDE-4D3B-4E8D-9910-4122861C7661}"/>
                </a:ext>
              </a:extLst>
            </p:cNvPr>
            <p:cNvSpPr>
              <a:spLocks/>
            </p:cNvSpPr>
            <p:nvPr userDrawn="1"/>
          </p:nvSpPr>
          <p:spPr bwMode="auto">
            <a:xfrm flipH="1">
              <a:off x="8050474"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77" name="Freeform 29">
              <a:extLst>
                <a:ext uri="{FF2B5EF4-FFF2-40B4-BE49-F238E27FC236}">
                  <a16:creationId xmlns:a16="http://schemas.microsoft.com/office/drawing/2014/main" id="{A9914180-BC26-4432-B527-3A5901626DE2}"/>
                </a:ext>
              </a:extLst>
            </p:cNvPr>
            <p:cNvSpPr>
              <a:spLocks/>
            </p:cNvSpPr>
            <p:nvPr userDrawn="1"/>
          </p:nvSpPr>
          <p:spPr bwMode="auto">
            <a:xfrm flipH="1">
              <a:off x="7614751"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78" name="Freeform 30">
              <a:extLst>
                <a:ext uri="{FF2B5EF4-FFF2-40B4-BE49-F238E27FC236}">
                  <a16:creationId xmlns:a16="http://schemas.microsoft.com/office/drawing/2014/main" id="{33A4B091-6813-43A9-9E22-279B1BD2917B}"/>
                </a:ext>
              </a:extLst>
            </p:cNvPr>
            <p:cNvSpPr>
              <a:spLocks/>
            </p:cNvSpPr>
            <p:nvPr userDrawn="1"/>
          </p:nvSpPr>
          <p:spPr bwMode="auto">
            <a:xfrm flipH="1">
              <a:off x="728861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79" name="Freeform 31">
              <a:extLst>
                <a:ext uri="{FF2B5EF4-FFF2-40B4-BE49-F238E27FC236}">
                  <a16:creationId xmlns:a16="http://schemas.microsoft.com/office/drawing/2014/main" id="{8085FA5A-ED9E-4BC7-B0CD-C9F7722BBB7C}"/>
                </a:ext>
              </a:extLst>
            </p:cNvPr>
            <p:cNvSpPr>
              <a:spLocks/>
            </p:cNvSpPr>
            <p:nvPr userDrawn="1"/>
          </p:nvSpPr>
          <p:spPr bwMode="auto">
            <a:xfrm flipH="1">
              <a:off x="7721846"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80" name="Freeform 32">
              <a:extLst>
                <a:ext uri="{FF2B5EF4-FFF2-40B4-BE49-F238E27FC236}">
                  <a16:creationId xmlns:a16="http://schemas.microsoft.com/office/drawing/2014/main" id="{CA4C268C-040A-4B92-9F06-7B6F04F80E20}"/>
                </a:ext>
              </a:extLst>
            </p:cNvPr>
            <p:cNvSpPr>
              <a:spLocks/>
            </p:cNvSpPr>
            <p:nvPr userDrawn="1"/>
          </p:nvSpPr>
          <p:spPr bwMode="auto">
            <a:xfrm flipH="1">
              <a:off x="7395705"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81" name="Freeform 29">
              <a:extLst>
                <a:ext uri="{FF2B5EF4-FFF2-40B4-BE49-F238E27FC236}">
                  <a16:creationId xmlns:a16="http://schemas.microsoft.com/office/drawing/2014/main" id="{D41CB1AE-D554-4C7B-BAA6-13B3210D0003}"/>
                </a:ext>
              </a:extLst>
            </p:cNvPr>
            <p:cNvSpPr>
              <a:spLocks/>
            </p:cNvSpPr>
            <p:nvPr userDrawn="1"/>
          </p:nvSpPr>
          <p:spPr bwMode="auto">
            <a:xfrm flipH="1">
              <a:off x="6959982"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82" name="Freeform 30">
              <a:extLst>
                <a:ext uri="{FF2B5EF4-FFF2-40B4-BE49-F238E27FC236}">
                  <a16:creationId xmlns:a16="http://schemas.microsoft.com/office/drawing/2014/main" id="{F6898040-2126-413F-8CB2-5871EAAACDC5}"/>
                </a:ext>
              </a:extLst>
            </p:cNvPr>
            <p:cNvSpPr>
              <a:spLocks/>
            </p:cNvSpPr>
            <p:nvPr userDrawn="1"/>
          </p:nvSpPr>
          <p:spPr bwMode="auto">
            <a:xfrm flipH="1">
              <a:off x="6633842"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83" name="Freeform 31">
              <a:extLst>
                <a:ext uri="{FF2B5EF4-FFF2-40B4-BE49-F238E27FC236}">
                  <a16:creationId xmlns:a16="http://schemas.microsoft.com/office/drawing/2014/main" id="{68FB2FB5-0EDA-4FD6-87FA-3AA196365F11}"/>
                </a:ext>
              </a:extLst>
            </p:cNvPr>
            <p:cNvSpPr>
              <a:spLocks/>
            </p:cNvSpPr>
            <p:nvPr userDrawn="1"/>
          </p:nvSpPr>
          <p:spPr bwMode="auto">
            <a:xfrm flipH="1">
              <a:off x="7067077"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84" name="Freeform 32">
              <a:extLst>
                <a:ext uri="{FF2B5EF4-FFF2-40B4-BE49-F238E27FC236}">
                  <a16:creationId xmlns:a16="http://schemas.microsoft.com/office/drawing/2014/main" id="{33B71BB0-F02E-4F4F-BACA-ADC766453CEB}"/>
                </a:ext>
              </a:extLst>
            </p:cNvPr>
            <p:cNvSpPr>
              <a:spLocks/>
            </p:cNvSpPr>
            <p:nvPr userDrawn="1"/>
          </p:nvSpPr>
          <p:spPr bwMode="auto">
            <a:xfrm flipH="1">
              <a:off x="6740936"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85" name="Freeform 29">
              <a:extLst>
                <a:ext uri="{FF2B5EF4-FFF2-40B4-BE49-F238E27FC236}">
                  <a16:creationId xmlns:a16="http://schemas.microsoft.com/office/drawing/2014/main" id="{32768455-96D0-41F8-8803-C6D6546306FA}"/>
                </a:ext>
              </a:extLst>
            </p:cNvPr>
            <p:cNvSpPr>
              <a:spLocks/>
            </p:cNvSpPr>
            <p:nvPr userDrawn="1"/>
          </p:nvSpPr>
          <p:spPr bwMode="auto">
            <a:xfrm flipH="1">
              <a:off x="630521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86" name="Freeform 30">
              <a:extLst>
                <a:ext uri="{FF2B5EF4-FFF2-40B4-BE49-F238E27FC236}">
                  <a16:creationId xmlns:a16="http://schemas.microsoft.com/office/drawing/2014/main" id="{4FF83843-8FBE-404B-A652-F25A1070AABF}"/>
                </a:ext>
              </a:extLst>
            </p:cNvPr>
            <p:cNvSpPr>
              <a:spLocks/>
            </p:cNvSpPr>
            <p:nvPr userDrawn="1"/>
          </p:nvSpPr>
          <p:spPr bwMode="auto">
            <a:xfrm flipH="1">
              <a:off x="5979072"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87" name="Freeform 31">
              <a:extLst>
                <a:ext uri="{FF2B5EF4-FFF2-40B4-BE49-F238E27FC236}">
                  <a16:creationId xmlns:a16="http://schemas.microsoft.com/office/drawing/2014/main" id="{531C27FF-0CAA-4E88-877A-69411ED9AA2A}"/>
                </a:ext>
              </a:extLst>
            </p:cNvPr>
            <p:cNvSpPr>
              <a:spLocks/>
            </p:cNvSpPr>
            <p:nvPr userDrawn="1"/>
          </p:nvSpPr>
          <p:spPr bwMode="auto">
            <a:xfrm flipH="1">
              <a:off x="6412308"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88" name="Freeform 32">
              <a:extLst>
                <a:ext uri="{FF2B5EF4-FFF2-40B4-BE49-F238E27FC236}">
                  <a16:creationId xmlns:a16="http://schemas.microsoft.com/office/drawing/2014/main" id="{1E576583-92EB-4BC7-9333-5B753D92651B}"/>
                </a:ext>
              </a:extLst>
            </p:cNvPr>
            <p:cNvSpPr>
              <a:spLocks/>
            </p:cNvSpPr>
            <p:nvPr userDrawn="1"/>
          </p:nvSpPr>
          <p:spPr bwMode="auto">
            <a:xfrm flipH="1">
              <a:off x="6086167"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89" name="Freeform 587">
              <a:extLst>
                <a:ext uri="{FF2B5EF4-FFF2-40B4-BE49-F238E27FC236}">
                  <a16:creationId xmlns:a16="http://schemas.microsoft.com/office/drawing/2014/main" id="{3B8B7108-49D5-47B3-8EAE-1F51F2E5D579}"/>
                </a:ext>
              </a:extLst>
            </p:cNvPr>
            <p:cNvSpPr>
              <a:spLocks/>
            </p:cNvSpPr>
            <p:nvPr userDrawn="1"/>
          </p:nvSpPr>
          <p:spPr bwMode="auto">
            <a:xfrm flipH="1">
              <a:off x="565044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90" name="Freeform 588">
              <a:extLst>
                <a:ext uri="{FF2B5EF4-FFF2-40B4-BE49-F238E27FC236}">
                  <a16:creationId xmlns:a16="http://schemas.microsoft.com/office/drawing/2014/main" id="{E8CB911C-EC4D-4F84-9348-FBEEF28EAC77}"/>
                </a:ext>
              </a:extLst>
            </p:cNvPr>
            <p:cNvSpPr>
              <a:spLocks/>
            </p:cNvSpPr>
            <p:nvPr userDrawn="1"/>
          </p:nvSpPr>
          <p:spPr bwMode="auto">
            <a:xfrm flipH="1">
              <a:off x="532430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91" name="Freeform 589">
              <a:extLst>
                <a:ext uri="{FF2B5EF4-FFF2-40B4-BE49-F238E27FC236}">
                  <a16:creationId xmlns:a16="http://schemas.microsoft.com/office/drawing/2014/main" id="{DAC7E04B-02A9-4EAB-A744-97A7C5400B6D}"/>
                </a:ext>
              </a:extLst>
            </p:cNvPr>
            <p:cNvSpPr>
              <a:spLocks/>
            </p:cNvSpPr>
            <p:nvPr userDrawn="1"/>
          </p:nvSpPr>
          <p:spPr bwMode="auto">
            <a:xfrm flipH="1">
              <a:off x="5757539"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92" name="Freeform 590">
              <a:extLst>
                <a:ext uri="{FF2B5EF4-FFF2-40B4-BE49-F238E27FC236}">
                  <a16:creationId xmlns:a16="http://schemas.microsoft.com/office/drawing/2014/main" id="{F4F7B3CD-E8CF-4328-B22B-D4F9CD3401B2}"/>
                </a:ext>
              </a:extLst>
            </p:cNvPr>
            <p:cNvSpPr>
              <a:spLocks/>
            </p:cNvSpPr>
            <p:nvPr userDrawn="1"/>
          </p:nvSpPr>
          <p:spPr bwMode="auto">
            <a:xfrm flipH="1">
              <a:off x="5431399"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93" name="Freeform 29">
              <a:extLst>
                <a:ext uri="{FF2B5EF4-FFF2-40B4-BE49-F238E27FC236}">
                  <a16:creationId xmlns:a16="http://schemas.microsoft.com/office/drawing/2014/main" id="{31AEE46C-2A33-47B4-A20C-9123C9EDC725}"/>
                </a:ext>
              </a:extLst>
            </p:cNvPr>
            <p:cNvSpPr>
              <a:spLocks/>
            </p:cNvSpPr>
            <p:nvPr userDrawn="1"/>
          </p:nvSpPr>
          <p:spPr bwMode="auto">
            <a:xfrm flipH="1">
              <a:off x="499567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794" name="Freeform 31">
              <a:extLst>
                <a:ext uri="{FF2B5EF4-FFF2-40B4-BE49-F238E27FC236}">
                  <a16:creationId xmlns:a16="http://schemas.microsoft.com/office/drawing/2014/main" id="{12871CD8-2DB0-49E2-A2FE-9D885A4DA3E8}"/>
                </a:ext>
              </a:extLst>
            </p:cNvPr>
            <p:cNvSpPr>
              <a:spLocks/>
            </p:cNvSpPr>
            <p:nvPr userDrawn="1"/>
          </p:nvSpPr>
          <p:spPr bwMode="auto">
            <a:xfrm flipH="1">
              <a:off x="5102769"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33" name="Freeform 29">
              <a:extLst>
                <a:ext uri="{FF2B5EF4-FFF2-40B4-BE49-F238E27FC236}">
                  <a16:creationId xmlns:a16="http://schemas.microsoft.com/office/drawing/2014/main" id="{95817B6D-040B-4DDD-9348-0534339788BC}"/>
                </a:ext>
              </a:extLst>
            </p:cNvPr>
            <p:cNvSpPr>
              <a:spLocks/>
            </p:cNvSpPr>
            <p:nvPr userDrawn="1"/>
          </p:nvSpPr>
          <p:spPr bwMode="auto">
            <a:xfrm flipH="1">
              <a:off x="466704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34" name="Freeform 30">
              <a:extLst>
                <a:ext uri="{FF2B5EF4-FFF2-40B4-BE49-F238E27FC236}">
                  <a16:creationId xmlns:a16="http://schemas.microsoft.com/office/drawing/2014/main" id="{C3DF66BE-EE07-49C6-AF25-C78FA2E42ED4}"/>
                </a:ext>
              </a:extLst>
            </p:cNvPr>
            <p:cNvSpPr>
              <a:spLocks/>
            </p:cNvSpPr>
            <p:nvPr userDrawn="1"/>
          </p:nvSpPr>
          <p:spPr bwMode="auto">
            <a:xfrm flipH="1">
              <a:off x="4340907"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35" name="Freeform 31">
              <a:extLst>
                <a:ext uri="{FF2B5EF4-FFF2-40B4-BE49-F238E27FC236}">
                  <a16:creationId xmlns:a16="http://schemas.microsoft.com/office/drawing/2014/main" id="{CE05D7B4-2578-4FE8-972C-2D24B34ABFD9}"/>
                </a:ext>
              </a:extLst>
            </p:cNvPr>
            <p:cNvSpPr>
              <a:spLocks/>
            </p:cNvSpPr>
            <p:nvPr userDrawn="1"/>
          </p:nvSpPr>
          <p:spPr bwMode="auto">
            <a:xfrm flipH="1">
              <a:off x="4774142"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36" name="Freeform 32">
              <a:extLst>
                <a:ext uri="{FF2B5EF4-FFF2-40B4-BE49-F238E27FC236}">
                  <a16:creationId xmlns:a16="http://schemas.microsoft.com/office/drawing/2014/main" id="{FC8D02A6-BD82-4503-9DDE-6669955756CD}"/>
                </a:ext>
              </a:extLst>
            </p:cNvPr>
            <p:cNvSpPr>
              <a:spLocks/>
            </p:cNvSpPr>
            <p:nvPr userDrawn="1"/>
          </p:nvSpPr>
          <p:spPr bwMode="auto">
            <a:xfrm flipH="1">
              <a:off x="4448001"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37" name="Freeform 29">
              <a:extLst>
                <a:ext uri="{FF2B5EF4-FFF2-40B4-BE49-F238E27FC236}">
                  <a16:creationId xmlns:a16="http://schemas.microsoft.com/office/drawing/2014/main" id="{854A1D4B-FA43-47CA-AC85-FB20F2E3014D}"/>
                </a:ext>
              </a:extLst>
            </p:cNvPr>
            <p:cNvSpPr>
              <a:spLocks/>
            </p:cNvSpPr>
            <p:nvPr userDrawn="1"/>
          </p:nvSpPr>
          <p:spPr bwMode="auto">
            <a:xfrm flipH="1">
              <a:off x="401227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38" name="Freeform 30">
              <a:extLst>
                <a:ext uri="{FF2B5EF4-FFF2-40B4-BE49-F238E27FC236}">
                  <a16:creationId xmlns:a16="http://schemas.microsoft.com/office/drawing/2014/main" id="{5AF95BA3-0AEC-412B-99BC-DB00E036A80B}"/>
                </a:ext>
              </a:extLst>
            </p:cNvPr>
            <p:cNvSpPr>
              <a:spLocks/>
            </p:cNvSpPr>
            <p:nvPr userDrawn="1"/>
          </p:nvSpPr>
          <p:spPr bwMode="auto">
            <a:xfrm flipH="1">
              <a:off x="368613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39" name="Freeform 31">
              <a:extLst>
                <a:ext uri="{FF2B5EF4-FFF2-40B4-BE49-F238E27FC236}">
                  <a16:creationId xmlns:a16="http://schemas.microsoft.com/office/drawing/2014/main" id="{D264550B-484F-481F-9EF3-C1E8E944DAE6}"/>
                </a:ext>
              </a:extLst>
            </p:cNvPr>
            <p:cNvSpPr>
              <a:spLocks/>
            </p:cNvSpPr>
            <p:nvPr userDrawn="1"/>
          </p:nvSpPr>
          <p:spPr bwMode="auto">
            <a:xfrm flipH="1">
              <a:off x="4119373"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40" name="Freeform 32">
              <a:extLst>
                <a:ext uri="{FF2B5EF4-FFF2-40B4-BE49-F238E27FC236}">
                  <a16:creationId xmlns:a16="http://schemas.microsoft.com/office/drawing/2014/main" id="{38129DBE-8B39-4887-89F3-640517448704}"/>
                </a:ext>
              </a:extLst>
            </p:cNvPr>
            <p:cNvSpPr>
              <a:spLocks/>
            </p:cNvSpPr>
            <p:nvPr userDrawn="1"/>
          </p:nvSpPr>
          <p:spPr bwMode="auto">
            <a:xfrm flipH="1">
              <a:off x="3793231"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41" name="Freeform 29">
              <a:extLst>
                <a:ext uri="{FF2B5EF4-FFF2-40B4-BE49-F238E27FC236}">
                  <a16:creationId xmlns:a16="http://schemas.microsoft.com/office/drawing/2014/main" id="{831A8309-6A73-45C2-B087-1CCCC1283E94}"/>
                </a:ext>
              </a:extLst>
            </p:cNvPr>
            <p:cNvSpPr>
              <a:spLocks/>
            </p:cNvSpPr>
            <p:nvPr userDrawn="1"/>
          </p:nvSpPr>
          <p:spPr bwMode="auto">
            <a:xfrm flipH="1">
              <a:off x="335751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42" name="Freeform 30">
              <a:extLst>
                <a:ext uri="{FF2B5EF4-FFF2-40B4-BE49-F238E27FC236}">
                  <a16:creationId xmlns:a16="http://schemas.microsoft.com/office/drawing/2014/main" id="{C98AD516-251A-4C67-BB65-9BBFC73ADD4C}"/>
                </a:ext>
              </a:extLst>
            </p:cNvPr>
            <p:cNvSpPr>
              <a:spLocks/>
            </p:cNvSpPr>
            <p:nvPr userDrawn="1"/>
          </p:nvSpPr>
          <p:spPr bwMode="auto">
            <a:xfrm flipH="1">
              <a:off x="3031369"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43" name="Freeform 31">
              <a:extLst>
                <a:ext uri="{FF2B5EF4-FFF2-40B4-BE49-F238E27FC236}">
                  <a16:creationId xmlns:a16="http://schemas.microsoft.com/office/drawing/2014/main" id="{2334F0F6-77D7-4855-B129-F231B2969D53}"/>
                </a:ext>
              </a:extLst>
            </p:cNvPr>
            <p:cNvSpPr>
              <a:spLocks/>
            </p:cNvSpPr>
            <p:nvPr userDrawn="1"/>
          </p:nvSpPr>
          <p:spPr bwMode="auto">
            <a:xfrm flipH="1">
              <a:off x="3464604"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44" name="Freeform 32">
              <a:extLst>
                <a:ext uri="{FF2B5EF4-FFF2-40B4-BE49-F238E27FC236}">
                  <a16:creationId xmlns:a16="http://schemas.microsoft.com/office/drawing/2014/main" id="{8620528F-4DAB-4557-950E-B549476181C6}"/>
                </a:ext>
              </a:extLst>
            </p:cNvPr>
            <p:cNvSpPr>
              <a:spLocks/>
            </p:cNvSpPr>
            <p:nvPr userDrawn="1"/>
          </p:nvSpPr>
          <p:spPr bwMode="auto">
            <a:xfrm flipH="1">
              <a:off x="3138464"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45" name="Freeform 29">
              <a:extLst>
                <a:ext uri="{FF2B5EF4-FFF2-40B4-BE49-F238E27FC236}">
                  <a16:creationId xmlns:a16="http://schemas.microsoft.com/office/drawing/2014/main" id="{657793A8-CF03-471A-AB50-1D186E625C68}"/>
                </a:ext>
              </a:extLst>
            </p:cNvPr>
            <p:cNvSpPr>
              <a:spLocks/>
            </p:cNvSpPr>
            <p:nvPr userDrawn="1"/>
          </p:nvSpPr>
          <p:spPr bwMode="auto">
            <a:xfrm flipH="1">
              <a:off x="270274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46" name="Freeform 30">
              <a:extLst>
                <a:ext uri="{FF2B5EF4-FFF2-40B4-BE49-F238E27FC236}">
                  <a16:creationId xmlns:a16="http://schemas.microsoft.com/office/drawing/2014/main" id="{6418A16B-9A9F-458C-8DBE-E70FDFCC32B9}"/>
                </a:ext>
              </a:extLst>
            </p:cNvPr>
            <p:cNvSpPr>
              <a:spLocks/>
            </p:cNvSpPr>
            <p:nvPr userDrawn="1"/>
          </p:nvSpPr>
          <p:spPr bwMode="auto">
            <a:xfrm flipH="1">
              <a:off x="2376599"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47" name="Freeform 31">
              <a:extLst>
                <a:ext uri="{FF2B5EF4-FFF2-40B4-BE49-F238E27FC236}">
                  <a16:creationId xmlns:a16="http://schemas.microsoft.com/office/drawing/2014/main" id="{47E19927-3850-43A4-8E30-2BA40B757AF1}"/>
                </a:ext>
              </a:extLst>
            </p:cNvPr>
            <p:cNvSpPr>
              <a:spLocks/>
            </p:cNvSpPr>
            <p:nvPr userDrawn="1"/>
          </p:nvSpPr>
          <p:spPr bwMode="auto">
            <a:xfrm flipH="1">
              <a:off x="2809836"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48" name="Freeform 32">
              <a:extLst>
                <a:ext uri="{FF2B5EF4-FFF2-40B4-BE49-F238E27FC236}">
                  <a16:creationId xmlns:a16="http://schemas.microsoft.com/office/drawing/2014/main" id="{EB5686E5-0C6D-4EBD-9161-C598BFF573C7}"/>
                </a:ext>
              </a:extLst>
            </p:cNvPr>
            <p:cNvSpPr>
              <a:spLocks/>
            </p:cNvSpPr>
            <p:nvPr userDrawn="1"/>
          </p:nvSpPr>
          <p:spPr bwMode="auto">
            <a:xfrm flipH="1">
              <a:off x="2483694"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49" name="Freeform 447">
              <a:extLst>
                <a:ext uri="{FF2B5EF4-FFF2-40B4-BE49-F238E27FC236}">
                  <a16:creationId xmlns:a16="http://schemas.microsoft.com/office/drawing/2014/main" id="{7644655A-D839-4908-9EFA-3A72DBA442DF}"/>
                </a:ext>
              </a:extLst>
            </p:cNvPr>
            <p:cNvSpPr>
              <a:spLocks/>
            </p:cNvSpPr>
            <p:nvPr userDrawn="1"/>
          </p:nvSpPr>
          <p:spPr bwMode="auto">
            <a:xfrm flipH="1">
              <a:off x="2047972"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50" name="Freeform 448">
              <a:extLst>
                <a:ext uri="{FF2B5EF4-FFF2-40B4-BE49-F238E27FC236}">
                  <a16:creationId xmlns:a16="http://schemas.microsoft.com/office/drawing/2014/main" id="{47F5CED3-FA95-4B65-9936-433082510EED}"/>
                </a:ext>
              </a:extLst>
            </p:cNvPr>
            <p:cNvSpPr>
              <a:spLocks/>
            </p:cNvSpPr>
            <p:nvPr userDrawn="1"/>
          </p:nvSpPr>
          <p:spPr bwMode="auto">
            <a:xfrm flipH="1">
              <a:off x="172183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51" name="Freeform 449">
              <a:extLst>
                <a:ext uri="{FF2B5EF4-FFF2-40B4-BE49-F238E27FC236}">
                  <a16:creationId xmlns:a16="http://schemas.microsoft.com/office/drawing/2014/main" id="{7B796CBC-3037-431F-919B-2874346EEC5E}"/>
                </a:ext>
              </a:extLst>
            </p:cNvPr>
            <p:cNvSpPr>
              <a:spLocks/>
            </p:cNvSpPr>
            <p:nvPr userDrawn="1"/>
          </p:nvSpPr>
          <p:spPr bwMode="auto">
            <a:xfrm flipH="1">
              <a:off x="2155066"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52" name="Freeform 450">
              <a:extLst>
                <a:ext uri="{FF2B5EF4-FFF2-40B4-BE49-F238E27FC236}">
                  <a16:creationId xmlns:a16="http://schemas.microsoft.com/office/drawing/2014/main" id="{2C963BF1-7C4A-420B-9C74-3936A9BFE648}"/>
                </a:ext>
              </a:extLst>
            </p:cNvPr>
            <p:cNvSpPr>
              <a:spLocks/>
            </p:cNvSpPr>
            <p:nvPr userDrawn="1"/>
          </p:nvSpPr>
          <p:spPr bwMode="auto">
            <a:xfrm flipH="1">
              <a:off x="1828926"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53" name="Freeform 29">
              <a:extLst>
                <a:ext uri="{FF2B5EF4-FFF2-40B4-BE49-F238E27FC236}">
                  <a16:creationId xmlns:a16="http://schemas.microsoft.com/office/drawing/2014/main" id="{39EB11D3-7A18-41EC-8721-580B169FD065}"/>
                </a:ext>
              </a:extLst>
            </p:cNvPr>
            <p:cNvSpPr>
              <a:spLocks/>
            </p:cNvSpPr>
            <p:nvPr userDrawn="1"/>
          </p:nvSpPr>
          <p:spPr bwMode="auto">
            <a:xfrm flipH="1">
              <a:off x="139320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54" name="Freeform 31">
              <a:extLst>
                <a:ext uri="{FF2B5EF4-FFF2-40B4-BE49-F238E27FC236}">
                  <a16:creationId xmlns:a16="http://schemas.microsoft.com/office/drawing/2014/main" id="{BE349951-DDC5-4036-9168-327ED01A7F69}"/>
                </a:ext>
              </a:extLst>
            </p:cNvPr>
            <p:cNvSpPr>
              <a:spLocks/>
            </p:cNvSpPr>
            <p:nvPr userDrawn="1"/>
          </p:nvSpPr>
          <p:spPr bwMode="auto">
            <a:xfrm flipH="1">
              <a:off x="1500297"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55" name="Freeform 29">
              <a:extLst>
                <a:ext uri="{FF2B5EF4-FFF2-40B4-BE49-F238E27FC236}">
                  <a16:creationId xmlns:a16="http://schemas.microsoft.com/office/drawing/2014/main" id="{439ECB52-59C5-4248-9E6D-F64D01290A98}"/>
                </a:ext>
              </a:extLst>
            </p:cNvPr>
            <p:cNvSpPr>
              <a:spLocks/>
            </p:cNvSpPr>
            <p:nvPr userDrawn="1"/>
          </p:nvSpPr>
          <p:spPr bwMode="auto">
            <a:xfrm flipH="1">
              <a:off x="106457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56" name="Freeform 30">
              <a:extLst>
                <a:ext uri="{FF2B5EF4-FFF2-40B4-BE49-F238E27FC236}">
                  <a16:creationId xmlns:a16="http://schemas.microsoft.com/office/drawing/2014/main" id="{A540F224-FE70-41BB-8ED2-8189D9CA351E}"/>
                </a:ext>
              </a:extLst>
            </p:cNvPr>
            <p:cNvSpPr>
              <a:spLocks/>
            </p:cNvSpPr>
            <p:nvPr userDrawn="1"/>
          </p:nvSpPr>
          <p:spPr bwMode="auto">
            <a:xfrm flipH="1">
              <a:off x="73843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57" name="Freeform 31">
              <a:extLst>
                <a:ext uri="{FF2B5EF4-FFF2-40B4-BE49-F238E27FC236}">
                  <a16:creationId xmlns:a16="http://schemas.microsoft.com/office/drawing/2014/main" id="{E88AAEF8-418E-4319-8550-98791E25C9AB}"/>
                </a:ext>
              </a:extLst>
            </p:cNvPr>
            <p:cNvSpPr>
              <a:spLocks/>
            </p:cNvSpPr>
            <p:nvPr userDrawn="1"/>
          </p:nvSpPr>
          <p:spPr bwMode="auto">
            <a:xfrm flipH="1">
              <a:off x="1171668"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58" name="Freeform 32">
              <a:extLst>
                <a:ext uri="{FF2B5EF4-FFF2-40B4-BE49-F238E27FC236}">
                  <a16:creationId xmlns:a16="http://schemas.microsoft.com/office/drawing/2014/main" id="{1B8F18B3-559C-4EC9-BF41-EC4925420FDB}"/>
                </a:ext>
              </a:extLst>
            </p:cNvPr>
            <p:cNvSpPr>
              <a:spLocks/>
            </p:cNvSpPr>
            <p:nvPr userDrawn="1"/>
          </p:nvSpPr>
          <p:spPr bwMode="auto">
            <a:xfrm flipH="1">
              <a:off x="845528"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59" name="Freeform 29">
              <a:extLst>
                <a:ext uri="{FF2B5EF4-FFF2-40B4-BE49-F238E27FC236}">
                  <a16:creationId xmlns:a16="http://schemas.microsoft.com/office/drawing/2014/main" id="{36A2FC45-5203-4AD9-885F-11219EE753E9}"/>
                </a:ext>
              </a:extLst>
            </p:cNvPr>
            <p:cNvSpPr>
              <a:spLocks/>
            </p:cNvSpPr>
            <p:nvPr userDrawn="1"/>
          </p:nvSpPr>
          <p:spPr bwMode="auto">
            <a:xfrm flipH="1">
              <a:off x="40980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60" name="Freeform 30">
              <a:extLst>
                <a:ext uri="{FF2B5EF4-FFF2-40B4-BE49-F238E27FC236}">
                  <a16:creationId xmlns:a16="http://schemas.microsoft.com/office/drawing/2014/main" id="{8D335CF5-B47A-4403-AD42-4C985E3BE401}"/>
                </a:ext>
              </a:extLst>
            </p:cNvPr>
            <p:cNvSpPr>
              <a:spLocks/>
            </p:cNvSpPr>
            <p:nvPr userDrawn="1"/>
          </p:nvSpPr>
          <p:spPr bwMode="auto">
            <a:xfrm flipH="1">
              <a:off x="83664"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61" name="Freeform 31">
              <a:extLst>
                <a:ext uri="{FF2B5EF4-FFF2-40B4-BE49-F238E27FC236}">
                  <a16:creationId xmlns:a16="http://schemas.microsoft.com/office/drawing/2014/main" id="{4076E064-BBD2-41BF-8D95-16A4623D64FB}"/>
                </a:ext>
              </a:extLst>
            </p:cNvPr>
            <p:cNvSpPr>
              <a:spLocks/>
            </p:cNvSpPr>
            <p:nvPr userDrawn="1"/>
          </p:nvSpPr>
          <p:spPr bwMode="auto">
            <a:xfrm flipH="1">
              <a:off x="516899"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sp>
          <p:nvSpPr>
            <p:cNvPr id="1662" name="Freeform 32">
              <a:extLst>
                <a:ext uri="{FF2B5EF4-FFF2-40B4-BE49-F238E27FC236}">
                  <a16:creationId xmlns:a16="http://schemas.microsoft.com/office/drawing/2014/main" id="{C63CB843-A8CC-401A-91B0-7241179120DB}"/>
                </a:ext>
              </a:extLst>
            </p:cNvPr>
            <p:cNvSpPr>
              <a:spLocks/>
            </p:cNvSpPr>
            <p:nvPr userDrawn="1"/>
          </p:nvSpPr>
          <p:spPr bwMode="auto">
            <a:xfrm flipH="1">
              <a:off x="190758"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18">
                <a:gradFill>
                  <a:gsLst>
                    <a:gs pos="0">
                      <a:srgbClr val="505050"/>
                    </a:gs>
                    <a:gs pos="100000">
                      <a:srgbClr val="505050"/>
                    </a:gs>
                  </a:gsLst>
                </a:gradFill>
              </a:endParaRPr>
            </a:p>
          </p:txBody>
        </p:sp>
      </p:grpSp>
      <p:sp>
        <p:nvSpPr>
          <p:cNvPr id="2" name="Rectangle 1"/>
          <p:cNvSpPr/>
          <p:nvPr userDrawn="1"/>
        </p:nvSpPr>
        <p:spPr bwMode="auto">
          <a:xfrm>
            <a:off x="0" y="0"/>
            <a:ext cx="12436475" cy="6994525"/>
          </a:xfrm>
          <a:prstGeom prst="rect">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61916111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de">
    <p:spTree>
      <p:nvGrpSpPr>
        <p:cNvPr id="1" name=""/>
        <p:cNvGrpSpPr/>
        <p:nvPr/>
      </p:nvGrpSpPr>
      <p:grpSpPr>
        <a:xfrm>
          <a:off x="0" y="0"/>
          <a:ext cx="0" cy="0"/>
          <a:chOff x="0" y="0"/>
          <a:chExt cx="0" cy="0"/>
        </a:xfrm>
      </p:grpSpPr>
      <p:grpSp>
        <p:nvGrpSpPr>
          <p:cNvPr id="1820" name="Group 1819">
            <a:extLst>
              <a:ext uri="{FF2B5EF4-FFF2-40B4-BE49-F238E27FC236}">
                <a16:creationId xmlns:a16="http://schemas.microsoft.com/office/drawing/2014/main" id="{869BE5D7-E829-4961-B1B7-41D71CE1884E}"/>
              </a:ext>
            </a:extLst>
          </p:cNvPr>
          <p:cNvGrpSpPr/>
          <p:nvPr userDrawn="1"/>
        </p:nvGrpSpPr>
        <p:grpSpPr>
          <a:xfrm>
            <a:off x="85341" y="2681483"/>
            <a:ext cx="12250686" cy="180153"/>
            <a:chOff x="83663" y="2532000"/>
            <a:chExt cx="12009863" cy="176637"/>
          </a:xfrm>
        </p:grpSpPr>
        <p:sp>
          <p:nvSpPr>
            <p:cNvPr id="95" name="Freeform 29">
              <a:extLst>
                <a:ext uri="{FF2B5EF4-FFF2-40B4-BE49-F238E27FC236}">
                  <a16:creationId xmlns:a16="http://schemas.microsoft.com/office/drawing/2014/main" id="{CCBD172E-16C3-403C-9368-0328FC2671A5}"/>
                </a:ext>
              </a:extLst>
            </p:cNvPr>
            <p:cNvSpPr>
              <a:spLocks/>
            </p:cNvSpPr>
            <p:nvPr/>
          </p:nvSpPr>
          <p:spPr bwMode="auto">
            <a:xfrm>
              <a:off x="305196"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6" name="Freeform 30">
              <a:extLst>
                <a:ext uri="{FF2B5EF4-FFF2-40B4-BE49-F238E27FC236}">
                  <a16:creationId xmlns:a16="http://schemas.microsoft.com/office/drawing/2014/main" id="{84166227-46D8-4126-BE4E-CF716C37373A}"/>
                </a:ext>
              </a:extLst>
            </p:cNvPr>
            <p:cNvSpPr>
              <a:spLocks/>
            </p:cNvSpPr>
            <p:nvPr/>
          </p:nvSpPr>
          <p:spPr bwMode="auto">
            <a:xfrm>
              <a:off x="63133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7" name="Freeform 31">
              <a:extLst>
                <a:ext uri="{FF2B5EF4-FFF2-40B4-BE49-F238E27FC236}">
                  <a16:creationId xmlns:a16="http://schemas.microsoft.com/office/drawing/2014/main" id="{F496A010-B395-4C51-9623-DA6CD1623178}"/>
                </a:ext>
              </a:extLst>
            </p:cNvPr>
            <p:cNvSpPr>
              <a:spLocks/>
            </p:cNvSpPr>
            <p:nvPr/>
          </p:nvSpPr>
          <p:spPr bwMode="auto">
            <a:xfrm>
              <a:off x="83663"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8" name="Freeform 32">
              <a:extLst>
                <a:ext uri="{FF2B5EF4-FFF2-40B4-BE49-F238E27FC236}">
                  <a16:creationId xmlns:a16="http://schemas.microsoft.com/office/drawing/2014/main" id="{5916D425-6CDB-41B5-8E77-75822A85FDCA}"/>
                </a:ext>
              </a:extLst>
            </p:cNvPr>
            <p:cNvSpPr>
              <a:spLocks/>
            </p:cNvSpPr>
            <p:nvPr/>
          </p:nvSpPr>
          <p:spPr bwMode="auto">
            <a:xfrm>
              <a:off x="412290"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9" name="Freeform 29">
              <a:extLst>
                <a:ext uri="{FF2B5EF4-FFF2-40B4-BE49-F238E27FC236}">
                  <a16:creationId xmlns:a16="http://schemas.microsoft.com/office/drawing/2014/main" id="{012D95EC-09AB-4721-B118-9BA4766A7456}"/>
                </a:ext>
              </a:extLst>
            </p:cNvPr>
            <p:cNvSpPr>
              <a:spLocks/>
            </p:cNvSpPr>
            <p:nvPr/>
          </p:nvSpPr>
          <p:spPr bwMode="auto">
            <a:xfrm>
              <a:off x="959966"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0" name="Freeform 30">
              <a:extLst>
                <a:ext uri="{FF2B5EF4-FFF2-40B4-BE49-F238E27FC236}">
                  <a16:creationId xmlns:a16="http://schemas.microsoft.com/office/drawing/2014/main" id="{60B0623A-5ABE-4597-85FE-45CE83A411E1}"/>
                </a:ext>
              </a:extLst>
            </p:cNvPr>
            <p:cNvSpPr>
              <a:spLocks/>
            </p:cNvSpPr>
            <p:nvPr/>
          </p:nvSpPr>
          <p:spPr bwMode="auto">
            <a:xfrm>
              <a:off x="1286106"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1" name="Freeform 31">
              <a:extLst>
                <a:ext uri="{FF2B5EF4-FFF2-40B4-BE49-F238E27FC236}">
                  <a16:creationId xmlns:a16="http://schemas.microsoft.com/office/drawing/2014/main" id="{291EE3F5-F099-4209-940E-84AC8C171651}"/>
                </a:ext>
              </a:extLst>
            </p:cNvPr>
            <p:cNvSpPr>
              <a:spLocks/>
            </p:cNvSpPr>
            <p:nvPr/>
          </p:nvSpPr>
          <p:spPr bwMode="auto">
            <a:xfrm>
              <a:off x="738432"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2" name="Freeform 32">
              <a:extLst>
                <a:ext uri="{FF2B5EF4-FFF2-40B4-BE49-F238E27FC236}">
                  <a16:creationId xmlns:a16="http://schemas.microsoft.com/office/drawing/2014/main" id="{18A93BB8-784F-40C4-939D-AFCAF7AD88E5}"/>
                </a:ext>
              </a:extLst>
            </p:cNvPr>
            <p:cNvSpPr>
              <a:spLocks/>
            </p:cNvSpPr>
            <p:nvPr/>
          </p:nvSpPr>
          <p:spPr bwMode="auto">
            <a:xfrm>
              <a:off x="1067060"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3" name="Freeform 29">
              <a:extLst>
                <a:ext uri="{FF2B5EF4-FFF2-40B4-BE49-F238E27FC236}">
                  <a16:creationId xmlns:a16="http://schemas.microsoft.com/office/drawing/2014/main" id="{108DA4D1-7460-47F0-A30E-54A8DCEC1293}"/>
                </a:ext>
              </a:extLst>
            </p:cNvPr>
            <p:cNvSpPr>
              <a:spLocks/>
            </p:cNvSpPr>
            <p:nvPr/>
          </p:nvSpPr>
          <p:spPr bwMode="auto">
            <a:xfrm>
              <a:off x="1614734"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4" name="Freeform 30">
              <a:extLst>
                <a:ext uri="{FF2B5EF4-FFF2-40B4-BE49-F238E27FC236}">
                  <a16:creationId xmlns:a16="http://schemas.microsoft.com/office/drawing/2014/main" id="{F522BDAA-9591-4786-94F5-82E3C052D0BC}"/>
                </a:ext>
              </a:extLst>
            </p:cNvPr>
            <p:cNvSpPr>
              <a:spLocks/>
            </p:cNvSpPr>
            <p:nvPr/>
          </p:nvSpPr>
          <p:spPr bwMode="auto">
            <a:xfrm>
              <a:off x="194087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5" name="Freeform 31">
              <a:extLst>
                <a:ext uri="{FF2B5EF4-FFF2-40B4-BE49-F238E27FC236}">
                  <a16:creationId xmlns:a16="http://schemas.microsoft.com/office/drawing/2014/main" id="{5F9C50EC-F569-443B-85EF-7C5E1EA56ADE}"/>
                </a:ext>
              </a:extLst>
            </p:cNvPr>
            <p:cNvSpPr>
              <a:spLocks/>
            </p:cNvSpPr>
            <p:nvPr/>
          </p:nvSpPr>
          <p:spPr bwMode="auto">
            <a:xfrm>
              <a:off x="1393201"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6" name="Freeform 32">
              <a:extLst>
                <a:ext uri="{FF2B5EF4-FFF2-40B4-BE49-F238E27FC236}">
                  <a16:creationId xmlns:a16="http://schemas.microsoft.com/office/drawing/2014/main" id="{11618BDE-C8F1-4FDF-BCF5-6A2DD760E0E4}"/>
                </a:ext>
              </a:extLst>
            </p:cNvPr>
            <p:cNvSpPr>
              <a:spLocks/>
            </p:cNvSpPr>
            <p:nvPr/>
          </p:nvSpPr>
          <p:spPr bwMode="auto">
            <a:xfrm>
              <a:off x="1721829"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7" name="Freeform 29">
              <a:extLst>
                <a:ext uri="{FF2B5EF4-FFF2-40B4-BE49-F238E27FC236}">
                  <a16:creationId xmlns:a16="http://schemas.microsoft.com/office/drawing/2014/main" id="{0D88A09E-CACD-44DB-B6EB-EAB7D76C3722}"/>
                </a:ext>
              </a:extLst>
            </p:cNvPr>
            <p:cNvSpPr>
              <a:spLocks/>
            </p:cNvSpPr>
            <p:nvPr/>
          </p:nvSpPr>
          <p:spPr bwMode="auto">
            <a:xfrm>
              <a:off x="2269503"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8" name="Freeform 30">
              <a:extLst>
                <a:ext uri="{FF2B5EF4-FFF2-40B4-BE49-F238E27FC236}">
                  <a16:creationId xmlns:a16="http://schemas.microsoft.com/office/drawing/2014/main" id="{7F6ACAEE-E6E1-44B7-B6F8-227B118F24B2}"/>
                </a:ext>
              </a:extLst>
            </p:cNvPr>
            <p:cNvSpPr>
              <a:spLocks/>
            </p:cNvSpPr>
            <p:nvPr/>
          </p:nvSpPr>
          <p:spPr bwMode="auto">
            <a:xfrm>
              <a:off x="2595644"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9" name="Freeform 31">
              <a:extLst>
                <a:ext uri="{FF2B5EF4-FFF2-40B4-BE49-F238E27FC236}">
                  <a16:creationId xmlns:a16="http://schemas.microsoft.com/office/drawing/2014/main" id="{65A89059-0D60-4DEE-9B08-00CDB0C3E031}"/>
                </a:ext>
              </a:extLst>
            </p:cNvPr>
            <p:cNvSpPr>
              <a:spLocks/>
            </p:cNvSpPr>
            <p:nvPr/>
          </p:nvSpPr>
          <p:spPr bwMode="auto">
            <a:xfrm>
              <a:off x="2047969"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0" name="Freeform 32">
              <a:extLst>
                <a:ext uri="{FF2B5EF4-FFF2-40B4-BE49-F238E27FC236}">
                  <a16:creationId xmlns:a16="http://schemas.microsoft.com/office/drawing/2014/main" id="{066CF743-D39B-4687-8FC2-DF849C855364}"/>
                </a:ext>
              </a:extLst>
            </p:cNvPr>
            <p:cNvSpPr>
              <a:spLocks/>
            </p:cNvSpPr>
            <p:nvPr/>
          </p:nvSpPr>
          <p:spPr bwMode="auto">
            <a:xfrm>
              <a:off x="2376598"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1" name="Freeform 477">
              <a:extLst>
                <a:ext uri="{FF2B5EF4-FFF2-40B4-BE49-F238E27FC236}">
                  <a16:creationId xmlns:a16="http://schemas.microsoft.com/office/drawing/2014/main" id="{CBACD5E4-8FF3-4456-B84A-4E3D9628C59F}"/>
                </a:ext>
              </a:extLst>
            </p:cNvPr>
            <p:cNvSpPr>
              <a:spLocks/>
            </p:cNvSpPr>
            <p:nvPr/>
          </p:nvSpPr>
          <p:spPr bwMode="auto">
            <a:xfrm>
              <a:off x="292427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2" name="Freeform 478">
              <a:extLst>
                <a:ext uri="{FF2B5EF4-FFF2-40B4-BE49-F238E27FC236}">
                  <a16:creationId xmlns:a16="http://schemas.microsoft.com/office/drawing/2014/main" id="{E44D2C0F-4D6E-4A3B-8922-E8FBDED993AD}"/>
                </a:ext>
              </a:extLst>
            </p:cNvPr>
            <p:cNvSpPr>
              <a:spLocks/>
            </p:cNvSpPr>
            <p:nvPr/>
          </p:nvSpPr>
          <p:spPr bwMode="auto">
            <a:xfrm>
              <a:off x="3250413"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3" name="Freeform 479">
              <a:extLst>
                <a:ext uri="{FF2B5EF4-FFF2-40B4-BE49-F238E27FC236}">
                  <a16:creationId xmlns:a16="http://schemas.microsoft.com/office/drawing/2014/main" id="{93E94D2F-3E31-4530-B785-FE1E593A356F}"/>
                </a:ext>
              </a:extLst>
            </p:cNvPr>
            <p:cNvSpPr>
              <a:spLocks/>
            </p:cNvSpPr>
            <p:nvPr/>
          </p:nvSpPr>
          <p:spPr bwMode="auto">
            <a:xfrm>
              <a:off x="2702739"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4" name="Freeform 480">
              <a:extLst>
                <a:ext uri="{FF2B5EF4-FFF2-40B4-BE49-F238E27FC236}">
                  <a16:creationId xmlns:a16="http://schemas.microsoft.com/office/drawing/2014/main" id="{E9FA8B68-98B1-4358-BBCA-6B19E7A11544}"/>
                </a:ext>
              </a:extLst>
            </p:cNvPr>
            <p:cNvSpPr>
              <a:spLocks/>
            </p:cNvSpPr>
            <p:nvPr/>
          </p:nvSpPr>
          <p:spPr bwMode="auto">
            <a:xfrm>
              <a:off x="3031366"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5" name="Freeform 29">
              <a:extLst>
                <a:ext uri="{FF2B5EF4-FFF2-40B4-BE49-F238E27FC236}">
                  <a16:creationId xmlns:a16="http://schemas.microsoft.com/office/drawing/2014/main" id="{415C3169-48A8-4AC5-A000-A7127C39DD53}"/>
                </a:ext>
              </a:extLst>
            </p:cNvPr>
            <p:cNvSpPr>
              <a:spLocks/>
            </p:cNvSpPr>
            <p:nvPr/>
          </p:nvSpPr>
          <p:spPr bwMode="auto">
            <a:xfrm>
              <a:off x="357904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6" name="Freeform 31">
              <a:extLst>
                <a:ext uri="{FF2B5EF4-FFF2-40B4-BE49-F238E27FC236}">
                  <a16:creationId xmlns:a16="http://schemas.microsoft.com/office/drawing/2014/main" id="{2A4F40AE-C31A-4D77-9C89-75874B35209C}"/>
                </a:ext>
              </a:extLst>
            </p:cNvPr>
            <p:cNvSpPr>
              <a:spLocks/>
            </p:cNvSpPr>
            <p:nvPr/>
          </p:nvSpPr>
          <p:spPr bwMode="auto">
            <a:xfrm>
              <a:off x="3357508"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7" name="Freeform 29">
              <a:extLst>
                <a:ext uri="{FF2B5EF4-FFF2-40B4-BE49-F238E27FC236}">
                  <a16:creationId xmlns:a16="http://schemas.microsoft.com/office/drawing/2014/main" id="{5142232A-1C77-4605-965B-70AD28366523}"/>
                </a:ext>
              </a:extLst>
            </p:cNvPr>
            <p:cNvSpPr>
              <a:spLocks/>
            </p:cNvSpPr>
            <p:nvPr/>
          </p:nvSpPr>
          <p:spPr bwMode="auto">
            <a:xfrm>
              <a:off x="390767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8" name="Freeform 30">
              <a:extLst>
                <a:ext uri="{FF2B5EF4-FFF2-40B4-BE49-F238E27FC236}">
                  <a16:creationId xmlns:a16="http://schemas.microsoft.com/office/drawing/2014/main" id="{D45B0B9A-BF71-4870-9246-CEECA898B64F}"/>
                </a:ext>
              </a:extLst>
            </p:cNvPr>
            <p:cNvSpPr>
              <a:spLocks/>
            </p:cNvSpPr>
            <p:nvPr/>
          </p:nvSpPr>
          <p:spPr bwMode="auto">
            <a:xfrm>
              <a:off x="4233811"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9" name="Freeform 31">
              <a:extLst>
                <a:ext uri="{FF2B5EF4-FFF2-40B4-BE49-F238E27FC236}">
                  <a16:creationId xmlns:a16="http://schemas.microsoft.com/office/drawing/2014/main" id="{11B583FD-5FBE-4729-9126-00D9ADCBDCF2}"/>
                </a:ext>
              </a:extLst>
            </p:cNvPr>
            <p:cNvSpPr>
              <a:spLocks/>
            </p:cNvSpPr>
            <p:nvPr/>
          </p:nvSpPr>
          <p:spPr bwMode="auto">
            <a:xfrm>
              <a:off x="3686136"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0" name="Freeform 32">
              <a:extLst>
                <a:ext uri="{FF2B5EF4-FFF2-40B4-BE49-F238E27FC236}">
                  <a16:creationId xmlns:a16="http://schemas.microsoft.com/office/drawing/2014/main" id="{024EF891-8DDC-4FA4-8A0E-75CBDF3BDEDA}"/>
                </a:ext>
              </a:extLst>
            </p:cNvPr>
            <p:cNvSpPr>
              <a:spLocks/>
            </p:cNvSpPr>
            <p:nvPr/>
          </p:nvSpPr>
          <p:spPr bwMode="auto">
            <a:xfrm>
              <a:off x="4014764"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1" name="Freeform 29">
              <a:extLst>
                <a:ext uri="{FF2B5EF4-FFF2-40B4-BE49-F238E27FC236}">
                  <a16:creationId xmlns:a16="http://schemas.microsoft.com/office/drawing/2014/main" id="{ED799D22-D0AC-4014-AA84-E85E3C4A05B4}"/>
                </a:ext>
              </a:extLst>
            </p:cNvPr>
            <p:cNvSpPr>
              <a:spLocks/>
            </p:cNvSpPr>
            <p:nvPr/>
          </p:nvSpPr>
          <p:spPr bwMode="auto">
            <a:xfrm>
              <a:off x="4562439"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2" name="Freeform 30">
              <a:extLst>
                <a:ext uri="{FF2B5EF4-FFF2-40B4-BE49-F238E27FC236}">
                  <a16:creationId xmlns:a16="http://schemas.microsoft.com/office/drawing/2014/main" id="{C97C26A2-4463-4835-9537-7D2159CF75B2}"/>
                </a:ext>
              </a:extLst>
            </p:cNvPr>
            <p:cNvSpPr>
              <a:spLocks/>
            </p:cNvSpPr>
            <p:nvPr/>
          </p:nvSpPr>
          <p:spPr bwMode="auto">
            <a:xfrm>
              <a:off x="488858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3" name="Freeform 31">
              <a:extLst>
                <a:ext uri="{FF2B5EF4-FFF2-40B4-BE49-F238E27FC236}">
                  <a16:creationId xmlns:a16="http://schemas.microsoft.com/office/drawing/2014/main" id="{8E1EEBB4-DACF-49D9-BF85-8078CC861A97}"/>
                </a:ext>
              </a:extLst>
            </p:cNvPr>
            <p:cNvSpPr>
              <a:spLocks/>
            </p:cNvSpPr>
            <p:nvPr/>
          </p:nvSpPr>
          <p:spPr bwMode="auto">
            <a:xfrm>
              <a:off x="4340905"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4" name="Freeform 32">
              <a:extLst>
                <a:ext uri="{FF2B5EF4-FFF2-40B4-BE49-F238E27FC236}">
                  <a16:creationId xmlns:a16="http://schemas.microsoft.com/office/drawing/2014/main" id="{06B51FDA-6279-43D8-A952-E0699AC46A39}"/>
                </a:ext>
              </a:extLst>
            </p:cNvPr>
            <p:cNvSpPr>
              <a:spLocks/>
            </p:cNvSpPr>
            <p:nvPr/>
          </p:nvSpPr>
          <p:spPr bwMode="auto">
            <a:xfrm>
              <a:off x="4669534"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5" name="Freeform 29">
              <a:extLst>
                <a:ext uri="{FF2B5EF4-FFF2-40B4-BE49-F238E27FC236}">
                  <a16:creationId xmlns:a16="http://schemas.microsoft.com/office/drawing/2014/main" id="{518708C8-E6CE-4A36-AFCA-2C25AEA5D5D4}"/>
                </a:ext>
              </a:extLst>
            </p:cNvPr>
            <p:cNvSpPr>
              <a:spLocks/>
            </p:cNvSpPr>
            <p:nvPr/>
          </p:nvSpPr>
          <p:spPr bwMode="auto">
            <a:xfrm>
              <a:off x="5217208"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6" name="Freeform 30">
              <a:extLst>
                <a:ext uri="{FF2B5EF4-FFF2-40B4-BE49-F238E27FC236}">
                  <a16:creationId xmlns:a16="http://schemas.microsoft.com/office/drawing/2014/main" id="{75492816-856E-43B2-ADF9-DC9B9E29BAE8}"/>
                </a:ext>
              </a:extLst>
            </p:cNvPr>
            <p:cNvSpPr>
              <a:spLocks/>
            </p:cNvSpPr>
            <p:nvPr/>
          </p:nvSpPr>
          <p:spPr bwMode="auto">
            <a:xfrm>
              <a:off x="5543348"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7" name="Freeform 31">
              <a:extLst>
                <a:ext uri="{FF2B5EF4-FFF2-40B4-BE49-F238E27FC236}">
                  <a16:creationId xmlns:a16="http://schemas.microsoft.com/office/drawing/2014/main" id="{5BF10B53-E727-48B6-BD89-92DA47E252C2}"/>
                </a:ext>
              </a:extLst>
            </p:cNvPr>
            <p:cNvSpPr>
              <a:spLocks/>
            </p:cNvSpPr>
            <p:nvPr/>
          </p:nvSpPr>
          <p:spPr bwMode="auto">
            <a:xfrm>
              <a:off x="4995674"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8" name="Freeform 32">
              <a:extLst>
                <a:ext uri="{FF2B5EF4-FFF2-40B4-BE49-F238E27FC236}">
                  <a16:creationId xmlns:a16="http://schemas.microsoft.com/office/drawing/2014/main" id="{F0D56552-E5A7-43CF-8DEA-2FCB0F10905A}"/>
                </a:ext>
              </a:extLst>
            </p:cNvPr>
            <p:cNvSpPr>
              <a:spLocks/>
            </p:cNvSpPr>
            <p:nvPr/>
          </p:nvSpPr>
          <p:spPr bwMode="auto">
            <a:xfrm>
              <a:off x="5324302"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9" name="Freeform 29">
              <a:extLst>
                <a:ext uri="{FF2B5EF4-FFF2-40B4-BE49-F238E27FC236}">
                  <a16:creationId xmlns:a16="http://schemas.microsoft.com/office/drawing/2014/main" id="{2E108B6F-B79F-4BAC-9160-22525B59FBF5}"/>
                </a:ext>
              </a:extLst>
            </p:cNvPr>
            <p:cNvSpPr>
              <a:spLocks/>
            </p:cNvSpPr>
            <p:nvPr/>
          </p:nvSpPr>
          <p:spPr bwMode="auto">
            <a:xfrm>
              <a:off x="587197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0" name="Freeform 30">
              <a:extLst>
                <a:ext uri="{FF2B5EF4-FFF2-40B4-BE49-F238E27FC236}">
                  <a16:creationId xmlns:a16="http://schemas.microsoft.com/office/drawing/2014/main" id="{4A741E74-F57F-438F-A7AA-9BF8056EDF29}"/>
                </a:ext>
              </a:extLst>
            </p:cNvPr>
            <p:cNvSpPr>
              <a:spLocks/>
            </p:cNvSpPr>
            <p:nvPr/>
          </p:nvSpPr>
          <p:spPr bwMode="auto">
            <a:xfrm>
              <a:off x="6198118"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1" name="Freeform 31">
              <a:extLst>
                <a:ext uri="{FF2B5EF4-FFF2-40B4-BE49-F238E27FC236}">
                  <a16:creationId xmlns:a16="http://schemas.microsoft.com/office/drawing/2014/main" id="{AF9783B9-D24A-45A6-AB36-BE5F72179A39}"/>
                </a:ext>
              </a:extLst>
            </p:cNvPr>
            <p:cNvSpPr>
              <a:spLocks/>
            </p:cNvSpPr>
            <p:nvPr/>
          </p:nvSpPr>
          <p:spPr bwMode="auto">
            <a:xfrm>
              <a:off x="5650443"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2" name="Freeform 32">
              <a:extLst>
                <a:ext uri="{FF2B5EF4-FFF2-40B4-BE49-F238E27FC236}">
                  <a16:creationId xmlns:a16="http://schemas.microsoft.com/office/drawing/2014/main" id="{4C5E6AEC-0A32-49D8-AEBD-BE7BBB734041}"/>
                </a:ext>
              </a:extLst>
            </p:cNvPr>
            <p:cNvSpPr>
              <a:spLocks/>
            </p:cNvSpPr>
            <p:nvPr/>
          </p:nvSpPr>
          <p:spPr bwMode="auto">
            <a:xfrm>
              <a:off x="5979071"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3" name="Freeform 499">
              <a:extLst>
                <a:ext uri="{FF2B5EF4-FFF2-40B4-BE49-F238E27FC236}">
                  <a16:creationId xmlns:a16="http://schemas.microsoft.com/office/drawing/2014/main" id="{4F350EC0-231D-425B-83BC-083222A91D7A}"/>
                </a:ext>
              </a:extLst>
            </p:cNvPr>
            <p:cNvSpPr>
              <a:spLocks/>
            </p:cNvSpPr>
            <p:nvPr/>
          </p:nvSpPr>
          <p:spPr bwMode="auto">
            <a:xfrm>
              <a:off x="652674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4" name="Freeform 500">
              <a:extLst>
                <a:ext uri="{FF2B5EF4-FFF2-40B4-BE49-F238E27FC236}">
                  <a16:creationId xmlns:a16="http://schemas.microsoft.com/office/drawing/2014/main" id="{3CBA4DBC-2AB8-4107-84AE-839424F13CB7}"/>
                </a:ext>
              </a:extLst>
            </p:cNvPr>
            <p:cNvSpPr>
              <a:spLocks/>
            </p:cNvSpPr>
            <p:nvPr/>
          </p:nvSpPr>
          <p:spPr bwMode="auto">
            <a:xfrm>
              <a:off x="685288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5" name="Freeform 501">
              <a:extLst>
                <a:ext uri="{FF2B5EF4-FFF2-40B4-BE49-F238E27FC236}">
                  <a16:creationId xmlns:a16="http://schemas.microsoft.com/office/drawing/2014/main" id="{E53A1FBA-56C4-4BF2-B6DA-1216FFEF7505}"/>
                </a:ext>
              </a:extLst>
            </p:cNvPr>
            <p:cNvSpPr>
              <a:spLocks/>
            </p:cNvSpPr>
            <p:nvPr/>
          </p:nvSpPr>
          <p:spPr bwMode="auto">
            <a:xfrm>
              <a:off x="6305212"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6" name="Freeform 502">
              <a:extLst>
                <a:ext uri="{FF2B5EF4-FFF2-40B4-BE49-F238E27FC236}">
                  <a16:creationId xmlns:a16="http://schemas.microsoft.com/office/drawing/2014/main" id="{4F211093-459C-48AC-B7BB-2D49045B8131}"/>
                </a:ext>
              </a:extLst>
            </p:cNvPr>
            <p:cNvSpPr>
              <a:spLocks/>
            </p:cNvSpPr>
            <p:nvPr/>
          </p:nvSpPr>
          <p:spPr bwMode="auto">
            <a:xfrm>
              <a:off x="6633840"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7" name="Freeform 29">
              <a:extLst>
                <a:ext uri="{FF2B5EF4-FFF2-40B4-BE49-F238E27FC236}">
                  <a16:creationId xmlns:a16="http://schemas.microsoft.com/office/drawing/2014/main" id="{39B16233-3EBE-48D1-800E-BF3CB251974A}"/>
                </a:ext>
              </a:extLst>
            </p:cNvPr>
            <p:cNvSpPr>
              <a:spLocks/>
            </p:cNvSpPr>
            <p:nvPr/>
          </p:nvSpPr>
          <p:spPr bwMode="auto">
            <a:xfrm>
              <a:off x="718151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8" name="Freeform 31">
              <a:extLst>
                <a:ext uri="{FF2B5EF4-FFF2-40B4-BE49-F238E27FC236}">
                  <a16:creationId xmlns:a16="http://schemas.microsoft.com/office/drawing/2014/main" id="{7CC94C21-6884-4456-B340-96114274BB06}"/>
                </a:ext>
              </a:extLst>
            </p:cNvPr>
            <p:cNvSpPr>
              <a:spLocks/>
            </p:cNvSpPr>
            <p:nvPr/>
          </p:nvSpPr>
          <p:spPr bwMode="auto">
            <a:xfrm>
              <a:off x="6959981"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 name="Freeform 29">
              <a:extLst>
                <a:ext uri="{FF2B5EF4-FFF2-40B4-BE49-F238E27FC236}">
                  <a16:creationId xmlns:a16="http://schemas.microsoft.com/office/drawing/2014/main" id="{7F725FE8-8769-4D43-8EC0-E75FD958954A}"/>
                </a:ext>
              </a:extLst>
            </p:cNvPr>
            <p:cNvSpPr>
              <a:spLocks/>
            </p:cNvSpPr>
            <p:nvPr/>
          </p:nvSpPr>
          <p:spPr bwMode="auto">
            <a:xfrm>
              <a:off x="751014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 name="Freeform 30">
              <a:extLst>
                <a:ext uri="{FF2B5EF4-FFF2-40B4-BE49-F238E27FC236}">
                  <a16:creationId xmlns:a16="http://schemas.microsoft.com/office/drawing/2014/main" id="{306A062D-B9AA-4B2F-808D-1E38DB11C512}"/>
                </a:ext>
              </a:extLst>
            </p:cNvPr>
            <p:cNvSpPr>
              <a:spLocks/>
            </p:cNvSpPr>
            <p:nvPr/>
          </p:nvSpPr>
          <p:spPr bwMode="auto">
            <a:xfrm>
              <a:off x="7836283"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 name="Freeform 31">
              <a:extLst>
                <a:ext uri="{FF2B5EF4-FFF2-40B4-BE49-F238E27FC236}">
                  <a16:creationId xmlns:a16="http://schemas.microsoft.com/office/drawing/2014/main" id="{9ED87787-11CD-4341-88DC-D372868B4065}"/>
                </a:ext>
              </a:extLst>
            </p:cNvPr>
            <p:cNvSpPr>
              <a:spLocks/>
            </p:cNvSpPr>
            <p:nvPr/>
          </p:nvSpPr>
          <p:spPr bwMode="auto">
            <a:xfrm>
              <a:off x="7288609"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 name="Freeform 32">
              <a:extLst>
                <a:ext uri="{FF2B5EF4-FFF2-40B4-BE49-F238E27FC236}">
                  <a16:creationId xmlns:a16="http://schemas.microsoft.com/office/drawing/2014/main" id="{60FE8B75-05EC-45DD-B240-F50477883FA7}"/>
                </a:ext>
              </a:extLst>
            </p:cNvPr>
            <p:cNvSpPr>
              <a:spLocks/>
            </p:cNvSpPr>
            <p:nvPr/>
          </p:nvSpPr>
          <p:spPr bwMode="auto">
            <a:xfrm>
              <a:off x="7617237"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 name="Freeform 29">
              <a:extLst>
                <a:ext uri="{FF2B5EF4-FFF2-40B4-BE49-F238E27FC236}">
                  <a16:creationId xmlns:a16="http://schemas.microsoft.com/office/drawing/2014/main" id="{B29EDD4B-995B-4A76-8F4F-EEFF8977D1F9}"/>
                </a:ext>
              </a:extLst>
            </p:cNvPr>
            <p:cNvSpPr>
              <a:spLocks/>
            </p:cNvSpPr>
            <p:nvPr/>
          </p:nvSpPr>
          <p:spPr bwMode="auto">
            <a:xfrm>
              <a:off x="816491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 name="Freeform 30">
              <a:extLst>
                <a:ext uri="{FF2B5EF4-FFF2-40B4-BE49-F238E27FC236}">
                  <a16:creationId xmlns:a16="http://schemas.microsoft.com/office/drawing/2014/main" id="{D0B7A114-1E0F-42C0-A06F-002FAECA8B3C}"/>
                </a:ext>
              </a:extLst>
            </p:cNvPr>
            <p:cNvSpPr>
              <a:spLocks/>
            </p:cNvSpPr>
            <p:nvPr/>
          </p:nvSpPr>
          <p:spPr bwMode="auto">
            <a:xfrm>
              <a:off x="849105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 name="Freeform 31">
              <a:extLst>
                <a:ext uri="{FF2B5EF4-FFF2-40B4-BE49-F238E27FC236}">
                  <a16:creationId xmlns:a16="http://schemas.microsoft.com/office/drawing/2014/main" id="{C7E21293-CF99-4DE4-BC50-8C88B221528E}"/>
                </a:ext>
              </a:extLst>
            </p:cNvPr>
            <p:cNvSpPr>
              <a:spLocks/>
            </p:cNvSpPr>
            <p:nvPr/>
          </p:nvSpPr>
          <p:spPr bwMode="auto">
            <a:xfrm>
              <a:off x="7943378"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 name="Freeform 32">
              <a:extLst>
                <a:ext uri="{FF2B5EF4-FFF2-40B4-BE49-F238E27FC236}">
                  <a16:creationId xmlns:a16="http://schemas.microsoft.com/office/drawing/2014/main" id="{63E2689F-1B2E-407A-94DF-BCC715398F41}"/>
                </a:ext>
              </a:extLst>
            </p:cNvPr>
            <p:cNvSpPr>
              <a:spLocks/>
            </p:cNvSpPr>
            <p:nvPr/>
          </p:nvSpPr>
          <p:spPr bwMode="auto">
            <a:xfrm>
              <a:off x="8272007"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 name="Freeform 29">
              <a:extLst>
                <a:ext uri="{FF2B5EF4-FFF2-40B4-BE49-F238E27FC236}">
                  <a16:creationId xmlns:a16="http://schemas.microsoft.com/office/drawing/2014/main" id="{ACF08AAD-25CD-4EAD-88D5-DDCA62AFB1A6}"/>
                </a:ext>
              </a:extLst>
            </p:cNvPr>
            <p:cNvSpPr>
              <a:spLocks/>
            </p:cNvSpPr>
            <p:nvPr/>
          </p:nvSpPr>
          <p:spPr bwMode="auto">
            <a:xfrm>
              <a:off x="881968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 name="Freeform 30">
              <a:extLst>
                <a:ext uri="{FF2B5EF4-FFF2-40B4-BE49-F238E27FC236}">
                  <a16:creationId xmlns:a16="http://schemas.microsoft.com/office/drawing/2014/main" id="{53D227F5-24F5-4133-B688-1CE3CE4DCD38}"/>
                </a:ext>
              </a:extLst>
            </p:cNvPr>
            <p:cNvSpPr>
              <a:spLocks/>
            </p:cNvSpPr>
            <p:nvPr/>
          </p:nvSpPr>
          <p:spPr bwMode="auto">
            <a:xfrm>
              <a:off x="9145821"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 name="Freeform 31">
              <a:extLst>
                <a:ext uri="{FF2B5EF4-FFF2-40B4-BE49-F238E27FC236}">
                  <a16:creationId xmlns:a16="http://schemas.microsoft.com/office/drawing/2014/main" id="{8C36492D-136D-4944-8295-90556935D604}"/>
                </a:ext>
              </a:extLst>
            </p:cNvPr>
            <p:cNvSpPr>
              <a:spLocks/>
            </p:cNvSpPr>
            <p:nvPr/>
          </p:nvSpPr>
          <p:spPr bwMode="auto">
            <a:xfrm>
              <a:off x="8598147"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 name="Freeform 32">
              <a:extLst>
                <a:ext uri="{FF2B5EF4-FFF2-40B4-BE49-F238E27FC236}">
                  <a16:creationId xmlns:a16="http://schemas.microsoft.com/office/drawing/2014/main" id="{24894DC3-ED0E-4D69-BC29-9C80D94B7BF2}"/>
                </a:ext>
              </a:extLst>
            </p:cNvPr>
            <p:cNvSpPr>
              <a:spLocks/>
            </p:cNvSpPr>
            <p:nvPr/>
          </p:nvSpPr>
          <p:spPr bwMode="auto">
            <a:xfrm>
              <a:off x="8926774"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 name="Freeform 29">
              <a:extLst>
                <a:ext uri="{FF2B5EF4-FFF2-40B4-BE49-F238E27FC236}">
                  <a16:creationId xmlns:a16="http://schemas.microsoft.com/office/drawing/2014/main" id="{E9822D78-886C-45DE-964C-ED98826D0895}"/>
                </a:ext>
              </a:extLst>
            </p:cNvPr>
            <p:cNvSpPr>
              <a:spLocks/>
            </p:cNvSpPr>
            <p:nvPr/>
          </p:nvSpPr>
          <p:spPr bwMode="auto">
            <a:xfrm>
              <a:off x="947445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8" name="Freeform 30">
              <a:extLst>
                <a:ext uri="{FF2B5EF4-FFF2-40B4-BE49-F238E27FC236}">
                  <a16:creationId xmlns:a16="http://schemas.microsoft.com/office/drawing/2014/main" id="{EAFDE785-1593-4030-B8A3-E28F9B7925E3}"/>
                </a:ext>
              </a:extLst>
            </p:cNvPr>
            <p:cNvSpPr>
              <a:spLocks/>
            </p:cNvSpPr>
            <p:nvPr/>
          </p:nvSpPr>
          <p:spPr bwMode="auto">
            <a:xfrm>
              <a:off x="9800591"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9" name="Freeform 31">
              <a:extLst>
                <a:ext uri="{FF2B5EF4-FFF2-40B4-BE49-F238E27FC236}">
                  <a16:creationId xmlns:a16="http://schemas.microsoft.com/office/drawing/2014/main" id="{7ADB6A5E-4343-4DE6-B32F-425A4D7C2C91}"/>
                </a:ext>
              </a:extLst>
            </p:cNvPr>
            <p:cNvSpPr>
              <a:spLocks/>
            </p:cNvSpPr>
            <p:nvPr/>
          </p:nvSpPr>
          <p:spPr bwMode="auto">
            <a:xfrm>
              <a:off x="9252915"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0" name="Freeform 32">
              <a:extLst>
                <a:ext uri="{FF2B5EF4-FFF2-40B4-BE49-F238E27FC236}">
                  <a16:creationId xmlns:a16="http://schemas.microsoft.com/office/drawing/2014/main" id="{79349E14-3453-4AF4-91FF-41CBD0D17C93}"/>
                </a:ext>
              </a:extLst>
            </p:cNvPr>
            <p:cNvSpPr>
              <a:spLocks/>
            </p:cNvSpPr>
            <p:nvPr/>
          </p:nvSpPr>
          <p:spPr bwMode="auto">
            <a:xfrm>
              <a:off x="9581544"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1" name="Freeform 387">
              <a:extLst>
                <a:ext uri="{FF2B5EF4-FFF2-40B4-BE49-F238E27FC236}">
                  <a16:creationId xmlns:a16="http://schemas.microsoft.com/office/drawing/2014/main" id="{921140D9-4822-45E9-A60E-AED9160970A6}"/>
                </a:ext>
              </a:extLst>
            </p:cNvPr>
            <p:cNvSpPr>
              <a:spLocks/>
            </p:cNvSpPr>
            <p:nvPr/>
          </p:nvSpPr>
          <p:spPr bwMode="auto">
            <a:xfrm>
              <a:off x="10129218"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2" name="Freeform 388">
              <a:extLst>
                <a:ext uri="{FF2B5EF4-FFF2-40B4-BE49-F238E27FC236}">
                  <a16:creationId xmlns:a16="http://schemas.microsoft.com/office/drawing/2014/main" id="{FE3AD08C-AD3E-436B-BB97-FB7C33DE145E}"/>
                </a:ext>
              </a:extLst>
            </p:cNvPr>
            <p:cNvSpPr>
              <a:spLocks/>
            </p:cNvSpPr>
            <p:nvPr/>
          </p:nvSpPr>
          <p:spPr bwMode="auto">
            <a:xfrm>
              <a:off x="1045536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3" name="Freeform 389">
              <a:extLst>
                <a:ext uri="{FF2B5EF4-FFF2-40B4-BE49-F238E27FC236}">
                  <a16:creationId xmlns:a16="http://schemas.microsoft.com/office/drawing/2014/main" id="{39C0BAE7-EBBB-4CBF-BA1D-0D9A4A186FE6}"/>
                </a:ext>
              </a:extLst>
            </p:cNvPr>
            <p:cNvSpPr>
              <a:spLocks/>
            </p:cNvSpPr>
            <p:nvPr/>
          </p:nvSpPr>
          <p:spPr bwMode="auto">
            <a:xfrm>
              <a:off x="9907685"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4" name="Freeform 390">
              <a:extLst>
                <a:ext uri="{FF2B5EF4-FFF2-40B4-BE49-F238E27FC236}">
                  <a16:creationId xmlns:a16="http://schemas.microsoft.com/office/drawing/2014/main" id="{41F162C2-D61F-4066-AC29-E526004EC68F}"/>
                </a:ext>
              </a:extLst>
            </p:cNvPr>
            <p:cNvSpPr>
              <a:spLocks/>
            </p:cNvSpPr>
            <p:nvPr/>
          </p:nvSpPr>
          <p:spPr bwMode="auto">
            <a:xfrm>
              <a:off x="10236312"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 name="Freeform 29">
              <a:extLst>
                <a:ext uri="{FF2B5EF4-FFF2-40B4-BE49-F238E27FC236}">
                  <a16:creationId xmlns:a16="http://schemas.microsoft.com/office/drawing/2014/main" id="{D3D8F3DE-DE89-4F1C-9EEA-BEC6A0837BCA}"/>
                </a:ext>
              </a:extLst>
            </p:cNvPr>
            <p:cNvSpPr>
              <a:spLocks/>
            </p:cNvSpPr>
            <p:nvPr/>
          </p:nvSpPr>
          <p:spPr bwMode="auto">
            <a:xfrm>
              <a:off x="1078398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6" name="Freeform 31">
              <a:extLst>
                <a:ext uri="{FF2B5EF4-FFF2-40B4-BE49-F238E27FC236}">
                  <a16:creationId xmlns:a16="http://schemas.microsoft.com/office/drawing/2014/main" id="{4033DAC1-3D0E-4F6B-A5A1-4E94E4638C8B}"/>
                </a:ext>
              </a:extLst>
            </p:cNvPr>
            <p:cNvSpPr>
              <a:spLocks/>
            </p:cNvSpPr>
            <p:nvPr/>
          </p:nvSpPr>
          <p:spPr bwMode="auto">
            <a:xfrm>
              <a:off x="10562454"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7" name="Freeform 29">
              <a:extLst>
                <a:ext uri="{FF2B5EF4-FFF2-40B4-BE49-F238E27FC236}">
                  <a16:creationId xmlns:a16="http://schemas.microsoft.com/office/drawing/2014/main" id="{75C22129-CB78-47BA-BAA6-293A233B6191}"/>
                </a:ext>
              </a:extLst>
            </p:cNvPr>
            <p:cNvSpPr>
              <a:spLocks/>
            </p:cNvSpPr>
            <p:nvPr/>
          </p:nvSpPr>
          <p:spPr bwMode="auto">
            <a:xfrm>
              <a:off x="1111261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8" name="Freeform 30">
              <a:extLst>
                <a:ext uri="{FF2B5EF4-FFF2-40B4-BE49-F238E27FC236}">
                  <a16:creationId xmlns:a16="http://schemas.microsoft.com/office/drawing/2014/main" id="{1A009602-8130-4467-B236-C31E56EDB286}"/>
                </a:ext>
              </a:extLst>
            </p:cNvPr>
            <p:cNvSpPr>
              <a:spLocks/>
            </p:cNvSpPr>
            <p:nvPr/>
          </p:nvSpPr>
          <p:spPr bwMode="auto">
            <a:xfrm>
              <a:off x="1143875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Freeform 31">
              <a:extLst>
                <a:ext uri="{FF2B5EF4-FFF2-40B4-BE49-F238E27FC236}">
                  <a16:creationId xmlns:a16="http://schemas.microsoft.com/office/drawing/2014/main" id="{201C9EC7-5F39-4BCC-931A-C7091A16B867}"/>
                </a:ext>
              </a:extLst>
            </p:cNvPr>
            <p:cNvSpPr>
              <a:spLocks/>
            </p:cNvSpPr>
            <p:nvPr/>
          </p:nvSpPr>
          <p:spPr bwMode="auto">
            <a:xfrm>
              <a:off x="10891083"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0" name="Freeform 32">
              <a:extLst>
                <a:ext uri="{FF2B5EF4-FFF2-40B4-BE49-F238E27FC236}">
                  <a16:creationId xmlns:a16="http://schemas.microsoft.com/office/drawing/2014/main" id="{9BEC48DA-611C-400E-908F-148AEBA749C1}"/>
                </a:ext>
              </a:extLst>
            </p:cNvPr>
            <p:cNvSpPr>
              <a:spLocks/>
            </p:cNvSpPr>
            <p:nvPr/>
          </p:nvSpPr>
          <p:spPr bwMode="auto">
            <a:xfrm>
              <a:off x="11219710"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1" name="Freeform 397">
              <a:extLst>
                <a:ext uri="{FF2B5EF4-FFF2-40B4-BE49-F238E27FC236}">
                  <a16:creationId xmlns:a16="http://schemas.microsoft.com/office/drawing/2014/main" id="{B6F78119-9F59-4A0C-8FB7-BC39DF0619D1}"/>
                </a:ext>
              </a:extLst>
            </p:cNvPr>
            <p:cNvSpPr>
              <a:spLocks/>
            </p:cNvSpPr>
            <p:nvPr/>
          </p:nvSpPr>
          <p:spPr bwMode="auto">
            <a:xfrm>
              <a:off x="1176738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2" name="Freeform 398">
              <a:extLst>
                <a:ext uri="{FF2B5EF4-FFF2-40B4-BE49-F238E27FC236}">
                  <a16:creationId xmlns:a16="http://schemas.microsoft.com/office/drawing/2014/main" id="{AE8ED7F9-EF3A-4FB0-B8A9-72264EB1D114}"/>
                </a:ext>
              </a:extLst>
            </p:cNvPr>
            <p:cNvSpPr>
              <a:spLocks/>
            </p:cNvSpPr>
            <p:nvPr/>
          </p:nvSpPr>
          <p:spPr bwMode="auto">
            <a:xfrm>
              <a:off x="12093526"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3" name="Freeform 399">
              <a:extLst>
                <a:ext uri="{FF2B5EF4-FFF2-40B4-BE49-F238E27FC236}">
                  <a16:creationId xmlns:a16="http://schemas.microsoft.com/office/drawing/2014/main" id="{4138168E-982E-4AFC-8C92-FF3DDB370B69}"/>
                </a:ext>
              </a:extLst>
            </p:cNvPr>
            <p:cNvSpPr>
              <a:spLocks/>
            </p:cNvSpPr>
            <p:nvPr/>
          </p:nvSpPr>
          <p:spPr bwMode="auto">
            <a:xfrm>
              <a:off x="11545852"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4" name="Freeform 400">
              <a:extLst>
                <a:ext uri="{FF2B5EF4-FFF2-40B4-BE49-F238E27FC236}">
                  <a16:creationId xmlns:a16="http://schemas.microsoft.com/office/drawing/2014/main" id="{98E761A4-1830-473A-BF95-0212FD10E909}"/>
                </a:ext>
              </a:extLst>
            </p:cNvPr>
            <p:cNvSpPr>
              <a:spLocks/>
            </p:cNvSpPr>
            <p:nvPr/>
          </p:nvSpPr>
          <p:spPr bwMode="auto">
            <a:xfrm>
              <a:off x="11874480"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821" name="Group 1820">
            <a:extLst>
              <a:ext uri="{FF2B5EF4-FFF2-40B4-BE49-F238E27FC236}">
                <a16:creationId xmlns:a16="http://schemas.microsoft.com/office/drawing/2014/main" id="{541099ED-BB8B-4885-9A17-74E3BE69FE69}"/>
              </a:ext>
            </a:extLst>
          </p:cNvPr>
          <p:cNvGrpSpPr/>
          <p:nvPr userDrawn="1"/>
        </p:nvGrpSpPr>
        <p:grpSpPr>
          <a:xfrm>
            <a:off x="85341" y="2972191"/>
            <a:ext cx="12250687" cy="180153"/>
            <a:chOff x="83663" y="2829776"/>
            <a:chExt cx="12009864" cy="176637"/>
          </a:xfrm>
        </p:grpSpPr>
        <p:sp>
          <p:nvSpPr>
            <p:cNvPr id="139" name="Freeform 29">
              <a:extLst>
                <a:ext uri="{FF2B5EF4-FFF2-40B4-BE49-F238E27FC236}">
                  <a16:creationId xmlns:a16="http://schemas.microsoft.com/office/drawing/2014/main" id="{392D5171-716F-4E9C-BF22-4B7104D3B7CF}"/>
                </a:ext>
              </a:extLst>
            </p:cNvPr>
            <p:cNvSpPr>
              <a:spLocks/>
            </p:cNvSpPr>
            <p:nvPr/>
          </p:nvSpPr>
          <p:spPr bwMode="auto">
            <a:xfrm flipH="1">
              <a:off x="6959982"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0" name="Freeform 30">
              <a:extLst>
                <a:ext uri="{FF2B5EF4-FFF2-40B4-BE49-F238E27FC236}">
                  <a16:creationId xmlns:a16="http://schemas.microsoft.com/office/drawing/2014/main" id="{DCEDB26D-2B2C-4A79-84E8-29D5180F45BC}"/>
                </a:ext>
              </a:extLst>
            </p:cNvPr>
            <p:cNvSpPr>
              <a:spLocks/>
            </p:cNvSpPr>
            <p:nvPr/>
          </p:nvSpPr>
          <p:spPr bwMode="auto">
            <a:xfrm flipH="1">
              <a:off x="6633841"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1" name="Freeform 31">
              <a:extLst>
                <a:ext uri="{FF2B5EF4-FFF2-40B4-BE49-F238E27FC236}">
                  <a16:creationId xmlns:a16="http://schemas.microsoft.com/office/drawing/2014/main" id="{5FD3B6F3-7F10-4E81-8C9E-8260BAEAAEEB}"/>
                </a:ext>
              </a:extLst>
            </p:cNvPr>
            <p:cNvSpPr>
              <a:spLocks/>
            </p:cNvSpPr>
            <p:nvPr/>
          </p:nvSpPr>
          <p:spPr bwMode="auto">
            <a:xfrm flipH="1">
              <a:off x="7067076"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2" name="Freeform 32">
              <a:extLst>
                <a:ext uri="{FF2B5EF4-FFF2-40B4-BE49-F238E27FC236}">
                  <a16:creationId xmlns:a16="http://schemas.microsoft.com/office/drawing/2014/main" id="{079B1FCE-2F35-45CA-AD93-576F409DE121}"/>
                </a:ext>
              </a:extLst>
            </p:cNvPr>
            <p:cNvSpPr>
              <a:spLocks/>
            </p:cNvSpPr>
            <p:nvPr/>
          </p:nvSpPr>
          <p:spPr bwMode="auto">
            <a:xfrm flipH="1">
              <a:off x="6740936"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3" name="Freeform 29">
              <a:extLst>
                <a:ext uri="{FF2B5EF4-FFF2-40B4-BE49-F238E27FC236}">
                  <a16:creationId xmlns:a16="http://schemas.microsoft.com/office/drawing/2014/main" id="{8653C7C2-32D9-4ED5-9DAB-D5BB2263F48A}"/>
                </a:ext>
              </a:extLst>
            </p:cNvPr>
            <p:cNvSpPr>
              <a:spLocks/>
            </p:cNvSpPr>
            <p:nvPr/>
          </p:nvSpPr>
          <p:spPr bwMode="auto">
            <a:xfrm flipH="1">
              <a:off x="6305212"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4" name="Freeform 30">
              <a:extLst>
                <a:ext uri="{FF2B5EF4-FFF2-40B4-BE49-F238E27FC236}">
                  <a16:creationId xmlns:a16="http://schemas.microsoft.com/office/drawing/2014/main" id="{D00E0DE5-59F4-4E4F-A7BC-057006E01A8F}"/>
                </a:ext>
              </a:extLst>
            </p:cNvPr>
            <p:cNvSpPr>
              <a:spLocks/>
            </p:cNvSpPr>
            <p:nvPr/>
          </p:nvSpPr>
          <p:spPr bwMode="auto">
            <a:xfrm flipH="1">
              <a:off x="5979072"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5" name="Freeform 31">
              <a:extLst>
                <a:ext uri="{FF2B5EF4-FFF2-40B4-BE49-F238E27FC236}">
                  <a16:creationId xmlns:a16="http://schemas.microsoft.com/office/drawing/2014/main" id="{9C01E611-D666-425A-A43A-C43D23A9504C}"/>
                </a:ext>
              </a:extLst>
            </p:cNvPr>
            <p:cNvSpPr>
              <a:spLocks/>
            </p:cNvSpPr>
            <p:nvPr/>
          </p:nvSpPr>
          <p:spPr bwMode="auto">
            <a:xfrm flipH="1">
              <a:off x="6412307"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6" name="Freeform 32">
              <a:extLst>
                <a:ext uri="{FF2B5EF4-FFF2-40B4-BE49-F238E27FC236}">
                  <a16:creationId xmlns:a16="http://schemas.microsoft.com/office/drawing/2014/main" id="{97953A47-D89F-495A-AFB5-79DE3894208D}"/>
                </a:ext>
              </a:extLst>
            </p:cNvPr>
            <p:cNvSpPr>
              <a:spLocks/>
            </p:cNvSpPr>
            <p:nvPr/>
          </p:nvSpPr>
          <p:spPr bwMode="auto">
            <a:xfrm flipH="1">
              <a:off x="6086166"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7" name="Freeform 29">
              <a:extLst>
                <a:ext uri="{FF2B5EF4-FFF2-40B4-BE49-F238E27FC236}">
                  <a16:creationId xmlns:a16="http://schemas.microsoft.com/office/drawing/2014/main" id="{1CB10BF6-B594-4F75-B2B7-E7414DD119E9}"/>
                </a:ext>
              </a:extLst>
            </p:cNvPr>
            <p:cNvSpPr>
              <a:spLocks/>
            </p:cNvSpPr>
            <p:nvPr/>
          </p:nvSpPr>
          <p:spPr bwMode="auto">
            <a:xfrm flipH="1">
              <a:off x="5650444"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8" name="Freeform 30">
              <a:extLst>
                <a:ext uri="{FF2B5EF4-FFF2-40B4-BE49-F238E27FC236}">
                  <a16:creationId xmlns:a16="http://schemas.microsoft.com/office/drawing/2014/main" id="{C2ACE534-4295-4F9E-A562-6021A82C91A7}"/>
                </a:ext>
              </a:extLst>
            </p:cNvPr>
            <p:cNvSpPr>
              <a:spLocks/>
            </p:cNvSpPr>
            <p:nvPr/>
          </p:nvSpPr>
          <p:spPr bwMode="auto">
            <a:xfrm flipH="1">
              <a:off x="5324303"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9" name="Freeform 31">
              <a:extLst>
                <a:ext uri="{FF2B5EF4-FFF2-40B4-BE49-F238E27FC236}">
                  <a16:creationId xmlns:a16="http://schemas.microsoft.com/office/drawing/2014/main" id="{90A6E9B8-5D7F-43AE-899C-2365797E239C}"/>
                </a:ext>
              </a:extLst>
            </p:cNvPr>
            <p:cNvSpPr>
              <a:spLocks/>
            </p:cNvSpPr>
            <p:nvPr/>
          </p:nvSpPr>
          <p:spPr bwMode="auto">
            <a:xfrm flipH="1">
              <a:off x="5757538"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0" name="Freeform 32">
              <a:extLst>
                <a:ext uri="{FF2B5EF4-FFF2-40B4-BE49-F238E27FC236}">
                  <a16:creationId xmlns:a16="http://schemas.microsoft.com/office/drawing/2014/main" id="{3BA98D26-8488-4CC9-84A8-F3985D4F249A}"/>
                </a:ext>
              </a:extLst>
            </p:cNvPr>
            <p:cNvSpPr>
              <a:spLocks/>
            </p:cNvSpPr>
            <p:nvPr/>
          </p:nvSpPr>
          <p:spPr bwMode="auto">
            <a:xfrm flipH="1">
              <a:off x="5431398"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1" name="Freeform 29">
              <a:extLst>
                <a:ext uri="{FF2B5EF4-FFF2-40B4-BE49-F238E27FC236}">
                  <a16:creationId xmlns:a16="http://schemas.microsoft.com/office/drawing/2014/main" id="{FFA98111-E386-40D2-8E50-D76EDCD7025F}"/>
                </a:ext>
              </a:extLst>
            </p:cNvPr>
            <p:cNvSpPr>
              <a:spLocks/>
            </p:cNvSpPr>
            <p:nvPr/>
          </p:nvSpPr>
          <p:spPr bwMode="auto">
            <a:xfrm flipH="1">
              <a:off x="4995675"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2" name="Freeform 30">
              <a:extLst>
                <a:ext uri="{FF2B5EF4-FFF2-40B4-BE49-F238E27FC236}">
                  <a16:creationId xmlns:a16="http://schemas.microsoft.com/office/drawing/2014/main" id="{912729D7-A693-410D-9E9E-46EE3FB71C96}"/>
                </a:ext>
              </a:extLst>
            </p:cNvPr>
            <p:cNvSpPr>
              <a:spLocks/>
            </p:cNvSpPr>
            <p:nvPr/>
          </p:nvSpPr>
          <p:spPr bwMode="auto">
            <a:xfrm flipH="1">
              <a:off x="4669534"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3" name="Freeform 31">
              <a:extLst>
                <a:ext uri="{FF2B5EF4-FFF2-40B4-BE49-F238E27FC236}">
                  <a16:creationId xmlns:a16="http://schemas.microsoft.com/office/drawing/2014/main" id="{A4E052D0-5A95-4818-9A47-5D9961510823}"/>
                </a:ext>
              </a:extLst>
            </p:cNvPr>
            <p:cNvSpPr>
              <a:spLocks/>
            </p:cNvSpPr>
            <p:nvPr/>
          </p:nvSpPr>
          <p:spPr bwMode="auto">
            <a:xfrm flipH="1">
              <a:off x="5102769"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4" name="Freeform 32">
              <a:extLst>
                <a:ext uri="{FF2B5EF4-FFF2-40B4-BE49-F238E27FC236}">
                  <a16:creationId xmlns:a16="http://schemas.microsoft.com/office/drawing/2014/main" id="{21D30B51-3DD1-4A0B-AB27-1ADD452BEFA8}"/>
                </a:ext>
              </a:extLst>
            </p:cNvPr>
            <p:cNvSpPr>
              <a:spLocks/>
            </p:cNvSpPr>
            <p:nvPr/>
          </p:nvSpPr>
          <p:spPr bwMode="auto">
            <a:xfrm flipH="1">
              <a:off x="4776629"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5" name="Freeform 521">
              <a:extLst>
                <a:ext uri="{FF2B5EF4-FFF2-40B4-BE49-F238E27FC236}">
                  <a16:creationId xmlns:a16="http://schemas.microsoft.com/office/drawing/2014/main" id="{9E5973D7-880B-4444-8EF4-CBD4AE8F7D25}"/>
                </a:ext>
              </a:extLst>
            </p:cNvPr>
            <p:cNvSpPr>
              <a:spLocks/>
            </p:cNvSpPr>
            <p:nvPr/>
          </p:nvSpPr>
          <p:spPr bwMode="auto">
            <a:xfrm flipH="1">
              <a:off x="4340906"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6" name="Freeform 522">
              <a:extLst>
                <a:ext uri="{FF2B5EF4-FFF2-40B4-BE49-F238E27FC236}">
                  <a16:creationId xmlns:a16="http://schemas.microsoft.com/office/drawing/2014/main" id="{D315560E-A118-4E8F-828D-4107FAF7A1E7}"/>
                </a:ext>
              </a:extLst>
            </p:cNvPr>
            <p:cNvSpPr>
              <a:spLocks/>
            </p:cNvSpPr>
            <p:nvPr/>
          </p:nvSpPr>
          <p:spPr bwMode="auto">
            <a:xfrm flipH="1">
              <a:off x="4014765"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7" name="Freeform 523">
              <a:extLst>
                <a:ext uri="{FF2B5EF4-FFF2-40B4-BE49-F238E27FC236}">
                  <a16:creationId xmlns:a16="http://schemas.microsoft.com/office/drawing/2014/main" id="{00311F17-B541-4EFB-802A-4EA0D9EAD697}"/>
                </a:ext>
              </a:extLst>
            </p:cNvPr>
            <p:cNvSpPr>
              <a:spLocks/>
            </p:cNvSpPr>
            <p:nvPr/>
          </p:nvSpPr>
          <p:spPr bwMode="auto">
            <a:xfrm flipH="1">
              <a:off x="4447999"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8" name="Freeform 524">
              <a:extLst>
                <a:ext uri="{FF2B5EF4-FFF2-40B4-BE49-F238E27FC236}">
                  <a16:creationId xmlns:a16="http://schemas.microsoft.com/office/drawing/2014/main" id="{8F69C512-5E5D-47B6-9217-03280343810B}"/>
                </a:ext>
              </a:extLst>
            </p:cNvPr>
            <p:cNvSpPr>
              <a:spLocks/>
            </p:cNvSpPr>
            <p:nvPr/>
          </p:nvSpPr>
          <p:spPr bwMode="auto">
            <a:xfrm flipH="1">
              <a:off x="4121860"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9" name="Freeform 29">
              <a:extLst>
                <a:ext uri="{FF2B5EF4-FFF2-40B4-BE49-F238E27FC236}">
                  <a16:creationId xmlns:a16="http://schemas.microsoft.com/office/drawing/2014/main" id="{6FEA9CBB-0677-4F45-95EC-E422E354E83E}"/>
                </a:ext>
              </a:extLst>
            </p:cNvPr>
            <p:cNvSpPr>
              <a:spLocks/>
            </p:cNvSpPr>
            <p:nvPr/>
          </p:nvSpPr>
          <p:spPr bwMode="auto">
            <a:xfrm flipH="1">
              <a:off x="3686136"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0" name="Freeform 31">
              <a:extLst>
                <a:ext uri="{FF2B5EF4-FFF2-40B4-BE49-F238E27FC236}">
                  <a16:creationId xmlns:a16="http://schemas.microsoft.com/office/drawing/2014/main" id="{15949574-D408-47D4-A07D-0867D9E08F98}"/>
                </a:ext>
              </a:extLst>
            </p:cNvPr>
            <p:cNvSpPr>
              <a:spLocks/>
            </p:cNvSpPr>
            <p:nvPr/>
          </p:nvSpPr>
          <p:spPr bwMode="auto">
            <a:xfrm flipH="1">
              <a:off x="3793231"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1" name="Freeform 29">
              <a:extLst>
                <a:ext uri="{FF2B5EF4-FFF2-40B4-BE49-F238E27FC236}">
                  <a16:creationId xmlns:a16="http://schemas.microsoft.com/office/drawing/2014/main" id="{7446A109-2341-441F-84FD-248EF7A88717}"/>
                </a:ext>
              </a:extLst>
            </p:cNvPr>
            <p:cNvSpPr>
              <a:spLocks/>
            </p:cNvSpPr>
            <p:nvPr/>
          </p:nvSpPr>
          <p:spPr bwMode="auto">
            <a:xfrm flipH="1">
              <a:off x="3357508"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2" name="Freeform 30">
              <a:extLst>
                <a:ext uri="{FF2B5EF4-FFF2-40B4-BE49-F238E27FC236}">
                  <a16:creationId xmlns:a16="http://schemas.microsoft.com/office/drawing/2014/main" id="{841ED32C-A397-44AE-9ABB-B53E7ABC1C27}"/>
                </a:ext>
              </a:extLst>
            </p:cNvPr>
            <p:cNvSpPr>
              <a:spLocks/>
            </p:cNvSpPr>
            <p:nvPr/>
          </p:nvSpPr>
          <p:spPr bwMode="auto">
            <a:xfrm flipH="1">
              <a:off x="3031367"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3" name="Freeform 31">
              <a:extLst>
                <a:ext uri="{FF2B5EF4-FFF2-40B4-BE49-F238E27FC236}">
                  <a16:creationId xmlns:a16="http://schemas.microsoft.com/office/drawing/2014/main" id="{51B10CBE-0B0F-4B26-A807-436E08E06E98}"/>
                </a:ext>
              </a:extLst>
            </p:cNvPr>
            <p:cNvSpPr>
              <a:spLocks/>
            </p:cNvSpPr>
            <p:nvPr/>
          </p:nvSpPr>
          <p:spPr bwMode="auto">
            <a:xfrm flipH="1">
              <a:off x="3464602"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4" name="Freeform 32">
              <a:extLst>
                <a:ext uri="{FF2B5EF4-FFF2-40B4-BE49-F238E27FC236}">
                  <a16:creationId xmlns:a16="http://schemas.microsoft.com/office/drawing/2014/main" id="{E5BCBA0D-52F0-4729-83A3-CE8AFBFA6C74}"/>
                </a:ext>
              </a:extLst>
            </p:cNvPr>
            <p:cNvSpPr>
              <a:spLocks/>
            </p:cNvSpPr>
            <p:nvPr/>
          </p:nvSpPr>
          <p:spPr bwMode="auto">
            <a:xfrm flipH="1">
              <a:off x="3138462"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5" name="Freeform 29">
              <a:extLst>
                <a:ext uri="{FF2B5EF4-FFF2-40B4-BE49-F238E27FC236}">
                  <a16:creationId xmlns:a16="http://schemas.microsoft.com/office/drawing/2014/main" id="{9B13DDD3-0BB3-42C1-9BB0-CE1BE1BB3379}"/>
                </a:ext>
              </a:extLst>
            </p:cNvPr>
            <p:cNvSpPr>
              <a:spLocks/>
            </p:cNvSpPr>
            <p:nvPr/>
          </p:nvSpPr>
          <p:spPr bwMode="auto">
            <a:xfrm flipH="1">
              <a:off x="2702739"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6" name="Freeform 30">
              <a:extLst>
                <a:ext uri="{FF2B5EF4-FFF2-40B4-BE49-F238E27FC236}">
                  <a16:creationId xmlns:a16="http://schemas.microsoft.com/office/drawing/2014/main" id="{FCF3C257-8A6C-453E-9854-C2A1726FCABF}"/>
                </a:ext>
              </a:extLst>
            </p:cNvPr>
            <p:cNvSpPr>
              <a:spLocks/>
            </p:cNvSpPr>
            <p:nvPr/>
          </p:nvSpPr>
          <p:spPr bwMode="auto">
            <a:xfrm flipH="1">
              <a:off x="2376598"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7" name="Freeform 31">
              <a:extLst>
                <a:ext uri="{FF2B5EF4-FFF2-40B4-BE49-F238E27FC236}">
                  <a16:creationId xmlns:a16="http://schemas.microsoft.com/office/drawing/2014/main" id="{095C4FC6-0599-4414-B78A-D89325804530}"/>
                </a:ext>
              </a:extLst>
            </p:cNvPr>
            <p:cNvSpPr>
              <a:spLocks/>
            </p:cNvSpPr>
            <p:nvPr/>
          </p:nvSpPr>
          <p:spPr bwMode="auto">
            <a:xfrm flipH="1">
              <a:off x="2809833"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8" name="Freeform 32">
              <a:extLst>
                <a:ext uri="{FF2B5EF4-FFF2-40B4-BE49-F238E27FC236}">
                  <a16:creationId xmlns:a16="http://schemas.microsoft.com/office/drawing/2014/main" id="{54BE86A6-25DD-4E30-A39E-6A6D17E12993}"/>
                </a:ext>
              </a:extLst>
            </p:cNvPr>
            <p:cNvSpPr>
              <a:spLocks/>
            </p:cNvSpPr>
            <p:nvPr/>
          </p:nvSpPr>
          <p:spPr bwMode="auto">
            <a:xfrm flipH="1">
              <a:off x="2483693"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9" name="Freeform 29">
              <a:extLst>
                <a:ext uri="{FF2B5EF4-FFF2-40B4-BE49-F238E27FC236}">
                  <a16:creationId xmlns:a16="http://schemas.microsoft.com/office/drawing/2014/main" id="{D5159BF3-46CC-4873-B033-147D962CC72B}"/>
                </a:ext>
              </a:extLst>
            </p:cNvPr>
            <p:cNvSpPr>
              <a:spLocks/>
            </p:cNvSpPr>
            <p:nvPr/>
          </p:nvSpPr>
          <p:spPr bwMode="auto">
            <a:xfrm flipH="1">
              <a:off x="2047970"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0" name="Freeform 30">
              <a:extLst>
                <a:ext uri="{FF2B5EF4-FFF2-40B4-BE49-F238E27FC236}">
                  <a16:creationId xmlns:a16="http://schemas.microsoft.com/office/drawing/2014/main" id="{38002703-9597-49E1-B0D0-88FDB381A957}"/>
                </a:ext>
              </a:extLst>
            </p:cNvPr>
            <p:cNvSpPr>
              <a:spLocks/>
            </p:cNvSpPr>
            <p:nvPr/>
          </p:nvSpPr>
          <p:spPr bwMode="auto">
            <a:xfrm flipH="1">
              <a:off x="1721830"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1" name="Freeform 31">
              <a:extLst>
                <a:ext uri="{FF2B5EF4-FFF2-40B4-BE49-F238E27FC236}">
                  <a16:creationId xmlns:a16="http://schemas.microsoft.com/office/drawing/2014/main" id="{67909967-4B73-406F-BE30-678D64DD5441}"/>
                </a:ext>
              </a:extLst>
            </p:cNvPr>
            <p:cNvSpPr>
              <a:spLocks/>
            </p:cNvSpPr>
            <p:nvPr/>
          </p:nvSpPr>
          <p:spPr bwMode="auto">
            <a:xfrm flipH="1">
              <a:off x="2155065"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2" name="Freeform 32">
              <a:extLst>
                <a:ext uri="{FF2B5EF4-FFF2-40B4-BE49-F238E27FC236}">
                  <a16:creationId xmlns:a16="http://schemas.microsoft.com/office/drawing/2014/main" id="{88C614BB-C047-40F9-85CF-0893A0FA2114}"/>
                </a:ext>
              </a:extLst>
            </p:cNvPr>
            <p:cNvSpPr>
              <a:spLocks/>
            </p:cNvSpPr>
            <p:nvPr/>
          </p:nvSpPr>
          <p:spPr bwMode="auto">
            <a:xfrm flipH="1">
              <a:off x="1828924"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3" name="Freeform 29">
              <a:extLst>
                <a:ext uri="{FF2B5EF4-FFF2-40B4-BE49-F238E27FC236}">
                  <a16:creationId xmlns:a16="http://schemas.microsoft.com/office/drawing/2014/main" id="{7BF5FD84-9A4D-4DBC-A1FA-C3205A075E90}"/>
                </a:ext>
              </a:extLst>
            </p:cNvPr>
            <p:cNvSpPr>
              <a:spLocks/>
            </p:cNvSpPr>
            <p:nvPr/>
          </p:nvSpPr>
          <p:spPr bwMode="auto">
            <a:xfrm flipH="1">
              <a:off x="1393201"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4" name="Freeform 30">
              <a:extLst>
                <a:ext uri="{FF2B5EF4-FFF2-40B4-BE49-F238E27FC236}">
                  <a16:creationId xmlns:a16="http://schemas.microsoft.com/office/drawing/2014/main" id="{407C8742-71A7-4E71-9A5D-D06BB9EEE181}"/>
                </a:ext>
              </a:extLst>
            </p:cNvPr>
            <p:cNvSpPr>
              <a:spLocks/>
            </p:cNvSpPr>
            <p:nvPr/>
          </p:nvSpPr>
          <p:spPr bwMode="auto">
            <a:xfrm flipH="1">
              <a:off x="1067060"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5" name="Freeform 31">
              <a:extLst>
                <a:ext uri="{FF2B5EF4-FFF2-40B4-BE49-F238E27FC236}">
                  <a16:creationId xmlns:a16="http://schemas.microsoft.com/office/drawing/2014/main" id="{CBE2FDD1-B43A-41F8-9EDF-A30939285F6B}"/>
                </a:ext>
              </a:extLst>
            </p:cNvPr>
            <p:cNvSpPr>
              <a:spLocks/>
            </p:cNvSpPr>
            <p:nvPr/>
          </p:nvSpPr>
          <p:spPr bwMode="auto">
            <a:xfrm flipH="1">
              <a:off x="1500296"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6" name="Freeform 32">
              <a:extLst>
                <a:ext uri="{FF2B5EF4-FFF2-40B4-BE49-F238E27FC236}">
                  <a16:creationId xmlns:a16="http://schemas.microsoft.com/office/drawing/2014/main" id="{41156166-9A63-4FBF-9D3D-3DD9ECEA7A0F}"/>
                </a:ext>
              </a:extLst>
            </p:cNvPr>
            <p:cNvSpPr>
              <a:spLocks/>
            </p:cNvSpPr>
            <p:nvPr/>
          </p:nvSpPr>
          <p:spPr bwMode="auto">
            <a:xfrm flipH="1">
              <a:off x="1174155"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7" name="Freeform 543">
              <a:extLst>
                <a:ext uri="{FF2B5EF4-FFF2-40B4-BE49-F238E27FC236}">
                  <a16:creationId xmlns:a16="http://schemas.microsoft.com/office/drawing/2014/main" id="{0521FBB5-5E11-4227-9C46-7C05BC0540B7}"/>
                </a:ext>
              </a:extLst>
            </p:cNvPr>
            <p:cNvSpPr>
              <a:spLocks/>
            </p:cNvSpPr>
            <p:nvPr/>
          </p:nvSpPr>
          <p:spPr bwMode="auto">
            <a:xfrm flipH="1">
              <a:off x="738433"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8" name="Freeform 544">
              <a:extLst>
                <a:ext uri="{FF2B5EF4-FFF2-40B4-BE49-F238E27FC236}">
                  <a16:creationId xmlns:a16="http://schemas.microsoft.com/office/drawing/2014/main" id="{DD963703-A5E9-4193-B7AE-D716B7A45C66}"/>
                </a:ext>
              </a:extLst>
            </p:cNvPr>
            <p:cNvSpPr>
              <a:spLocks/>
            </p:cNvSpPr>
            <p:nvPr/>
          </p:nvSpPr>
          <p:spPr bwMode="auto">
            <a:xfrm flipH="1">
              <a:off x="412291"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9" name="Freeform 545">
              <a:extLst>
                <a:ext uri="{FF2B5EF4-FFF2-40B4-BE49-F238E27FC236}">
                  <a16:creationId xmlns:a16="http://schemas.microsoft.com/office/drawing/2014/main" id="{B0E795AF-9183-4BFA-B235-C57F24C856A3}"/>
                </a:ext>
              </a:extLst>
            </p:cNvPr>
            <p:cNvSpPr>
              <a:spLocks/>
            </p:cNvSpPr>
            <p:nvPr/>
          </p:nvSpPr>
          <p:spPr bwMode="auto">
            <a:xfrm flipH="1">
              <a:off x="845526"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80" name="Freeform 546">
              <a:extLst>
                <a:ext uri="{FF2B5EF4-FFF2-40B4-BE49-F238E27FC236}">
                  <a16:creationId xmlns:a16="http://schemas.microsoft.com/office/drawing/2014/main" id="{296D1392-E439-4296-9778-4D770C79A2E8}"/>
                </a:ext>
              </a:extLst>
            </p:cNvPr>
            <p:cNvSpPr>
              <a:spLocks/>
            </p:cNvSpPr>
            <p:nvPr/>
          </p:nvSpPr>
          <p:spPr bwMode="auto">
            <a:xfrm flipH="1">
              <a:off x="519387"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81" name="Freeform 29">
              <a:extLst>
                <a:ext uri="{FF2B5EF4-FFF2-40B4-BE49-F238E27FC236}">
                  <a16:creationId xmlns:a16="http://schemas.microsoft.com/office/drawing/2014/main" id="{A7DE2403-60C7-4025-AC46-8669B87D922C}"/>
                </a:ext>
              </a:extLst>
            </p:cNvPr>
            <p:cNvSpPr>
              <a:spLocks/>
            </p:cNvSpPr>
            <p:nvPr/>
          </p:nvSpPr>
          <p:spPr bwMode="auto">
            <a:xfrm flipH="1">
              <a:off x="83663"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82" name="Freeform 31">
              <a:extLst>
                <a:ext uri="{FF2B5EF4-FFF2-40B4-BE49-F238E27FC236}">
                  <a16:creationId xmlns:a16="http://schemas.microsoft.com/office/drawing/2014/main" id="{10729E0B-C412-43C5-9E5B-8622F1E24BF3}"/>
                </a:ext>
              </a:extLst>
            </p:cNvPr>
            <p:cNvSpPr>
              <a:spLocks/>
            </p:cNvSpPr>
            <p:nvPr/>
          </p:nvSpPr>
          <p:spPr bwMode="auto">
            <a:xfrm flipH="1">
              <a:off x="190757"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5" name="Freeform 30">
              <a:extLst>
                <a:ext uri="{FF2B5EF4-FFF2-40B4-BE49-F238E27FC236}">
                  <a16:creationId xmlns:a16="http://schemas.microsoft.com/office/drawing/2014/main" id="{EBC16467-A8FC-4767-B479-821C5AACEBC9}"/>
                </a:ext>
              </a:extLst>
            </p:cNvPr>
            <p:cNvSpPr>
              <a:spLocks/>
            </p:cNvSpPr>
            <p:nvPr/>
          </p:nvSpPr>
          <p:spPr bwMode="auto">
            <a:xfrm flipH="1">
              <a:off x="11874480"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6" name="Freeform 32">
              <a:extLst>
                <a:ext uri="{FF2B5EF4-FFF2-40B4-BE49-F238E27FC236}">
                  <a16:creationId xmlns:a16="http://schemas.microsoft.com/office/drawing/2014/main" id="{8582C6D7-D089-4BD2-B086-3B28915FD22E}"/>
                </a:ext>
              </a:extLst>
            </p:cNvPr>
            <p:cNvSpPr>
              <a:spLocks/>
            </p:cNvSpPr>
            <p:nvPr/>
          </p:nvSpPr>
          <p:spPr bwMode="auto">
            <a:xfrm flipH="1">
              <a:off x="11981575"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7" name="Freeform 403">
              <a:extLst>
                <a:ext uri="{FF2B5EF4-FFF2-40B4-BE49-F238E27FC236}">
                  <a16:creationId xmlns:a16="http://schemas.microsoft.com/office/drawing/2014/main" id="{606F5F8A-8CC4-440F-86B9-EA3776B2BA4C}"/>
                </a:ext>
              </a:extLst>
            </p:cNvPr>
            <p:cNvSpPr>
              <a:spLocks/>
            </p:cNvSpPr>
            <p:nvPr/>
          </p:nvSpPr>
          <p:spPr bwMode="auto">
            <a:xfrm flipH="1">
              <a:off x="11545853"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8" name="Freeform 404">
              <a:extLst>
                <a:ext uri="{FF2B5EF4-FFF2-40B4-BE49-F238E27FC236}">
                  <a16:creationId xmlns:a16="http://schemas.microsoft.com/office/drawing/2014/main" id="{1528F21E-EB99-4A5A-9E43-FD5D55A545C0}"/>
                </a:ext>
              </a:extLst>
            </p:cNvPr>
            <p:cNvSpPr>
              <a:spLocks/>
            </p:cNvSpPr>
            <p:nvPr/>
          </p:nvSpPr>
          <p:spPr bwMode="auto">
            <a:xfrm flipH="1">
              <a:off x="11219711"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9" name="Freeform 405">
              <a:extLst>
                <a:ext uri="{FF2B5EF4-FFF2-40B4-BE49-F238E27FC236}">
                  <a16:creationId xmlns:a16="http://schemas.microsoft.com/office/drawing/2014/main" id="{4B0EAE85-0C97-4A97-9332-66097D717A63}"/>
                </a:ext>
              </a:extLst>
            </p:cNvPr>
            <p:cNvSpPr>
              <a:spLocks/>
            </p:cNvSpPr>
            <p:nvPr/>
          </p:nvSpPr>
          <p:spPr bwMode="auto">
            <a:xfrm flipH="1">
              <a:off x="11652945"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0" name="Freeform 406">
              <a:extLst>
                <a:ext uri="{FF2B5EF4-FFF2-40B4-BE49-F238E27FC236}">
                  <a16:creationId xmlns:a16="http://schemas.microsoft.com/office/drawing/2014/main" id="{B2CF78D2-78D4-4FF0-A9CB-63AF612D3206}"/>
                </a:ext>
              </a:extLst>
            </p:cNvPr>
            <p:cNvSpPr>
              <a:spLocks/>
            </p:cNvSpPr>
            <p:nvPr/>
          </p:nvSpPr>
          <p:spPr bwMode="auto">
            <a:xfrm flipH="1">
              <a:off x="11326806"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1" name="Freeform 29">
              <a:extLst>
                <a:ext uri="{FF2B5EF4-FFF2-40B4-BE49-F238E27FC236}">
                  <a16:creationId xmlns:a16="http://schemas.microsoft.com/office/drawing/2014/main" id="{381A07A5-4B99-4ABB-9659-2B16C60BD3DE}"/>
                </a:ext>
              </a:extLst>
            </p:cNvPr>
            <p:cNvSpPr>
              <a:spLocks/>
            </p:cNvSpPr>
            <p:nvPr/>
          </p:nvSpPr>
          <p:spPr bwMode="auto">
            <a:xfrm flipH="1">
              <a:off x="10891083"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2" name="Freeform 31">
              <a:extLst>
                <a:ext uri="{FF2B5EF4-FFF2-40B4-BE49-F238E27FC236}">
                  <a16:creationId xmlns:a16="http://schemas.microsoft.com/office/drawing/2014/main" id="{D54498B5-A780-4F4C-A49E-23D947DDD3D9}"/>
                </a:ext>
              </a:extLst>
            </p:cNvPr>
            <p:cNvSpPr>
              <a:spLocks/>
            </p:cNvSpPr>
            <p:nvPr/>
          </p:nvSpPr>
          <p:spPr bwMode="auto">
            <a:xfrm flipH="1">
              <a:off x="10998177"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3" name="Freeform 29">
              <a:extLst>
                <a:ext uri="{FF2B5EF4-FFF2-40B4-BE49-F238E27FC236}">
                  <a16:creationId xmlns:a16="http://schemas.microsoft.com/office/drawing/2014/main" id="{816AC04F-87E4-4453-8955-4F5B6AC63B42}"/>
                </a:ext>
              </a:extLst>
            </p:cNvPr>
            <p:cNvSpPr>
              <a:spLocks/>
            </p:cNvSpPr>
            <p:nvPr/>
          </p:nvSpPr>
          <p:spPr bwMode="auto">
            <a:xfrm flipH="1">
              <a:off x="10562455"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4" name="Freeform 30">
              <a:extLst>
                <a:ext uri="{FF2B5EF4-FFF2-40B4-BE49-F238E27FC236}">
                  <a16:creationId xmlns:a16="http://schemas.microsoft.com/office/drawing/2014/main" id="{D10180E1-5136-4852-A120-2FA6F99D68E7}"/>
                </a:ext>
              </a:extLst>
            </p:cNvPr>
            <p:cNvSpPr>
              <a:spLocks/>
            </p:cNvSpPr>
            <p:nvPr/>
          </p:nvSpPr>
          <p:spPr bwMode="auto">
            <a:xfrm flipH="1">
              <a:off x="10236313"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5" name="Freeform 31">
              <a:extLst>
                <a:ext uri="{FF2B5EF4-FFF2-40B4-BE49-F238E27FC236}">
                  <a16:creationId xmlns:a16="http://schemas.microsoft.com/office/drawing/2014/main" id="{CBB855A4-1E9D-42A6-9F78-FC43E68A6305}"/>
                </a:ext>
              </a:extLst>
            </p:cNvPr>
            <p:cNvSpPr>
              <a:spLocks/>
            </p:cNvSpPr>
            <p:nvPr/>
          </p:nvSpPr>
          <p:spPr bwMode="auto">
            <a:xfrm flipH="1">
              <a:off x="10669548"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6" name="Freeform 32">
              <a:extLst>
                <a:ext uri="{FF2B5EF4-FFF2-40B4-BE49-F238E27FC236}">
                  <a16:creationId xmlns:a16="http://schemas.microsoft.com/office/drawing/2014/main" id="{1B8A5A80-3541-497F-B6C5-D54C9B554334}"/>
                </a:ext>
              </a:extLst>
            </p:cNvPr>
            <p:cNvSpPr>
              <a:spLocks/>
            </p:cNvSpPr>
            <p:nvPr/>
          </p:nvSpPr>
          <p:spPr bwMode="auto">
            <a:xfrm flipH="1">
              <a:off x="10343408"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7" name="Freeform 29">
              <a:extLst>
                <a:ext uri="{FF2B5EF4-FFF2-40B4-BE49-F238E27FC236}">
                  <a16:creationId xmlns:a16="http://schemas.microsoft.com/office/drawing/2014/main" id="{4A5DA074-0347-42CE-A3CC-05EDDB2F1B26}"/>
                </a:ext>
              </a:extLst>
            </p:cNvPr>
            <p:cNvSpPr>
              <a:spLocks/>
            </p:cNvSpPr>
            <p:nvPr/>
          </p:nvSpPr>
          <p:spPr bwMode="auto">
            <a:xfrm flipH="1">
              <a:off x="9907685"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8" name="Freeform 30">
              <a:extLst>
                <a:ext uri="{FF2B5EF4-FFF2-40B4-BE49-F238E27FC236}">
                  <a16:creationId xmlns:a16="http://schemas.microsoft.com/office/drawing/2014/main" id="{0832DEEF-DDC8-4E3B-9E70-AED27E53E560}"/>
                </a:ext>
              </a:extLst>
            </p:cNvPr>
            <p:cNvSpPr>
              <a:spLocks/>
            </p:cNvSpPr>
            <p:nvPr/>
          </p:nvSpPr>
          <p:spPr bwMode="auto">
            <a:xfrm flipH="1">
              <a:off x="9581544"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9" name="Freeform 31">
              <a:extLst>
                <a:ext uri="{FF2B5EF4-FFF2-40B4-BE49-F238E27FC236}">
                  <a16:creationId xmlns:a16="http://schemas.microsoft.com/office/drawing/2014/main" id="{B01C2F5E-6796-4EED-854B-917C31A51E71}"/>
                </a:ext>
              </a:extLst>
            </p:cNvPr>
            <p:cNvSpPr>
              <a:spLocks/>
            </p:cNvSpPr>
            <p:nvPr/>
          </p:nvSpPr>
          <p:spPr bwMode="auto">
            <a:xfrm flipH="1">
              <a:off x="10014780"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0" name="Freeform 32">
              <a:extLst>
                <a:ext uri="{FF2B5EF4-FFF2-40B4-BE49-F238E27FC236}">
                  <a16:creationId xmlns:a16="http://schemas.microsoft.com/office/drawing/2014/main" id="{B3E0B317-DD1F-4BEF-874B-EFA24AB15402}"/>
                </a:ext>
              </a:extLst>
            </p:cNvPr>
            <p:cNvSpPr>
              <a:spLocks/>
            </p:cNvSpPr>
            <p:nvPr/>
          </p:nvSpPr>
          <p:spPr bwMode="auto">
            <a:xfrm flipH="1">
              <a:off x="9688639"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1" name="Freeform 29">
              <a:extLst>
                <a:ext uri="{FF2B5EF4-FFF2-40B4-BE49-F238E27FC236}">
                  <a16:creationId xmlns:a16="http://schemas.microsoft.com/office/drawing/2014/main" id="{8384A136-FACA-4243-9386-CEE3B7FF2361}"/>
                </a:ext>
              </a:extLst>
            </p:cNvPr>
            <p:cNvSpPr>
              <a:spLocks/>
            </p:cNvSpPr>
            <p:nvPr/>
          </p:nvSpPr>
          <p:spPr bwMode="auto">
            <a:xfrm flipH="1">
              <a:off x="9252916"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2" name="Freeform 30">
              <a:extLst>
                <a:ext uri="{FF2B5EF4-FFF2-40B4-BE49-F238E27FC236}">
                  <a16:creationId xmlns:a16="http://schemas.microsoft.com/office/drawing/2014/main" id="{30C7A2AD-148E-4F74-82FE-A20AA30DF11E}"/>
                </a:ext>
              </a:extLst>
            </p:cNvPr>
            <p:cNvSpPr>
              <a:spLocks/>
            </p:cNvSpPr>
            <p:nvPr/>
          </p:nvSpPr>
          <p:spPr bwMode="auto">
            <a:xfrm flipH="1">
              <a:off x="8926775"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3" name="Freeform 31">
              <a:extLst>
                <a:ext uri="{FF2B5EF4-FFF2-40B4-BE49-F238E27FC236}">
                  <a16:creationId xmlns:a16="http://schemas.microsoft.com/office/drawing/2014/main" id="{867C3ECA-9BCB-41C1-81F3-13A7FBB3A620}"/>
                </a:ext>
              </a:extLst>
            </p:cNvPr>
            <p:cNvSpPr>
              <a:spLocks/>
            </p:cNvSpPr>
            <p:nvPr/>
          </p:nvSpPr>
          <p:spPr bwMode="auto">
            <a:xfrm flipH="1">
              <a:off x="9360011"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4" name="Freeform 32">
              <a:extLst>
                <a:ext uri="{FF2B5EF4-FFF2-40B4-BE49-F238E27FC236}">
                  <a16:creationId xmlns:a16="http://schemas.microsoft.com/office/drawing/2014/main" id="{71AF6C65-04D1-44BE-B8F8-455F881F5EB4}"/>
                </a:ext>
              </a:extLst>
            </p:cNvPr>
            <p:cNvSpPr>
              <a:spLocks/>
            </p:cNvSpPr>
            <p:nvPr/>
          </p:nvSpPr>
          <p:spPr bwMode="auto">
            <a:xfrm flipH="1">
              <a:off x="9033870"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5" name="Freeform 29">
              <a:extLst>
                <a:ext uri="{FF2B5EF4-FFF2-40B4-BE49-F238E27FC236}">
                  <a16:creationId xmlns:a16="http://schemas.microsoft.com/office/drawing/2014/main" id="{3F00F70B-8021-4B4F-A6CA-FB292957867B}"/>
                </a:ext>
              </a:extLst>
            </p:cNvPr>
            <p:cNvSpPr>
              <a:spLocks/>
            </p:cNvSpPr>
            <p:nvPr/>
          </p:nvSpPr>
          <p:spPr bwMode="auto">
            <a:xfrm flipH="1">
              <a:off x="8598148"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6" name="Freeform 30">
              <a:extLst>
                <a:ext uri="{FF2B5EF4-FFF2-40B4-BE49-F238E27FC236}">
                  <a16:creationId xmlns:a16="http://schemas.microsoft.com/office/drawing/2014/main" id="{B4EBCF14-7DA3-4676-91BD-09C9739D4906}"/>
                </a:ext>
              </a:extLst>
            </p:cNvPr>
            <p:cNvSpPr>
              <a:spLocks/>
            </p:cNvSpPr>
            <p:nvPr/>
          </p:nvSpPr>
          <p:spPr bwMode="auto">
            <a:xfrm flipH="1">
              <a:off x="8272007"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7" name="Freeform 31">
              <a:extLst>
                <a:ext uri="{FF2B5EF4-FFF2-40B4-BE49-F238E27FC236}">
                  <a16:creationId xmlns:a16="http://schemas.microsoft.com/office/drawing/2014/main" id="{3C8A097F-DD68-4725-A275-728839BB5548}"/>
                </a:ext>
              </a:extLst>
            </p:cNvPr>
            <p:cNvSpPr>
              <a:spLocks/>
            </p:cNvSpPr>
            <p:nvPr/>
          </p:nvSpPr>
          <p:spPr bwMode="auto">
            <a:xfrm flipH="1">
              <a:off x="8705242"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8" name="Freeform 32">
              <a:extLst>
                <a:ext uri="{FF2B5EF4-FFF2-40B4-BE49-F238E27FC236}">
                  <a16:creationId xmlns:a16="http://schemas.microsoft.com/office/drawing/2014/main" id="{4B6A36A2-898B-4FC6-9109-1231547373C0}"/>
                </a:ext>
              </a:extLst>
            </p:cNvPr>
            <p:cNvSpPr>
              <a:spLocks/>
            </p:cNvSpPr>
            <p:nvPr/>
          </p:nvSpPr>
          <p:spPr bwMode="auto">
            <a:xfrm flipH="1">
              <a:off x="8379101"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9" name="Freeform 425">
              <a:extLst>
                <a:ext uri="{FF2B5EF4-FFF2-40B4-BE49-F238E27FC236}">
                  <a16:creationId xmlns:a16="http://schemas.microsoft.com/office/drawing/2014/main" id="{021DA16D-21AD-463B-AB5E-98D37FC65AAC}"/>
                </a:ext>
              </a:extLst>
            </p:cNvPr>
            <p:cNvSpPr>
              <a:spLocks/>
            </p:cNvSpPr>
            <p:nvPr/>
          </p:nvSpPr>
          <p:spPr bwMode="auto">
            <a:xfrm flipH="1">
              <a:off x="7943379"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0" name="Freeform 426">
              <a:extLst>
                <a:ext uri="{FF2B5EF4-FFF2-40B4-BE49-F238E27FC236}">
                  <a16:creationId xmlns:a16="http://schemas.microsoft.com/office/drawing/2014/main" id="{977918E1-3770-416B-A895-14206573EBA2}"/>
                </a:ext>
              </a:extLst>
            </p:cNvPr>
            <p:cNvSpPr>
              <a:spLocks/>
            </p:cNvSpPr>
            <p:nvPr/>
          </p:nvSpPr>
          <p:spPr bwMode="auto">
            <a:xfrm flipH="1">
              <a:off x="7617237"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1" name="Freeform 427">
              <a:extLst>
                <a:ext uri="{FF2B5EF4-FFF2-40B4-BE49-F238E27FC236}">
                  <a16:creationId xmlns:a16="http://schemas.microsoft.com/office/drawing/2014/main" id="{7A3A3F32-DAF2-4810-A6F3-06D3D1FE82C9}"/>
                </a:ext>
              </a:extLst>
            </p:cNvPr>
            <p:cNvSpPr>
              <a:spLocks/>
            </p:cNvSpPr>
            <p:nvPr/>
          </p:nvSpPr>
          <p:spPr bwMode="auto">
            <a:xfrm flipH="1">
              <a:off x="8050472"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2" name="Freeform 428">
              <a:extLst>
                <a:ext uri="{FF2B5EF4-FFF2-40B4-BE49-F238E27FC236}">
                  <a16:creationId xmlns:a16="http://schemas.microsoft.com/office/drawing/2014/main" id="{E3E01BC9-279B-4F0E-A33E-59F0C08DA4A5}"/>
                </a:ext>
              </a:extLst>
            </p:cNvPr>
            <p:cNvSpPr>
              <a:spLocks/>
            </p:cNvSpPr>
            <p:nvPr/>
          </p:nvSpPr>
          <p:spPr bwMode="auto">
            <a:xfrm flipH="1">
              <a:off x="7724332"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3" name="Freeform 29">
              <a:extLst>
                <a:ext uri="{FF2B5EF4-FFF2-40B4-BE49-F238E27FC236}">
                  <a16:creationId xmlns:a16="http://schemas.microsoft.com/office/drawing/2014/main" id="{8D90933B-2F75-4EE8-871B-FD9DC0C82B58}"/>
                </a:ext>
              </a:extLst>
            </p:cNvPr>
            <p:cNvSpPr>
              <a:spLocks/>
            </p:cNvSpPr>
            <p:nvPr/>
          </p:nvSpPr>
          <p:spPr bwMode="auto">
            <a:xfrm flipH="1">
              <a:off x="7288609"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4" name="Freeform 31">
              <a:extLst>
                <a:ext uri="{FF2B5EF4-FFF2-40B4-BE49-F238E27FC236}">
                  <a16:creationId xmlns:a16="http://schemas.microsoft.com/office/drawing/2014/main" id="{DB39CD11-82D9-44CD-9F8B-0B5D50B97544}"/>
                </a:ext>
              </a:extLst>
            </p:cNvPr>
            <p:cNvSpPr>
              <a:spLocks/>
            </p:cNvSpPr>
            <p:nvPr/>
          </p:nvSpPr>
          <p:spPr bwMode="auto">
            <a:xfrm flipH="1">
              <a:off x="7395703"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806" name="Group 1805">
            <a:extLst>
              <a:ext uri="{FF2B5EF4-FFF2-40B4-BE49-F238E27FC236}">
                <a16:creationId xmlns:a16="http://schemas.microsoft.com/office/drawing/2014/main" id="{BE72D951-75A4-4DA9-8903-264B4C8AD6CE}"/>
              </a:ext>
            </a:extLst>
          </p:cNvPr>
          <p:cNvGrpSpPr/>
          <p:nvPr userDrawn="1"/>
        </p:nvGrpSpPr>
        <p:grpSpPr>
          <a:xfrm>
            <a:off x="85341" y="3262900"/>
            <a:ext cx="12250686" cy="180153"/>
            <a:chOff x="83663" y="3120085"/>
            <a:chExt cx="12009863" cy="176637"/>
          </a:xfrm>
        </p:grpSpPr>
        <p:sp>
          <p:nvSpPr>
            <p:cNvPr id="183" name="Freeform 29">
              <a:extLst>
                <a:ext uri="{FF2B5EF4-FFF2-40B4-BE49-F238E27FC236}">
                  <a16:creationId xmlns:a16="http://schemas.microsoft.com/office/drawing/2014/main" id="{264AC6E7-01D5-40D8-8743-B48FAE547197}"/>
                </a:ext>
              </a:extLst>
            </p:cNvPr>
            <p:cNvSpPr>
              <a:spLocks/>
            </p:cNvSpPr>
            <p:nvPr/>
          </p:nvSpPr>
          <p:spPr bwMode="auto">
            <a:xfrm>
              <a:off x="305196"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84" name="Freeform 30">
              <a:extLst>
                <a:ext uri="{FF2B5EF4-FFF2-40B4-BE49-F238E27FC236}">
                  <a16:creationId xmlns:a16="http://schemas.microsoft.com/office/drawing/2014/main" id="{AF1A290E-9D5C-4D3E-B58F-B8A8F93E7AEE}"/>
                </a:ext>
              </a:extLst>
            </p:cNvPr>
            <p:cNvSpPr>
              <a:spLocks/>
            </p:cNvSpPr>
            <p:nvPr/>
          </p:nvSpPr>
          <p:spPr bwMode="auto">
            <a:xfrm>
              <a:off x="63133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85" name="Freeform 31">
              <a:extLst>
                <a:ext uri="{FF2B5EF4-FFF2-40B4-BE49-F238E27FC236}">
                  <a16:creationId xmlns:a16="http://schemas.microsoft.com/office/drawing/2014/main" id="{A66BF2C9-ABEB-49A8-9D26-1799DD2BABDD}"/>
                </a:ext>
              </a:extLst>
            </p:cNvPr>
            <p:cNvSpPr>
              <a:spLocks/>
            </p:cNvSpPr>
            <p:nvPr/>
          </p:nvSpPr>
          <p:spPr bwMode="auto">
            <a:xfrm>
              <a:off x="83663"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86" name="Freeform 32">
              <a:extLst>
                <a:ext uri="{FF2B5EF4-FFF2-40B4-BE49-F238E27FC236}">
                  <a16:creationId xmlns:a16="http://schemas.microsoft.com/office/drawing/2014/main" id="{EFED73C6-3651-46CB-8675-80B071CA7A17}"/>
                </a:ext>
              </a:extLst>
            </p:cNvPr>
            <p:cNvSpPr>
              <a:spLocks/>
            </p:cNvSpPr>
            <p:nvPr/>
          </p:nvSpPr>
          <p:spPr bwMode="auto">
            <a:xfrm>
              <a:off x="412290"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87" name="Freeform 29">
              <a:extLst>
                <a:ext uri="{FF2B5EF4-FFF2-40B4-BE49-F238E27FC236}">
                  <a16:creationId xmlns:a16="http://schemas.microsoft.com/office/drawing/2014/main" id="{42D6DE5F-4428-42A4-8443-3D7AEB80BF16}"/>
                </a:ext>
              </a:extLst>
            </p:cNvPr>
            <p:cNvSpPr>
              <a:spLocks/>
            </p:cNvSpPr>
            <p:nvPr/>
          </p:nvSpPr>
          <p:spPr bwMode="auto">
            <a:xfrm>
              <a:off x="959966"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88" name="Freeform 30">
              <a:extLst>
                <a:ext uri="{FF2B5EF4-FFF2-40B4-BE49-F238E27FC236}">
                  <a16:creationId xmlns:a16="http://schemas.microsoft.com/office/drawing/2014/main" id="{77EAB4FC-86D4-4318-80A7-44794FA6B27F}"/>
                </a:ext>
              </a:extLst>
            </p:cNvPr>
            <p:cNvSpPr>
              <a:spLocks/>
            </p:cNvSpPr>
            <p:nvPr/>
          </p:nvSpPr>
          <p:spPr bwMode="auto">
            <a:xfrm>
              <a:off x="1286106"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89" name="Freeform 31">
              <a:extLst>
                <a:ext uri="{FF2B5EF4-FFF2-40B4-BE49-F238E27FC236}">
                  <a16:creationId xmlns:a16="http://schemas.microsoft.com/office/drawing/2014/main" id="{DB3DD124-1B6A-4866-BBFD-7F9A76EB767B}"/>
                </a:ext>
              </a:extLst>
            </p:cNvPr>
            <p:cNvSpPr>
              <a:spLocks/>
            </p:cNvSpPr>
            <p:nvPr/>
          </p:nvSpPr>
          <p:spPr bwMode="auto">
            <a:xfrm>
              <a:off x="738432"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90" name="Freeform 32">
              <a:extLst>
                <a:ext uri="{FF2B5EF4-FFF2-40B4-BE49-F238E27FC236}">
                  <a16:creationId xmlns:a16="http://schemas.microsoft.com/office/drawing/2014/main" id="{3D7A3F88-AAA4-4E6D-8BB1-79ECBB63C7E2}"/>
                </a:ext>
              </a:extLst>
            </p:cNvPr>
            <p:cNvSpPr>
              <a:spLocks/>
            </p:cNvSpPr>
            <p:nvPr/>
          </p:nvSpPr>
          <p:spPr bwMode="auto">
            <a:xfrm>
              <a:off x="1067060"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91" name="Freeform 29">
              <a:extLst>
                <a:ext uri="{FF2B5EF4-FFF2-40B4-BE49-F238E27FC236}">
                  <a16:creationId xmlns:a16="http://schemas.microsoft.com/office/drawing/2014/main" id="{C7F4F5A3-B635-40FF-90A9-D0FD41B4EF4C}"/>
                </a:ext>
              </a:extLst>
            </p:cNvPr>
            <p:cNvSpPr>
              <a:spLocks/>
            </p:cNvSpPr>
            <p:nvPr/>
          </p:nvSpPr>
          <p:spPr bwMode="auto">
            <a:xfrm>
              <a:off x="1614734"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92" name="Freeform 30">
              <a:extLst>
                <a:ext uri="{FF2B5EF4-FFF2-40B4-BE49-F238E27FC236}">
                  <a16:creationId xmlns:a16="http://schemas.microsoft.com/office/drawing/2014/main" id="{83F4EA44-920C-4715-B68B-64BF293BDB53}"/>
                </a:ext>
              </a:extLst>
            </p:cNvPr>
            <p:cNvSpPr>
              <a:spLocks/>
            </p:cNvSpPr>
            <p:nvPr/>
          </p:nvSpPr>
          <p:spPr bwMode="auto">
            <a:xfrm>
              <a:off x="194087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93" name="Freeform 31">
              <a:extLst>
                <a:ext uri="{FF2B5EF4-FFF2-40B4-BE49-F238E27FC236}">
                  <a16:creationId xmlns:a16="http://schemas.microsoft.com/office/drawing/2014/main" id="{ACA41A8C-96F8-44FF-9C1A-50DD1B02B65C}"/>
                </a:ext>
              </a:extLst>
            </p:cNvPr>
            <p:cNvSpPr>
              <a:spLocks/>
            </p:cNvSpPr>
            <p:nvPr/>
          </p:nvSpPr>
          <p:spPr bwMode="auto">
            <a:xfrm>
              <a:off x="1393201"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94" name="Freeform 32">
              <a:extLst>
                <a:ext uri="{FF2B5EF4-FFF2-40B4-BE49-F238E27FC236}">
                  <a16:creationId xmlns:a16="http://schemas.microsoft.com/office/drawing/2014/main" id="{9274AA7E-AF9E-4B39-BA51-CA52B0A105AA}"/>
                </a:ext>
              </a:extLst>
            </p:cNvPr>
            <p:cNvSpPr>
              <a:spLocks/>
            </p:cNvSpPr>
            <p:nvPr/>
          </p:nvSpPr>
          <p:spPr bwMode="auto">
            <a:xfrm>
              <a:off x="1721829"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95" name="Freeform 29">
              <a:extLst>
                <a:ext uri="{FF2B5EF4-FFF2-40B4-BE49-F238E27FC236}">
                  <a16:creationId xmlns:a16="http://schemas.microsoft.com/office/drawing/2014/main" id="{1D2111FD-9B98-4E66-B477-66949920875E}"/>
                </a:ext>
              </a:extLst>
            </p:cNvPr>
            <p:cNvSpPr>
              <a:spLocks/>
            </p:cNvSpPr>
            <p:nvPr/>
          </p:nvSpPr>
          <p:spPr bwMode="auto">
            <a:xfrm>
              <a:off x="2269503"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96" name="Freeform 30">
              <a:extLst>
                <a:ext uri="{FF2B5EF4-FFF2-40B4-BE49-F238E27FC236}">
                  <a16:creationId xmlns:a16="http://schemas.microsoft.com/office/drawing/2014/main" id="{6AA312F4-25D1-4D24-B568-08ED8ACA4CBE}"/>
                </a:ext>
              </a:extLst>
            </p:cNvPr>
            <p:cNvSpPr>
              <a:spLocks/>
            </p:cNvSpPr>
            <p:nvPr/>
          </p:nvSpPr>
          <p:spPr bwMode="auto">
            <a:xfrm>
              <a:off x="2595644"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97" name="Freeform 31">
              <a:extLst>
                <a:ext uri="{FF2B5EF4-FFF2-40B4-BE49-F238E27FC236}">
                  <a16:creationId xmlns:a16="http://schemas.microsoft.com/office/drawing/2014/main" id="{E87D0181-2200-42D3-8970-991B9930F40D}"/>
                </a:ext>
              </a:extLst>
            </p:cNvPr>
            <p:cNvSpPr>
              <a:spLocks/>
            </p:cNvSpPr>
            <p:nvPr/>
          </p:nvSpPr>
          <p:spPr bwMode="auto">
            <a:xfrm>
              <a:off x="2047969"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98" name="Freeform 32">
              <a:extLst>
                <a:ext uri="{FF2B5EF4-FFF2-40B4-BE49-F238E27FC236}">
                  <a16:creationId xmlns:a16="http://schemas.microsoft.com/office/drawing/2014/main" id="{09443674-B67D-46F8-BCC5-5ED0CA5F6D08}"/>
                </a:ext>
              </a:extLst>
            </p:cNvPr>
            <p:cNvSpPr>
              <a:spLocks/>
            </p:cNvSpPr>
            <p:nvPr/>
          </p:nvSpPr>
          <p:spPr bwMode="auto">
            <a:xfrm>
              <a:off x="2376598"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99" name="Freeform 565">
              <a:extLst>
                <a:ext uri="{FF2B5EF4-FFF2-40B4-BE49-F238E27FC236}">
                  <a16:creationId xmlns:a16="http://schemas.microsoft.com/office/drawing/2014/main" id="{10810694-117B-4425-868B-0E45A3DFC500}"/>
                </a:ext>
              </a:extLst>
            </p:cNvPr>
            <p:cNvSpPr>
              <a:spLocks/>
            </p:cNvSpPr>
            <p:nvPr/>
          </p:nvSpPr>
          <p:spPr bwMode="auto">
            <a:xfrm>
              <a:off x="292427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00" name="Freeform 566">
              <a:extLst>
                <a:ext uri="{FF2B5EF4-FFF2-40B4-BE49-F238E27FC236}">
                  <a16:creationId xmlns:a16="http://schemas.microsoft.com/office/drawing/2014/main" id="{AC606DA5-EC36-49E7-9FD5-59A03F72C6FD}"/>
                </a:ext>
              </a:extLst>
            </p:cNvPr>
            <p:cNvSpPr>
              <a:spLocks/>
            </p:cNvSpPr>
            <p:nvPr/>
          </p:nvSpPr>
          <p:spPr bwMode="auto">
            <a:xfrm>
              <a:off x="3250413"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01" name="Freeform 567">
              <a:extLst>
                <a:ext uri="{FF2B5EF4-FFF2-40B4-BE49-F238E27FC236}">
                  <a16:creationId xmlns:a16="http://schemas.microsoft.com/office/drawing/2014/main" id="{5640AFA6-64C6-41DF-B7CE-4EAAA7A39248}"/>
                </a:ext>
              </a:extLst>
            </p:cNvPr>
            <p:cNvSpPr>
              <a:spLocks/>
            </p:cNvSpPr>
            <p:nvPr/>
          </p:nvSpPr>
          <p:spPr bwMode="auto">
            <a:xfrm>
              <a:off x="2702739"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02" name="Freeform 568">
              <a:extLst>
                <a:ext uri="{FF2B5EF4-FFF2-40B4-BE49-F238E27FC236}">
                  <a16:creationId xmlns:a16="http://schemas.microsoft.com/office/drawing/2014/main" id="{36AAF8C4-4FBE-4DDD-B437-FB23809EF672}"/>
                </a:ext>
              </a:extLst>
            </p:cNvPr>
            <p:cNvSpPr>
              <a:spLocks/>
            </p:cNvSpPr>
            <p:nvPr/>
          </p:nvSpPr>
          <p:spPr bwMode="auto">
            <a:xfrm>
              <a:off x="3031366"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03" name="Freeform 29">
              <a:extLst>
                <a:ext uri="{FF2B5EF4-FFF2-40B4-BE49-F238E27FC236}">
                  <a16:creationId xmlns:a16="http://schemas.microsoft.com/office/drawing/2014/main" id="{7107F083-C1CA-46E9-AECD-5B7DFF24F925}"/>
                </a:ext>
              </a:extLst>
            </p:cNvPr>
            <p:cNvSpPr>
              <a:spLocks/>
            </p:cNvSpPr>
            <p:nvPr/>
          </p:nvSpPr>
          <p:spPr bwMode="auto">
            <a:xfrm>
              <a:off x="357904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04" name="Freeform 31">
              <a:extLst>
                <a:ext uri="{FF2B5EF4-FFF2-40B4-BE49-F238E27FC236}">
                  <a16:creationId xmlns:a16="http://schemas.microsoft.com/office/drawing/2014/main" id="{662C187E-86A1-4E26-943E-5B32AC16744E}"/>
                </a:ext>
              </a:extLst>
            </p:cNvPr>
            <p:cNvSpPr>
              <a:spLocks/>
            </p:cNvSpPr>
            <p:nvPr/>
          </p:nvSpPr>
          <p:spPr bwMode="auto">
            <a:xfrm>
              <a:off x="3357508"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05" name="Freeform 29">
              <a:extLst>
                <a:ext uri="{FF2B5EF4-FFF2-40B4-BE49-F238E27FC236}">
                  <a16:creationId xmlns:a16="http://schemas.microsoft.com/office/drawing/2014/main" id="{1B5A5D4F-0025-4488-9054-087EAF766490}"/>
                </a:ext>
              </a:extLst>
            </p:cNvPr>
            <p:cNvSpPr>
              <a:spLocks/>
            </p:cNvSpPr>
            <p:nvPr/>
          </p:nvSpPr>
          <p:spPr bwMode="auto">
            <a:xfrm>
              <a:off x="390767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06" name="Freeform 30">
              <a:extLst>
                <a:ext uri="{FF2B5EF4-FFF2-40B4-BE49-F238E27FC236}">
                  <a16:creationId xmlns:a16="http://schemas.microsoft.com/office/drawing/2014/main" id="{30157D0E-8DD5-49D3-B70F-B3C56EEE4F63}"/>
                </a:ext>
              </a:extLst>
            </p:cNvPr>
            <p:cNvSpPr>
              <a:spLocks/>
            </p:cNvSpPr>
            <p:nvPr/>
          </p:nvSpPr>
          <p:spPr bwMode="auto">
            <a:xfrm>
              <a:off x="4233811"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07" name="Freeform 31">
              <a:extLst>
                <a:ext uri="{FF2B5EF4-FFF2-40B4-BE49-F238E27FC236}">
                  <a16:creationId xmlns:a16="http://schemas.microsoft.com/office/drawing/2014/main" id="{BCE73DE1-9D13-42B1-B5A4-EE5D3CC536C1}"/>
                </a:ext>
              </a:extLst>
            </p:cNvPr>
            <p:cNvSpPr>
              <a:spLocks/>
            </p:cNvSpPr>
            <p:nvPr/>
          </p:nvSpPr>
          <p:spPr bwMode="auto">
            <a:xfrm>
              <a:off x="3686136"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08" name="Freeform 32">
              <a:extLst>
                <a:ext uri="{FF2B5EF4-FFF2-40B4-BE49-F238E27FC236}">
                  <a16:creationId xmlns:a16="http://schemas.microsoft.com/office/drawing/2014/main" id="{060FBDA3-C2AE-4610-91C3-35224DD7C2B4}"/>
                </a:ext>
              </a:extLst>
            </p:cNvPr>
            <p:cNvSpPr>
              <a:spLocks/>
            </p:cNvSpPr>
            <p:nvPr/>
          </p:nvSpPr>
          <p:spPr bwMode="auto">
            <a:xfrm>
              <a:off x="4014764"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09" name="Freeform 29">
              <a:extLst>
                <a:ext uri="{FF2B5EF4-FFF2-40B4-BE49-F238E27FC236}">
                  <a16:creationId xmlns:a16="http://schemas.microsoft.com/office/drawing/2014/main" id="{6AE82579-1DC0-49FB-9D06-FD9A2B3B7C20}"/>
                </a:ext>
              </a:extLst>
            </p:cNvPr>
            <p:cNvSpPr>
              <a:spLocks/>
            </p:cNvSpPr>
            <p:nvPr/>
          </p:nvSpPr>
          <p:spPr bwMode="auto">
            <a:xfrm>
              <a:off x="4562439"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10" name="Freeform 30">
              <a:extLst>
                <a:ext uri="{FF2B5EF4-FFF2-40B4-BE49-F238E27FC236}">
                  <a16:creationId xmlns:a16="http://schemas.microsoft.com/office/drawing/2014/main" id="{420E8154-BE21-4CDB-A231-44ABDB3F8107}"/>
                </a:ext>
              </a:extLst>
            </p:cNvPr>
            <p:cNvSpPr>
              <a:spLocks/>
            </p:cNvSpPr>
            <p:nvPr/>
          </p:nvSpPr>
          <p:spPr bwMode="auto">
            <a:xfrm>
              <a:off x="488858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11" name="Freeform 31">
              <a:extLst>
                <a:ext uri="{FF2B5EF4-FFF2-40B4-BE49-F238E27FC236}">
                  <a16:creationId xmlns:a16="http://schemas.microsoft.com/office/drawing/2014/main" id="{D0FE40C5-7CA9-4F36-A9E9-DA9E0272D631}"/>
                </a:ext>
              </a:extLst>
            </p:cNvPr>
            <p:cNvSpPr>
              <a:spLocks/>
            </p:cNvSpPr>
            <p:nvPr/>
          </p:nvSpPr>
          <p:spPr bwMode="auto">
            <a:xfrm>
              <a:off x="4340905"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12" name="Freeform 32">
              <a:extLst>
                <a:ext uri="{FF2B5EF4-FFF2-40B4-BE49-F238E27FC236}">
                  <a16:creationId xmlns:a16="http://schemas.microsoft.com/office/drawing/2014/main" id="{958440EA-219C-4DC4-9A0F-F2CAE4033EDC}"/>
                </a:ext>
              </a:extLst>
            </p:cNvPr>
            <p:cNvSpPr>
              <a:spLocks/>
            </p:cNvSpPr>
            <p:nvPr/>
          </p:nvSpPr>
          <p:spPr bwMode="auto">
            <a:xfrm>
              <a:off x="4669534"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13" name="Freeform 29">
              <a:extLst>
                <a:ext uri="{FF2B5EF4-FFF2-40B4-BE49-F238E27FC236}">
                  <a16:creationId xmlns:a16="http://schemas.microsoft.com/office/drawing/2014/main" id="{912864C7-C94E-4178-B058-7D9C60129C10}"/>
                </a:ext>
              </a:extLst>
            </p:cNvPr>
            <p:cNvSpPr>
              <a:spLocks/>
            </p:cNvSpPr>
            <p:nvPr/>
          </p:nvSpPr>
          <p:spPr bwMode="auto">
            <a:xfrm>
              <a:off x="5217208"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14" name="Freeform 30">
              <a:extLst>
                <a:ext uri="{FF2B5EF4-FFF2-40B4-BE49-F238E27FC236}">
                  <a16:creationId xmlns:a16="http://schemas.microsoft.com/office/drawing/2014/main" id="{B1D54496-C029-4D78-B5F8-49FC57F187CE}"/>
                </a:ext>
              </a:extLst>
            </p:cNvPr>
            <p:cNvSpPr>
              <a:spLocks/>
            </p:cNvSpPr>
            <p:nvPr/>
          </p:nvSpPr>
          <p:spPr bwMode="auto">
            <a:xfrm>
              <a:off x="5543348"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15" name="Freeform 31">
              <a:extLst>
                <a:ext uri="{FF2B5EF4-FFF2-40B4-BE49-F238E27FC236}">
                  <a16:creationId xmlns:a16="http://schemas.microsoft.com/office/drawing/2014/main" id="{2C4A7F03-9D2D-4B9A-9AFF-1546D3CE7C29}"/>
                </a:ext>
              </a:extLst>
            </p:cNvPr>
            <p:cNvSpPr>
              <a:spLocks/>
            </p:cNvSpPr>
            <p:nvPr/>
          </p:nvSpPr>
          <p:spPr bwMode="auto">
            <a:xfrm>
              <a:off x="4995674"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16" name="Freeform 32">
              <a:extLst>
                <a:ext uri="{FF2B5EF4-FFF2-40B4-BE49-F238E27FC236}">
                  <a16:creationId xmlns:a16="http://schemas.microsoft.com/office/drawing/2014/main" id="{54AEAF42-949E-47BF-A756-FFADFF645812}"/>
                </a:ext>
              </a:extLst>
            </p:cNvPr>
            <p:cNvSpPr>
              <a:spLocks/>
            </p:cNvSpPr>
            <p:nvPr/>
          </p:nvSpPr>
          <p:spPr bwMode="auto">
            <a:xfrm>
              <a:off x="5324302"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17" name="Freeform 29">
              <a:extLst>
                <a:ext uri="{FF2B5EF4-FFF2-40B4-BE49-F238E27FC236}">
                  <a16:creationId xmlns:a16="http://schemas.microsoft.com/office/drawing/2014/main" id="{EE9716AB-1338-4D35-BA91-5FC7764BAFF2}"/>
                </a:ext>
              </a:extLst>
            </p:cNvPr>
            <p:cNvSpPr>
              <a:spLocks/>
            </p:cNvSpPr>
            <p:nvPr/>
          </p:nvSpPr>
          <p:spPr bwMode="auto">
            <a:xfrm>
              <a:off x="587197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18" name="Freeform 30">
              <a:extLst>
                <a:ext uri="{FF2B5EF4-FFF2-40B4-BE49-F238E27FC236}">
                  <a16:creationId xmlns:a16="http://schemas.microsoft.com/office/drawing/2014/main" id="{C1254EB0-1701-4987-A194-B15335DBAB44}"/>
                </a:ext>
              </a:extLst>
            </p:cNvPr>
            <p:cNvSpPr>
              <a:spLocks/>
            </p:cNvSpPr>
            <p:nvPr/>
          </p:nvSpPr>
          <p:spPr bwMode="auto">
            <a:xfrm>
              <a:off x="6198118"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19" name="Freeform 31">
              <a:extLst>
                <a:ext uri="{FF2B5EF4-FFF2-40B4-BE49-F238E27FC236}">
                  <a16:creationId xmlns:a16="http://schemas.microsoft.com/office/drawing/2014/main" id="{3219967A-953E-478C-B3A7-5AA1ABDB7D59}"/>
                </a:ext>
              </a:extLst>
            </p:cNvPr>
            <p:cNvSpPr>
              <a:spLocks/>
            </p:cNvSpPr>
            <p:nvPr/>
          </p:nvSpPr>
          <p:spPr bwMode="auto">
            <a:xfrm>
              <a:off x="5650443"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20" name="Freeform 32">
              <a:extLst>
                <a:ext uri="{FF2B5EF4-FFF2-40B4-BE49-F238E27FC236}">
                  <a16:creationId xmlns:a16="http://schemas.microsoft.com/office/drawing/2014/main" id="{06751FEE-A520-4794-AAA3-43FAFBDF0D2E}"/>
                </a:ext>
              </a:extLst>
            </p:cNvPr>
            <p:cNvSpPr>
              <a:spLocks/>
            </p:cNvSpPr>
            <p:nvPr/>
          </p:nvSpPr>
          <p:spPr bwMode="auto">
            <a:xfrm>
              <a:off x="5979071"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21" name="Freeform 587">
              <a:extLst>
                <a:ext uri="{FF2B5EF4-FFF2-40B4-BE49-F238E27FC236}">
                  <a16:creationId xmlns:a16="http://schemas.microsoft.com/office/drawing/2014/main" id="{B803B876-53D6-47EF-8EDB-C8BF4AC573D3}"/>
                </a:ext>
              </a:extLst>
            </p:cNvPr>
            <p:cNvSpPr>
              <a:spLocks/>
            </p:cNvSpPr>
            <p:nvPr/>
          </p:nvSpPr>
          <p:spPr bwMode="auto">
            <a:xfrm>
              <a:off x="652674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22" name="Freeform 588">
              <a:extLst>
                <a:ext uri="{FF2B5EF4-FFF2-40B4-BE49-F238E27FC236}">
                  <a16:creationId xmlns:a16="http://schemas.microsoft.com/office/drawing/2014/main" id="{3377FCAE-9DC2-4C31-8681-215EAEB2D668}"/>
                </a:ext>
              </a:extLst>
            </p:cNvPr>
            <p:cNvSpPr>
              <a:spLocks/>
            </p:cNvSpPr>
            <p:nvPr/>
          </p:nvSpPr>
          <p:spPr bwMode="auto">
            <a:xfrm>
              <a:off x="685288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23" name="Freeform 589">
              <a:extLst>
                <a:ext uri="{FF2B5EF4-FFF2-40B4-BE49-F238E27FC236}">
                  <a16:creationId xmlns:a16="http://schemas.microsoft.com/office/drawing/2014/main" id="{35FD5FA9-B190-4369-BAD8-37DE419FDEC9}"/>
                </a:ext>
              </a:extLst>
            </p:cNvPr>
            <p:cNvSpPr>
              <a:spLocks/>
            </p:cNvSpPr>
            <p:nvPr/>
          </p:nvSpPr>
          <p:spPr bwMode="auto">
            <a:xfrm>
              <a:off x="6305212"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24" name="Freeform 590">
              <a:extLst>
                <a:ext uri="{FF2B5EF4-FFF2-40B4-BE49-F238E27FC236}">
                  <a16:creationId xmlns:a16="http://schemas.microsoft.com/office/drawing/2014/main" id="{50659306-72E2-4BFC-AA1F-9BE293913135}"/>
                </a:ext>
              </a:extLst>
            </p:cNvPr>
            <p:cNvSpPr>
              <a:spLocks/>
            </p:cNvSpPr>
            <p:nvPr/>
          </p:nvSpPr>
          <p:spPr bwMode="auto">
            <a:xfrm>
              <a:off x="6633840"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25" name="Freeform 29">
              <a:extLst>
                <a:ext uri="{FF2B5EF4-FFF2-40B4-BE49-F238E27FC236}">
                  <a16:creationId xmlns:a16="http://schemas.microsoft.com/office/drawing/2014/main" id="{10FBB27E-3BF1-4B8D-A95A-27CDC99A96D4}"/>
                </a:ext>
              </a:extLst>
            </p:cNvPr>
            <p:cNvSpPr>
              <a:spLocks/>
            </p:cNvSpPr>
            <p:nvPr/>
          </p:nvSpPr>
          <p:spPr bwMode="auto">
            <a:xfrm>
              <a:off x="718151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26" name="Freeform 31">
              <a:extLst>
                <a:ext uri="{FF2B5EF4-FFF2-40B4-BE49-F238E27FC236}">
                  <a16:creationId xmlns:a16="http://schemas.microsoft.com/office/drawing/2014/main" id="{EAB0B7C8-1754-44D3-882E-BCE44C4EED4E}"/>
                </a:ext>
              </a:extLst>
            </p:cNvPr>
            <p:cNvSpPr>
              <a:spLocks/>
            </p:cNvSpPr>
            <p:nvPr/>
          </p:nvSpPr>
          <p:spPr bwMode="auto">
            <a:xfrm>
              <a:off x="6959981"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5" name="Freeform 29">
              <a:extLst>
                <a:ext uri="{FF2B5EF4-FFF2-40B4-BE49-F238E27FC236}">
                  <a16:creationId xmlns:a16="http://schemas.microsoft.com/office/drawing/2014/main" id="{0AD6B4A6-A022-4041-A253-C2627DDB983D}"/>
                </a:ext>
              </a:extLst>
            </p:cNvPr>
            <p:cNvSpPr>
              <a:spLocks/>
            </p:cNvSpPr>
            <p:nvPr/>
          </p:nvSpPr>
          <p:spPr bwMode="auto">
            <a:xfrm>
              <a:off x="751014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6" name="Freeform 30">
              <a:extLst>
                <a:ext uri="{FF2B5EF4-FFF2-40B4-BE49-F238E27FC236}">
                  <a16:creationId xmlns:a16="http://schemas.microsoft.com/office/drawing/2014/main" id="{E726031E-1FDB-4B06-9342-3DB20D51AF6F}"/>
                </a:ext>
              </a:extLst>
            </p:cNvPr>
            <p:cNvSpPr>
              <a:spLocks/>
            </p:cNvSpPr>
            <p:nvPr/>
          </p:nvSpPr>
          <p:spPr bwMode="auto">
            <a:xfrm>
              <a:off x="7836283"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7" name="Freeform 31">
              <a:extLst>
                <a:ext uri="{FF2B5EF4-FFF2-40B4-BE49-F238E27FC236}">
                  <a16:creationId xmlns:a16="http://schemas.microsoft.com/office/drawing/2014/main" id="{5DD153F4-03E1-4492-B4FF-B57D2A351FFA}"/>
                </a:ext>
              </a:extLst>
            </p:cNvPr>
            <p:cNvSpPr>
              <a:spLocks/>
            </p:cNvSpPr>
            <p:nvPr/>
          </p:nvSpPr>
          <p:spPr bwMode="auto">
            <a:xfrm>
              <a:off x="7288609"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8" name="Freeform 32">
              <a:extLst>
                <a:ext uri="{FF2B5EF4-FFF2-40B4-BE49-F238E27FC236}">
                  <a16:creationId xmlns:a16="http://schemas.microsoft.com/office/drawing/2014/main" id="{A97A57AF-D73C-4BAB-9043-D4B24F7CE532}"/>
                </a:ext>
              </a:extLst>
            </p:cNvPr>
            <p:cNvSpPr>
              <a:spLocks/>
            </p:cNvSpPr>
            <p:nvPr/>
          </p:nvSpPr>
          <p:spPr bwMode="auto">
            <a:xfrm>
              <a:off x="7617237"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9" name="Freeform 29">
              <a:extLst>
                <a:ext uri="{FF2B5EF4-FFF2-40B4-BE49-F238E27FC236}">
                  <a16:creationId xmlns:a16="http://schemas.microsoft.com/office/drawing/2014/main" id="{98C0FBE8-7B60-48B1-AEBB-00CADC8D85C1}"/>
                </a:ext>
              </a:extLst>
            </p:cNvPr>
            <p:cNvSpPr>
              <a:spLocks/>
            </p:cNvSpPr>
            <p:nvPr/>
          </p:nvSpPr>
          <p:spPr bwMode="auto">
            <a:xfrm>
              <a:off x="816491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0" name="Freeform 30">
              <a:extLst>
                <a:ext uri="{FF2B5EF4-FFF2-40B4-BE49-F238E27FC236}">
                  <a16:creationId xmlns:a16="http://schemas.microsoft.com/office/drawing/2014/main" id="{BAB26855-72E4-4045-A04B-89CE4592DC61}"/>
                </a:ext>
              </a:extLst>
            </p:cNvPr>
            <p:cNvSpPr>
              <a:spLocks/>
            </p:cNvSpPr>
            <p:nvPr/>
          </p:nvSpPr>
          <p:spPr bwMode="auto">
            <a:xfrm>
              <a:off x="849105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1" name="Freeform 31">
              <a:extLst>
                <a:ext uri="{FF2B5EF4-FFF2-40B4-BE49-F238E27FC236}">
                  <a16:creationId xmlns:a16="http://schemas.microsoft.com/office/drawing/2014/main" id="{37F28AE2-76CE-46D3-87C8-0A828CB84AED}"/>
                </a:ext>
              </a:extLst>
            </p:cNvPr>
            <p:cNvSpPr>
              <a:spLocks/>
            </p:cNvSpPr>
            <p:nvPr/>
          </p:nvSpPr>
          <p:spPr bwMode="auto">
            <a:xfrm>
              <a:off x="7943378"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2" name="Freeform 32">
              <a:extLst>
                <a:ext uri="{FF2B5EF4-FFF2-40B4-BE49-F238E27FC236}">
                  <a16:creationId xmlns:a16="http://schemas.microsoft.com/office/drawing/2014/main" id="{0032E565-2EAF-46C5-8D3A-FA351AD9423F}"/>
                </a:ext>
              </a:extLst>
            </p:cNvPr>
            <p:cNvSpPr>
              <a:spLocks/>
            </p:cNvSpPr>
            <p:nvPr/>
          </p:nvSpPr>
          <p:spPr bwMode="auto">
            <a:xfrm>
              <a:off x="8272007"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3" name="Freeform 29">
              <a:extLst>
                <a:ext uri="{FF2B5EF4-FFF2-40B4-BE49-F238E27FC236}">
                  <a16:creationId xmlns:a16="http://schemas.microsoft.com/office/drawing/2014/main" id="{ABF213DD-D002-4A5B-8BE9-33377A66A2C1}"/>
                </a:ext>
              </a:extLst>
            </p:cNvPr>
            <p:cNvSpPr>
              <a:spLocks/>
            </p:cNvSpPr>
            <p:nvPr/>
          </p:nvSpPr>
          <p:spPr bwMode="auto">
            <a:xfrm>
              <a:off x="881968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4" name="Freeform 30">
              <a:extLst>
                <a:ext uri="{FF2B5EF4-FFF2-40B4-BE49-F238E27FC236}">
                  <a16:creationId xmlns:a16="http://schemas.microsoft.com/office/drawing/2014/main" id="{FF34AD78-195F-4EE6-BCD6-E29D8075611B}"/>
                </a:ext>
              </a:extLst>
            </p:cNvPr>
            <p:cNvSpPr>
              <a:spLocks/>
            </p:cNvSpPr>
            <p:nvPr/>
          </p:nvSpPr>
          <p:spPr bwMode="auto">
            <a:xfrm>
              <a:off x="9145821"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5" name="Freeform 31">
              <a:extLst>
                <a:ext uri="{FF2B5EF4-FFF2-40B4-BE49-F238E27FC236}">
                  <a16:creationId xmlns:a16="http://schemas.microsoft.com/office/drawing/2014/main" id="{510FD556-9E82-43BD-98BF-6FD72578075E}"/>
                </a:ext>
              </a:extLst>
            </p:cNvPr>
            <p:cNvSpPr>
              <a:spLocks/>
            </p:cNvSpPr>
            <p:nvPr/>
          </p:nvSpPr>
          <p:spPr bwMode="auto">
            <a:xfrm>
              <a:off x="8598147"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6" name="Freeform 32">
              <a:extLst>
                <a:ext uri="{FF2B5EF4-FFF2-40B4-BE49-F238E27FC236}">
                  <a16:creationId xmlns:a16="http://schemas.microsoft.com/office/drawing/2014/main" id="{88FF55CB-8A40-4125-8509-3940A2CFED3D}"/>
                </a:ext>
              </a:extLst>
            </p:cNvPr>
            <p:cNvSpPr>
              <a:spLocks/>
            </p:cNvSpPr>
            <p:nvPr/>
          </p:nvSpPr>
          <p:spPr bwMode="auto">
            <a:xfrm>
              <a:off x="8926774"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7" name="Freeform 29">
              <a:extLst>
                <a:ext uri="{FF2B5EF4-FFF2-40B4-BE49-F238E27FC236}">
                  <a16:creationId xmlns:a16="http://schemas.microsoft.com/office/drawing/2014/main" id="{0B2EA9E0-6B38-4CCA-8FEC-DDB2DFC5BDAD}"/>
                </a:ext>
              </a:extLst>
            </p:cNvPr>
            <p:cNvSpPr>
              <a:spLocks/>
            </p:cNvSpPr>
            <p:nvPr/>
          </p:nvSpPr>
          <p:spPr bwMode="auto">
            <a:xfrm>
              <a:off x="947445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8" name="Freeform 30">
              <a:extLst>
                <a:ext uri="{FF2B5EF4-FFF2-40B4-BE49-F238E27FC236}">
                  <a16:creationId xmlns:a16="http://schemas.microsoft.com/office/drawing/2014/main" id="{6590C83B-81BE-4F45-9071-4B356A51D648}"/>
                </a:ext>
              </a:extLst>
            </p:cNvPr>
            <p:cNvSpPr>
              <a:spLocks/>
            </p:cNvSpPr>
            <p:nvPr/>
          </p:nvSpPr>
          <p:spPr bwMode="auto">
            <a:xfrm>
              <a:off x="9800591"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9" name="Freeform 31">
              <a:extLst>
                <a:ext uri="{FF2B5EF4-FFF2-40B4-BE49-F238E27FC236}">
                  <a16:creationId xmlns:a16="http://schemas.microsoft.com/office/drawing/2014/main" id="{7D25CFE3-F8F8-4324-B6D1-0D8A095566DE}"/>
                </a:ext>
              </a:extLst>
            </p:cNvPr>
            <p:cNvSpPr>
              <a:spLocks/>
            </p:cNvSpPr>
            <p:nvPr/>
          </p:nvSpPr>
          <p:spPr bwMode="auto">
            <a:xfrm>
              <a:off x="9252915"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0" name="Freeform 32">
              <a:extLst>
                <a:ext uri="{FF2B5EF4-FFF2-40B4-BE49-F238E27FC236}">
                  <a16:creationId xmlns:a16="http://schemas.microsoft.com/office/drawing/2014/main" id="{FDD53A37-0841-4263-9A35-8EAAE340D43B}"/>
                </a:ext>
              </a:extLst>
            </p:cNvPr>
            <p:cNvSpPr>
              <a:spLocks/>
            </p:cNvSpPr>
            <p:nvPr/>
          </p:nvSpPr>
          <p:spPr bwMode="auto">
            <a:xfrm>
              <a:off x="9581544"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1" name="Freeform 447">
              <a:extLst>
                <a:ext uri="{FF2B5EF4-FFF2-40B4-BE49-F238E27FC236}">
                  <a16:creationId xmlns:a16="http://schemas.microsoft.com/office/drawing/2014/main" id="{B7EED427-4F31-4F93-9A9C-BC12C2A6DDAD}"/>
                </a:ext>
              </a:extLst>
            </p:cNvPr>
            <p:cNvSpPr>
              <a:spLocks/>
            </p:cNvSpPr>
            <p:nvPr/>
          </p:nvSpPr>
          <p:spPr bwMode="auto">
            <a:xfrm>
              <a:off x="10129218"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2" name="Freeform 448">
              <a:extLst>
                <a:ext uri="{FF2B5EF4-FFF2-40B4-BE49-F238E27FC236}">
                  <a16:creationId xmlns:a16="http://schemas.microsoft.com/office/drawing/2014/main" id="{E4F8E918-F1EC-4F0E-9C84-89A22F563CCB}"/>
                </a:ext>
              </a:extLst>
            </p:cNvPr>
            <p:cNvSpPr>
              <a:spLocks/>
            </p:cNvSpPr>
            <p:nvPr/>
          </p:nvSpPr>
          <p:spPr bwMode="auto">
            <a:xfrm>
              <a:off x="1045536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3" name="Freeform 449">
              <a:extLst>
                <a:ext uri="{FF2B5EF4-FFF2-40B4-BE49-F238E27FC236}">
                  <a16:creationId xmlns:a16="http://schemas.microsoft.com/office/drawing/2014/main" id="{AB2BD2ED-0180-429D-BB39-EDB70D8EAE32}"/>
                </a:ext>
              </a:extLst>
            </p:cNvPr>
            <p:cNvSpPr>
              <a:spLocks/>
            </p:cNvSpPr>
            <p:nvPr/>
          </p:nvSpPr>
          <p:spPr bwMode="auto">
            <a:xfrm>
              <a:off x="9907685"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4" name="Freeform 450">
              <a:extLst>
                <a:ext uri="{FF2B5EF4-FFF2-40B4-BE49-F238E27FC236}">
                  <a16:creationId xmlns:a16="http://schemas.microsoft.com/office/drawing/2014/main" id="{53C041EC-3C93-4E73-97D5-E87F5F36554E}"/>
                </a:ext>
              </a:extLst>
            </p:cNvPr>
            <p:cNvSpPr>
              <a:spLocks/>
            </p:cNvSpPr>
            <p:nvPr/>
          </p:nvSpPr>
          <p:spPr bwMode="auto">
            <a:xfrm>
              <a:off x="10236312"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5" name="Freeform 29">
              <a:extLst>
                <a:ext uri="{FF2B5EF4-FFF2-40B4-BE49-F238E27FC236}">
                  <a16:creationId xmlns:a16="http://schemas.microsoft.com/office/drawing/2014/main" id="{9915E8AC-529E-40C2-A835-572C41FCC7A5}"/>
                </a:ext>
              </a:extLst>
            </p:cNvPr>
            <p:cNvSpPr>
              <a:spLocks/>
            </p:cNvSpPr>
            <p:nvPr/>
          </p:nvSpPr>
          <p:spPr bwMode="auto">
            <a:xfrm>
              <a:off x="1078398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6" name="Freeform 31">
              <a:extLst>
                <a:ext uri="{FF2B5EF4-FFF2-40B4-BE49-F238E27FC236}">
                  <a16:creationId xmlns:a16="http://schemas.microsoft.com/office/drawing/2014/main" id="{B6E49029-E29C-4351-A323-6ADA8C61F1C6}"/>
                </a:ext>
              </a:extLst>
            </p:cNvPr>
            <p:cNvSpPr>
              <a:spLocks/>
            </p:cNvSpPr>
            <p:nvPr/>
          </p:nvSpPr>
          <p:spPr bwMode="auto">
            <a:xfrm>
              <a:off x="10562454"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7" name="Freeform 29">
              <a:extLst>
                <a:ext uri="{FF2B5EF4-FFF2-40B4-BE49-F238E27FC236}">
                  <a16:creationId xmlns:a16="http://schemas.microsoft.com/office/drawing/2014/main" id="{78C37C65-A53C-4CFE-AE9A-670B395F015F}"/>
                </a:ext>
              </a:extLst>
            </p:cNvPr>
            <p:cNvSpPr>
              <a:spLocks/>
            </p:cNvSpPr>
            <p:nvPr/>
          </p:nvSpPr>
          <p:spPr bwMode="auto">
            <a:xfrm>
              <a:off x="1111261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8" name="Freeform 30">
              <a:extLst>
                <a:ext uri="{FF2B5EF4-FFF2-40B4-BE49-F238E27FC236}">
                  <a16:creationId xmlns:a16="http://schemas.microsoft.com/office/drawing/2014/main" id="{E81C5765-632E-4790-B5E3-B12F3C13A82C}"/>
                </a:ext>
              </a:extLst>
            </p:cNvPr>
            <p:cNvSpPr>
              <a:spLocks/>
            </p:cNvSpPr>
            <p:nvPr/>
          </p:nvSpPr>
          <p:spPr bwMode="auto">
            <a:xfrm>
              <a:off x="1143875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9" name="Freeform 31">
              <a:extLst>
                <a:ext uri="{FF2B5EF4-FFF2-40B4-BE49-F238E27FC236}">
                  <a16:creationId xmlns:a16="http://schemas.microsoft.com/office/drawing/2014/main" id="{33266C91-BE44-495A-B2DE-C01555E89666}"/>
                </a:ext>
              </a:extLst>
            </p:cNvPr>
            <p:cNvSpPr>
              <a:spLocks/>
            </p:cNvSpPr>
            <p:nvPr/>
          </p:nvSpPr>
          <p:spPr bwMode="auto">
            <a:xfrm>
              <a:off x="10891083"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0" name="Freeform 32">
              <a:extLst>
                <a:ext uri="{FF2B5EF4-FFF2-40B4-BE49-F238E27FC236}">
                  <a16:creationId xmlns:a16="http://schemas.microsoft.com/office/drawing/2014/main" id="{2EBFC1DA-E5F9-4849-856D-130B497368EF}"/>
                </a:ext>
              </a:extLst>
            </p:cNvPr>
            <p:cNvSpPr>
              <a:spLocks/>
            </p:cNvSpPr>
            <p:nvPr/>
          </p:nvSpPr>
          <p:spPr bwMode="auto">
            <a:xfrm>
              <a:off x="11219710"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1" name="Freeform 29">
              <a:extLst>
                <a:ext uri="{FF2B5EF4-FFF2-40B4-BE49-F238E27FC236}">
                  <a16:creationId xmlns:a16="http://schemas.microsoft.com/office/drawing/2014/main" id="{5DFE573A-8316-435B-AF08-76701ABB0C82}"/>
                </a:ext>
              </a:extLst>
            </p:cNvPr>
            <p:cNvSpPr>
              <a:spLocks/>
            </p:cNvSpPr>
            <p:nvPr/>
          </p:nvSpPr>
          <p:spPr bwMode="auto">
            <a:xfrm>
              <a:off x="1176738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2" name="Freeform 30">
              <a:extLst>
                <a:ext uri="{FF2B5EF4-FFF2-40B4-BE49-F238E27FC236}">
                  <a16:creationId xmlns:a16="http://schemas.microsoft.com/office/drawing/2014/main" id="{19E0B935-74E8-4408-9D05-D3E37D09301A}"/>
                </a:ext>
              </a:extLst>
            </p:cNvPr>
            <p:cNvSpPr>
              <a:spLocks/>
            </p:cNvSpPr>
            <p:nvPr/>
          </p:nvSpPr>
          <p:spPr bwMode="auto">
            <a:xfrm>
              <a:off x="12093526"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3" name="Freeform 31">
              <a:extLst>
                <a:ext uri="{FF2B5EF4-FFF2-40B4-BE49-F238E27FC236}">
                  <a16:creationId xmlns:a16="http://schemas.microsoft.com/office/drawing/2014/main" id="{9EFBB459-365A-4566-B129-395F6CCAEB9C}"/>
                </a:ext>
              </a:extLst>
            </p:cNvPr>
            <p:cNvSpPr>
              <a:spLocks/>
            </p:cNvSpPr>
            <p:nvPr/>
          </p:nvSpPr>
          <p:spPr bwMode="auto">
            <a:xfrm>
              <a:off x="11545852"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4" name="Freeform 32">
              <a:extLst>
                <a:ext uri="{FF2B5EF4-FFF2-40B4-BE49-F238E27FC236}">
                  <a16:creationId xmlns:a16="http://schemas.microsoft.com/office/drawing/2014/main" id="{80E07E11-BBDF-46B3-84A2-2F40AF03F12D}"/>
                </a:ext>
              </a:extLst>
            </p:cNvPr>
            <p:cNvSpPr>
              <a:spLocks/>
            </p:cNvSpPr>
            <p:nvPr/>
          </p:nvSpPr>
          <p:spPr bwMode="auto">
            <a:xfrm>
              <a:off x="11874480"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804" name="Group 1803">
            <a:extLst>
              <a:ext uri="{FF2B5EF4-FFF2-40B4-BE49-F238E27FC236}">
                <a16:creationId xmlns:a16="http://schemas.microsoft.com/office/drawing/2014/main" id="{2FFD6C10-FC4C-4F41-B7FF-62886559664D}"/>
              </a:ext>
            </a:extLst>
          </p:cNvPr>
          <p:cNvGrpSpPr/>
          <p:nvPr userDrawn="1"/>
        </p:nvGrpSpPr>
        <p:grpSpPr>
          <a:xfrm>
            <a:off x="85342" y="1809358"/>
            <a:ext cx="12250686" cy="180153"/>
            <a:chOff x="83664" y="1663922"/>
            <a:chExt cx="12009863" cy="176637"/>
          </a:xfrm>
        </p:grpSpPr>
        <p:sp>
          <p:nvSpPr>
            <p:cNvPr id="319" name="Freeform 29">
              <a:extLst>
                <a:ext uri="{FF2B5EF4-FFF2-40B4-BE49-F238E27FC236}">
                  <a16:creationId xmlns:a16="http://schemas.microsoft.com/office/drawing/2014/main" id="{A1FF5F7A-8C3F-4A83-9768-8CB244306837}"/>
                </a:ext>
              </a:extLst>
            </p:cNvPr>
            <p:cNvSpPr>
              <a:spLocks/>
            </p:cNvSpPr>
            <p:nvPr/>
          </p:nvSpPr>
          <p:spPr bwMode="auto">
            <a:xfrm flipH="1">
              <a:off x="11871994"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20" name="Freeform 30">
              <a:extLst>
                <a:ext uri="{FF2B5EF4-FFF2-40B4-BE49-F238E27FC236}">
                  <a16:creationId xmlns:a16="http://schemas.microsoft.com/office/drawing/2014/main" id="{CDE63646-4BE1-445A-853E-1CCC62FDDD5E}"/>
                </a:ext>
              </a:extLst>
            </p:cNvPr>
            <p:cNvSpPr>
              <a:spLocks/>
            </p:cNvSpPr>
            <p:nvPr/>
          </p:nvSpPr>
          <p:spPr bwMode="auto">
            <a:xfrm flipH="1">
              <a:off x="1154585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21" name="Freeform 31">
              <a:extLst>
                <a:ext uri="{FF2B5EF4-FFF2-40B4-BE49-F238E27FC236}">
                  <a16:creationId xmlns:a16="http://schemas.microsoft.com/office/drawing/2014/main" id="{841BDC01-2683-4555-898B-32B6E2C82A4C}"/>
                </a:ext>
              </a:extLst>
            </p:cNvPr>
            <p:cNvSpPr>
              <a:spLocks/>
            </p:cNvSpPr>
            <p:nvPr/>
          </p:nvSpPr>
          <p:spPr bwMode="auto">
            <a:xfrm flipH="1">
              <a:off x="11979088"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22" name="Freeform 32">
              <a:extLst>
                <a:ext uri="{FF2B5EF4-FFF2-40B4-BE49-F238E27FC236}">
                  <a16:creationId xmlns:a16="http://schemas.microsoft.com/office/drawing/2014/main" id="{6FFE5B64-24C7-4D9A-BB64-4C41F7E4D061}"/>
                </a:ext>
              </a:extLst>
            </p:cNvPr>
            <p:cNvSpPr>
              <a:spLocks/>
            </p:cNvSpPr>
            <p:nvPr/>
          </p:nvSpPr>
          <p:spPr bwMode="auto">
            <a:xfrm flipH="1">
              <a:off x="11652948"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23" name="Freeform 29">
              <a:extLst>
                <a:ext uri="{FF2B5EF4-FFF2-40B4-BE49-F238E27FC236}">
                  <a16:creationId xmlns:a16="http://schemas.microsoft.com/office/drawing/2014/main" id="{AEAC90F6-0D91-4EF2-8AEF-C6D2F58C547E}"/>
                </a:ext>
              </a:extLst>
            </p:cNvPr>
            <p:cNvSpPr>
              <a:spLocks/>
            </p:cNvSpPr>
            <p:nvPr/>
          </p:nvSpPr>
          <p:spPr bwMode="auto">
            <a:xfrm flipH="1">
              <a:off x="11217224"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24" name="Freeform 30">
              <a:extLst>
                <a:ext uri="{FF2B5EF4-FFF2-40B4-BE49-F238E27FC236}">
                  <a16:creationId xmlns:a16="http://schemas.microsoft.com/office/drawing/2014/main" id="{FDB19BD2-BB72-4304-9ADA-D846D162AC90}"/>
                </a:ext>
              </a:extLst>
            </p:cNvPr>
            <p:cNvSpPr>
              <a:spLocks/>
            </p:cNvSpPr>
            <p:nvPr/>
          </p:nvSpPr>
          <p:spPr bwMode="auto">
            <a:xfrm flipH="1">
              <a:off x="10891084"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25" name="Freeform 31">
              <a:extLst>
                <a:ext uri="{FF2B5EF4-FFF2-40B4-BE49-F238E27FC236}">
                  <a16:creationId xmlns:a16="http://schemas.microsoft.com/office/drawing/2014/main" id="{2081742D-10AB-4F41-BB2C-E6ED079A8316}"/>
                </a:ext>
              </a:extLst>
            </p:cNvPr>
            <p:cNvSpPr>
              <a:spLocks/>
            </p:cNvSpPr>
            <p:nvPr/>
          </p:nvSpPr>
          <p:spPr bwMode="auto">
            <a:xfrm flipH="1">
              <a:off x="11324319"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26" name="Freeform 32">
              <a:extLst>
                <a:ext uri="{FF2B5EF4-FFF2-40B4-BE49-F238E27FC236}">
                  <a16:creationId xmlns:a16="http://schemas.microsoft.com/office/drawing/2014/main" id="{6F7424D8-E38A-44A6-92FB-1F915121F4DA}"/>
                </a:ext>
              </a:extLst>
            </p:cNvPr>
            <p:cNvSpPr>
              <a:spLocks/>
            </p:cNvSpPr>
            <p:nvPr/>
          </p:nvSpPr>
          <p:spPr bwMode="auto">
            <a:xfrm flipH="1">
              <a:off x="10998178"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27" name="Freeform 29">
              <a:extLst>
                <a:ext uri="{FF2B5EF4-FFF2-40B4-BE49-F238E27FC236}">
                  <a16:creationId xmlns:a16="http://schemas.microsoft.com/office/drawing/2014/main" id="{EC2B0569-BF87-4448-8F49-9B156BE05269}"/>
                </a:ext>
              </a:extLst>
            </p:cNvPr>
            <p:cNvSpPr>
              <a:spLocks/>
            </p:cNvSpPr>
            <p:nvPr/>
          </p:nvSpPr>
          <p:spPr bwMode="auto">
            <a:xfrm flipH="1">
              <a:off x="10562456"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28" name="Freeform 30">
              <a:extLst>
                <a:ext uri="{FF2B5EF4-FFF2-40B4-BE49-F238E27FC236}">
                  <a16:creationId xmlns:a16="http://schemas.microsoft.com/office/drawing/2014/main" id="{44766838-FC45-443E-B58B-B535CC20E6AE}"/>
                </a:ext>
              </a:extLst>
            </p:cNvPr>
            <p:cNvSpPr>
              <a:spLocks/>
            </p:cNvSpPr>
            <p:nvPr/>
          </p:nvSpPr>
          <p:spPr bwMode="auto">
            <a:xfrm flipH="1">
              <a:off x="1023631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29" name="Freeform 31">
              <a:extLst>
                <a:ext uri="{FF2B5EF4-FFF2-40B4-BE49-F238E27FC236}">
                  <a16:creationId xmlns:a16="http://schemas.microsoft.com/office/drawing/2014/main" id="{6DA4BF52-653C-41FB-BE9F-F96C7606CE61}"/>
                </a:ext>
              </a:extLst>
            </p:cNvPr>
            <p:cNvSpPr>
              <a:spLocks/>
            </p:cNvSpPr>
            <p:nvPr/>
          </p:nvSpPr>
          <p:spPr bwMode="auto">
            <a:xfrm flipH="1">
              <a:off x="10669550"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30" name="Freeform 32">
              <a:extLst>
                <a:ext uri="{FF2B5EF4-FFF2-40B4-BE49-F238E27FC236}">
                  <a16:creationId xmlns:a16="http://schemas.microsoft.com/office/drawing/2014/main" id="{0F036587-61CF-4602-B41D-A6AAB5938C1B}"/>
                </a:ext>
              </a:extLst>
            </p:cNvPr>
            <p:cNvSpPr>
              <a:spLocks/>
            </p:cNvSpPr>
            <p:nvPr/>
          </p:nvSpPr>
          <p:spPr bwMode="auto">
            <a:xfrm flipH="1">
              <a:off x="10343410"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31" name="Freeform 29">
              <a:extLst>
                <a:ext uri="{FF2B5EF4-FFF2-40B4-BE49-F238E27FC236}">
                  <a16:creationId xmlns:a16="http://schemas.microsoft.com/office/drawing/2014/main" id="{EA7C30F3-78F4-4BFE-8EAA-F3DA4B319BCA}"/>
                </a:ext>
              </a:extLst>
            </p:cNvPr>
            <p:cNvSpPr>
              <a:spLocks/>
            </p:cNvSpPr>
            <p:nvPr/>
          </p:nvSpPr>
          <p:spPr bwMode="auto">
            <a:xfrm flipH="1">
              <a:off x="9907687"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32" name="Freeform 30">
              <a:extLst>
                <a:ext uri="{FF2B5EF4-FFF2-40B4-BE49-F238E27FC236}">
                  <a16:creationId xmlns:a16="http://schemas.microsoft.com/office/drawing/2014/main" id="{342E3715-3D9A-4944-9423-0B03669A4CB9}"/>
                </a:ext>
              </a:extLst>
            </p:cNvPr>
            <p:cNvSpPr>
              <a:spLocks/>
            </p:cNvSpPr>
            <p:nvPr/>
          </p:nvSpPr>
          <p:spPr bwMode="auto">
            <a:xfrm flipH="1">
              <a:off x="9581546"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33" name="Freeform 31">
              <a:extLst>
                <a:ext uri="{FF2B5EF4-FFF2-40B4-BE49-F238E27FC236}">
                  <a16:creationId xmlns:a16="http://schemas.microsoft.com/office/drawing/2014/main" id="{45F6F329-3D55-4F1F-B4DF-31394C4C7684}"/>
                </a:ext>
              </a:extLst>
            </p:cNvPr>
            <p:cNvSpPr>
              <a:spLocks/>
            </p:cNvSpPr>
            <p:nvPr/>
          </p:nvSpPr>
          <p:spPr bwMode="auto">
            <a:xfrm flipH="1">
              <a:off x="10014782"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34" name="Freeform 32">
              <a:extLst>
                <a:ext uri="{FF2B5EF4-FFF2-40B4-BE49-F238E27FC236}">
                  <a16:creationId xmlns:a16="http://schemas.microsoft.com/office/drawing/2014/main" id="{1659BEF7-8541-41AE-AFCC-8944287FB89D}"/>
                </a:ext>
              </a:extLst>
            </p:cNvPr>
            <p:cNvSpPr>
              <a:spLocks/>
            </p:cNvSpPr>
            <p:nvPr/>
          </p:nvSpPr>
          <p:spPr bwMode="auto">
            <a:xfrm flipH="1">
              <a:off x="9688641"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35" name="Freeform 477">
              <a:extLst>
                <a:ext uri="{FF2B5EF4-FFF2-40B4-BE49-F238E27FC236}">
                  <a16:creationId xmlns:a16="http://schemas.microsoft.com/office/drawing/2014/main" id="{0DCFA3D4-9ED4-496F-A899-1B1F5375DC40}"/>
                </a:ext>
              </a:extLst>
            </p:cNvPr>
            <p:cNvSpPr>
              <a:spLocks/>
            </p:cNvSpPr>
            <p:nvPr/>
          </p:nvSpPr>
          <p:spPr bwMode="auto">
            <a:xfrm flipH="1">
              <a:off x="925291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36" name="Freeform 478">
              <a:extLst>
                <a:ext uri="{FF2B5EF4-FFF2-40B4-BE49-F238E27FC236}">
                  <a16:creationId xmlns:a16="http://schemas.microsoft.com/office/drawing/2014/main" id="{0905BE28-EC14-4542-9B0E-3AF5D62D2297}"/>
                </a:ext>
              </a:extLst>
            </p:cNvPr>
            <p:cNvSpPr>
              <a:spLocks/>
            </p:cNvSpPr>
            <p:nvPr/>
          </p:nvSpPr>
          <p:spPr bwMode="auto">
            <a:xfrm flipH="1">
              <a:off x="8926777"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37" name="Freeform 479">
              <a:extLst>
                <a:ext uri="{FF2B5EF4-FFF2-40B4-BE49-F238E27FC236}">
                  <a16:creationId xmlns:a16="http://schemas.microsoft.com/office/drawing/2014/main" id="{FD1307AA-13C2-4EC1-A12F-227BE61E503C}"/>
                </a:ext>
              </a:extLst>
            </p:cNvPr>
            <p:cNvSpPr>
              <a:spLocks/>
            </p:cNvSpPr>
            <p:nvPr/>
          </p:nvSpPr>
          <p:spPr bwMode="auto">
            <a:xfrm flipH="1">
              <a:off x="9360012"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38" name="Freeform 480">
              <a:extLst>
                <a:ext uri="{FF2B5EF4-FFF2-40B4-BE49-F238E27FC236}">
                  <a16:creationId xmlns:a16="http://schemas.microsoft.com/office/drawing/2014/main" id="{10F5362D-A5D0-4703-AA2A-204A04FF0D25}"/>
                </a:ext>
              </a:extLst>
            </p:cNvPr>
            <p:cNvSpPr>
              <a:spLocks/>
            </p:cNvSpPr>
            <p:nvPr/>
          </p:nvSpPr>
          <p:spPr bwMode="auto">
            <a:xfrm flipH="1">
              <a:off x="9033872"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39" name="Freeform 29">
              <a:extLst>
                <a:ext uri="{FF2B5EF4-FFF2-40B4-BE49-F238E27FC236}">
                  <a16:creationId xmlns:a16="http://schemas.microsoft.com/office/drawing/2014/main" id="{68334580-81FA-48C5-B0D2-8A78F79BB3B8}"/>
                </a:ext>
              </a:extLst>
            </p:cNvPr>
            <p:cNvSpPr>
              <a:spLocks/>
            </p:cNvSpPr>
            <p:nvPr/>
          </p:nvSpPr>
          <p:spPr bwMode="auto">
            <a:xfrm flipH="1">
              <a:off x="859814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40" name="Freeform 31">
              <a:extLst>
                <a:ext uri="{FF2B5EF4-FFF2-40B4-BE49-F238E27FC236}">
                  <a16:creationId xmlns:a16="http://schemas.microsoft.com/office/drawing/2014/main" id="{3549D2BD-CB3B-4332-B394-3118785ED299}"/>
                </a:ext>
              </a:extLst>
            </p:cNvPr>
            <p:cNvSpPr>
              <a:spLocks/>
            </p:cNvSpPr>
            <p:nvPr/>
          </p:nvSpPr>
          <p:spPr bwMode="auto">
            <a:xfrm flipH="1">
              <a:off x="8705243"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41" name="Freeform 29">
              <a:extLst>
                <a:ext uri="{FF2B5EF4-FFF2-40B4-BE49-F238E27FC236}">
                  <a16:creationId xmlns:a16="http://schemas.microsoft.com/office/drawing/2014/main" id="{502327BD-77CB-4FE5-9AF0-1119286362B6}"/>
                </a:ext>
              </a:extLst>
            </p:cNvPr>
            <p:cNvSpPr>
              <a:spLocks/>
            </p:cNvSpPr>
            <p:nvPr/>
          </p:nvSpPr>
          <p:spPr bwMode="auto">
            <a:xfrm flipH="1">
              <a:off x="826952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42" name="Freeform 30">
              <a:extLst>
                <a:ext uri="{FF2B5EF4-FFF2-40B4-BE49-F238E27FC236}">
                  <a16:creationId xmlns:a16="http://schemas.microsoft.com/office/drawing/2014/main" id="{C2476F8F-93FA-4A9B-953C-2E13A906A3CD}"/>
                </a:ext>
              </a:extLst>
            </p:cNvPr>
            <p:cNvSpPr>
              <a:spLocks/>
            </p:cNvSpPr>
            <p:nvPr/>
          </p:nvSpPr>
          <p:spPr bwMode="auto">
            <a:xfrm flipH="1">
              <a:off x="7943379"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43" name="Freeform 31">
              <a:extLst>
                <a:ext uri="{FF2B5EF4-FFF2-40B4-BE49-F238E27FC236}">
                  <a16:creationId xmlns:a16="http://schemas.microsoft.com/office/drawing/2014/main" id="{75A34BDE-D4E1-4BC0-956C-9C659829408F}"/>
                </a:ext>
              </a:extLst>
            </p:cNvPr>
            <p:cNvSpPr>
              <a:spLocks/>
            </p:cNvSpPr>
            <p:nvPr/>
          </p:nvSpPr>
          <p:spPr bwMode="auto">
            <a:xfrm flipH="1">
              <a:off x="8376614"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44" name="Freeform 32">
              <a:extLst>
                <a:ext uri="{FF2B5EF4-FFF2-40B4-BE49-F238E27FC236}">
                  <a16:creationId xmlns:a16="http://schemas.microsoft.com/office/drawing/2014/main" id="{43B05AED-2EA1-4CB7-9103-93FA99D69E75}"/>
                </a:ext>
              </a:extLst>
            </p:cNvPr>
            <p:cNvSpPr>
              <a:spLocks/>
            </p:cNvSpPr>
            <p:nvPr/>
          </p:nvSpPr>
          <p:spPr bwMode="auto">
            <a:xfrm flipH="1">
              <a:off x="8050474"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45" name="Freeform 29">
              <a:extLst>
                <a:ext uri="{FF2B5EF4-FFF2-40B4-BE49-F238E27FC236}">
                  <a16:creationId xmlns:a16="http://schemas.microsoft.com/office/drawing/2014/main" id="{09CC8A84-607A-4144-8398-2C5386C2F488}"/>
                </a:ext>
              </a:extLst>
            </p:cNvPr>
            <p:cNvSpPr>
              <a:spLocks/>
            </p:cNvSpPr>
            <p:nvPr/>
          </p:nvSpPr>
          <p:spPr bwMode="auto">
            <a:xfrm flipH="1">
              <a:off x="7614751"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46" name="Freeform 30">
              <a:extLst>
                <a:ext uri="{FF2B5EF4-FFF2-40B4-BE49-F238E27FC236}">
                  <a16:creationId xmlns:a16="http://schemas.microsoft.com/office/drawing/2014/main" id="{87155829-EDBE-4F63-8502-09657BD6236B}"/>
                </a:ext>
              </a:extLst>
            </p:cNvPr>
            <p:cNvSpPr>
              <a:spLocks/>
            </p:cNvSpPr>
            <p:nvPr/>
          </p:nvSpPr>
          <p:spPr bwMode="auto">
            <a:xfrm flipH="1">
              <a:off x="728861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47" name="Freeform 31">
              <a:extLst>
                <a:ext uri="{FF2B5EF4-FFF2-40B4-BE49-F238E27FC236}">
                  <a16:creationId xmlns:a16="http://schemas.microsoft.com/office/drawing/2014/main" id="{425EF920-E2AB-4F7C-8C6C-62AF4A250AE9}"/>
                </a:ext>
              </a:extLst>
            </p:cNvPr>
            <p:cNvSpPr>
              <a:spLocks/>
            </p:cNvSpPr>
            <p:nvPr/>
          </p:nvSpPr>
          <p:spPr bwMode="auto">
            <a:xfrm flipH="1">
              <a:off x="7721846"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48" name="Freeform 32">
              <a:extLst>
                <a:ext uri="{FF2B5EF4-FFF2-40B4-BE49-F238E27FC236}">
                  <a16:creationId xmlns:a16="http://schemas.microsoft.com/office/drawing/2014/main" id="{9571A7A8-F372-425F-BD0B-59A1E09D3DEC}"/>
                </a:ext>
              </a:extLst>
            </p:cNvPr>
            <p:cNvSpPr>
              <a:spLocks/>
            </p:cNvSpPr>
            <p:nvPr/>
          </p:nvSpPr>
          <p:spPr bwMode="auto">
            <a:xfrm flipH="1">
              <a:off x="7395705"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49" name="Freeform 29">
              <a:extLst>
                <a:ext uri="{FF2B5EF4-FFF2-40B4-BE49-F238E27FC236}">
                  <a16:creationId xmlns:a16="http://schemas.microsoft.com/office/drawing/2014/main" id="{1FCD8FCF-6471-4230-B7B8-4978EB62CEF2}"/>
                </a:ext>
              </a:extLst>
            </p:cNvPr>
            <p:cNvSpPr>
              <a:spLocks/>
            </p:cNvSpPr>
            <p:nvPr/>
          </p:nvSpPr>
          <p:spPr bwMode="auto">
            <a:xfrm flipH="1">
              <a:off x="6959982"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50" name="Freeform 30">
              <a:extLst>
                <a:ext uri="{FF2B5EF4-FFF2-40B4-BE49-F238E27FC236}">
                  <a16:creationId xmlns:a16="http://schemas.microsoft.com/office/drawing/2014/main" id="{45362D78-19AB-48B7-A84D-16D6CD4CDA86}"/>
                </a:ext>
              </a:extLst>
            </p:cNvPr>
            <p:cNvSpPr>
              <a:spLocks/>
            </p:cNvSpPr>
            <p:nvPr/>
          </p:nvSpPr>
          <p:spPr bwMode="auto">
            <a:xfrm flipH="1">
              <a:off x="6633842"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51" name="Freeform 31">
              <a:extLst>
                <a:ext uri="{FF2B5EF4-FFF2-40B4-BE49-F238E27FC236}">
                  <a16:creationId xmlns:a16="http://schemas.microsoft.com/office/drawing/2014/main" id="{272E49C9-4DDD-4D81-9CA4-0EE03FB0F642}"/>
                </a:ext>
              </a:extLst>
            </p:cNvPr>
            <p:cNvSpPr>
              <a:spLocks/>
            </p:cNvSpPr>
            <p:nvPr/>
          </p:nvSpPr>
          <p:spPr bwMode="auto">
            <a:xfrm flipH="1">
              <a:off x="7067077"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52" name="Freeform 32">
              <a:extLst>
                <a:ext uri="{FF2B5EF4-FFF2-40B4-BE49-F238E27FC236}">
                  <a16:creationId xmlns:a16="http://schemas.microsoft.com/office/drawing/2014/main" id="{F22645B0-6477-4DB6-950C-A4B4F93E13AB}"/>
                </a:ext>
              </a:extLst>
            </p:cNvPr>
            <p:cNvSpPr>
              <a:spLocks/>
            </p:cNvSpPr>
            <p:nvPr/>
          </p:nvSpPr>
          <p:spPr bwMode="auto">
            <a:xfrm flipH="1">
              <a:off x="6740936"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53" name="Freeform 29">
              <a:extLst>
                <a:ext uri="{FF2B5EF4-FFF2-40B4-BE49-F238E27FC236}">
                  <a16:creationId xmlns:a16="http://schemas.microsoft.com/office/drawing/2014/main" id="{09B994B1-7A8B-46BB-9C64-B3AD463971FF}"/>
                </a:ext>
              </a:extLst>
            </p:cNvPr>
            <p:cNvSpPr>
              <a:spLocks/>
            </p:cNvSpPr>
            <p:nvPr/>
          </p:nvSpPr>
          <p:spPr bwMode="auto">
            <a:xfrm flipH="1">
              <a:off x="630521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54" name="Freeform 30">
              <a:extLst>
                <a:ext uri="{FF2B5EF4-FFF2-40B4-BE49-F238E27FC236}">
                  <a16:creationId xmlns:a16="http://schemas.microsoft.com/office/drawing/2014/main" id="{7972DAD1-31C4-48BA-A462-D1FD8DA3C3AE}"/>
                </a:ext>
              </a:extLst>
            </p:cNvPr>
            <p:cNvSpPr>
              <a:spLocks/>
            </p:cNvSpPr>
            <p:nvPr/>
          </p:nvSpPr>
          <p:spPr bwMode="auto">
            <a:xfrm flipH="1">
              <a:off x="5979072"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55" name="Freeform 31">
              <a:extLst>
                <a:ext uri="{FF2B5EF4-FFF2-40B4-BE49-F238E27FC236}">
                  <a16:creationId xmlns:a16="http://schemas.microsoft.com/office/drawing/2014/main" id="{64CC8350-60C8-49B3-9488-67DAF380545E}"/>
                </a:ext>
              </a:extLst>
            </p:cNvPr>
            <p:cNvSpPr>
              <a:spLocks/>
            </p:cNvSpPr>
            <p:nvPr/>
          </p:nvSpPr>
          <p:spPr bwMode="auto">
            <a:xfrm flipH="1">
              <a:off x="6412308"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56" name="Freeform 32">
              <a:extLst>
                <a:ext uri="{FF2B5EF4-FFF2-40B4-BE49-F238E27FC236}">
                  <a16:creationId xmlns:a16="http://schemas.microsoft.com/office/drawing/2014/main" id="{725F749E-C060-4467-AFCB-F01D8E6B3FE8}"/>
                </a:ext>
              </a:extLst>
            </p:cNvPr>
            <p:cNvSpPr>
              <a:spLocks/>
            </p:cNvSpPr>
            <p:nvPr/>
          </p:nvSpPr>
          <p:spPr bwMode="auto">
            <a:xfrm flipH="1">
              <a:off x="6086167"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57" name="Freeform 499">
              <a:extLst>
                <a:ext uri="{FF2B5EF4-FFF2-40B4-BE49-F238E27FC236}">
                  <a16:creationId xmlns:a16="http://schemas.microsoft.com/office/drawing/2014/main" id="{A5929FEF-2958-4E24-A181-9366FF366991}"/>
                </a:ext>
              </a:extLst>
            </p:cNvPr>
            <p:cNvSpPr>
              <a:spLocks/>
            </p:cNvSpPr>
            <p:nvPr/>
          </p:nvSpPr>
          <p:spPr bwMode="auto">
            <a:xfrm flipH="1">
              <a:off x="565044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58" name="Freeform 500">
              <a:extLst>
                <a:ext uri="{FF2B5EF4-FFF2-40B4-BE49-F238E27FC236}">
                  <a16:creationId xmlns:a16="http://schemas.microsoft.com/office/drawing/2014/main" id="{94A8D840-28B0-49AA-A1EF-55A8030AD878}"/>
                </a:ext>
              </a:extLst>
            </p:cNvPr>
            <p:cNvSpPr>
              <a:spLocks/>
            </p:cNvSpPr>
            <p:nvPr/>
          </p:nvSpPr>
          <p:spPr bwMode="auto">
            <a:xfrm flipH="1">
              <a:off x="532430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59" name="Freeform 501">
              <a:extLst>
                <a:ext uri="{FF2B5EF4-FFF2-40B4-BE49-F238E27FC236}">
                  <a16:creationId xmlns:a16="http://schemas.microsoft.com/office/drawing/2014/main" id="{410F1B08-1AE0-42A2-9C2B-A2542A82EE77}"/>
                </a:ext>
              </a:extLst>
            </p:cNvPr>
            <p:cNvSpPr>
              <a:spLocks/>
            </p:cNvSpPr>
            <p:nvPr/>
          </p:nvSpPr>
          <p:spPr bwMode="auto">
            <a:xfrm flipH="1">
              <a:off x="5757539"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60" name="Freeform 502">
              <a:extLst>
                <a:ext uri="{FF2B5EF4-FFF2-40B4-BE49-F238E27FC236}">
                  <a16:creationId xmlns:a16="http://schemas.microsoft.com/office/drawing/2014/main" id="{20E66824-37C1-43D0-AA34-FDE99F19BE66}"/>
                </a:ext>
              </a:extLst>
            </p:cNvPr>
            <p:cNvSpPr>
              <a:spLocks/>
            </p:cNvSpPr>
            <p:nvPr/>
          </p:nvSpPr>
          <p:spPr bwMode="auto">
            <a:xfrm flipH="1">
              <a:off x="5431399"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61" name="Freeform 29">
              <a:extLst>
                <a:ext uri="{FF2B5EF4-FFF2-40B4-BE49-F238E27FC236}">
                  <a16:creationId xmlns:a16="http://schemas.microsoft.com/office/drawing/2014/main" id="{189EC206-8EFB-4C2B-807C-BBDE78828ABC}"/>
                </a:ext>
              </a:extLst>
            </p:cNvPr>
            <p:cNvSpPr>
              <a:spLocks/>
            </p:cNvSpPr>
            <p:nvPr/>
          </p:nvSpPr>
          <p:spPr bwMode="auto">
            <a:xfrm flipH="1">
              <a:off x="499567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62" name="Freeform 31">
              <a:extLst>
                <a:ext uri="{FF2B5EF4-FFF2-40B4-BE49-F238E27FC236}">
                  <a16:creationId xmlns:a16="http://schemas.microsoft.com/office/drawing/2014/main" id="{551BEA87-303C-4C90-9B82-763E98AF250E}"/>
                </a:ext>
              </a:extLst>
            </p:cNvPr>
            <p:cNvSpPr>
              <a:spLocks/>
            </p:cNvSpPr>
            <p:nvPr/>
          </p:nvSpPr>
          <p:spPr bwMode="auto">
            <a:xfrm flipH="1">
              <a:off x="5102769"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29" name="Freeform 29">
              <a:extLst>
                <a:ext uri="{FF2B5EF4-FFF2-40B4-BE49-F238E27FC236}">
                  <a16:creationId xmlns:a16="http://schemas.microsoft.com/office/drawing/2014/main" id="{6333BBC6-F1E1-497C-AB64-9D4DB667CF5A}"/>
                </a:ext>
              </a:extLst>
            </p:cNvPr>
            <p:cNvSpPr>
              <a:spLocks/>
            </p:cNvSpPr>
            <p:nvPr/>
          </p:nvSpPr>
          <p:spPr bwMode="auto">
            <a:xfrm flipH="1">
              <a:off x="466704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30" name="Freeform 30">
              <a:extLst>
                <a:ext uri="{FF2B5EF4-FFF2-40B4-BE49-F238E27FC236}">
                  <a16:creationId xmlns:a16="http://schemas.microsoft.com/office/drawing/2014/main" id="{6C4018FE-3A89-4961-90B2-649DD278FAC9}"/>
                </a:ext>
              </a:extLst>
            </p:cNvPr>
            <p:cNvSpPr>
              <a:spLocks/>
            </p:cNvSpPr>
            <p:nvPr/>
          </p:nvSpPr>
          <p:spPr bwMode="auto">
            <a:xfrm flipH="1">
              <a:off x="4340907"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31" name="Freeform 31">
              <a:extLst>
                <a:ext uri="{FF2B5EF4-FFF2-40B4-BE49-F238E27FC236}">
                  <a16:creationId xmlns:a16="http://schemas.microsoft.com/office/drawing/2014/main" id="{C9CFAEF6-A908-4704-886C-4A068C982C1B}"/>
                </a:ext>
              </a:extLst>
            </p:cNvPr>
            <p:cNvSpPr>
              <a:spLocks/>
            </p:cNvSpPr>
            <p:nvPr/>
          </p:nvSpPr>
          <p:spPr bwMode="auto">
            <a:xfrm flipH="1">
              <a:off x="4774142"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32" name="Freeform 32">
              <a:extLst>
                <a:ext uri="{FF2B5EF4-FFF2-40B4-BE49-F238E27FC236}">
                  <a16:creationId xmlns:a16="http://schemas.microsoft.com/office/drawing/2014/main" id="{73B083C5-25A1-43B2-B0A7-3CD495E2E88F}"/>
                </a:ext>
              </a:extLst>
            </p:cNvPr>
            <p:cNvSpPr>
              <a:spLocks/>
            </p:cNvSpPr>
            <p:nvPr/>
          </p:nvSpPr>
          <p:spPr bwMode="auto">
            <a:xfrm flipH="1">
              <a:off x="4448001"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33" name="Freeform 29">
              <a:extLst>
                <a:ext uri="{FF2B5EF4-FFF2-40B4-BE49-F238E27FC236}">
                  <a16:creationId xmlns:a16="http://schemas.microsoft.com/office/drawing/2014/main" id="{DAB884E2-CE71-4DDE-A735-E37DCC5A53EE}"/>
                </a:ext>
              </a:extLst>
            </p:cNvPr>
            <p:cNvSpPr>
              <a:spLocks/>
            </p:cNvSpPr>
            <p:nvPr/>
          </p:nvSpPr>
          <p:spPr bwMode="auto">
            <a:xfrm flipH="1">
              <a:off x="401227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34" name="Freeform 30">
              <a:extLst>
                <a:ext uri="{FF2B5EF4-FFF2-40B4-BE49-F238E27FC236}">
                  <a16:creationId xmlns:a16="http://schemas.microsoft.com/office/drawing/2014/main" id="{EF568FE2-3565-47CD-ADC4-B04DAA7488B1}"/>
                </a:ext>
              </a:extLst>
            </p:cNvPr>
            <p:cNvSpPr>
              <a:spLocks/>
            </p:cNvSpPr>
            <p:nvPr/>
          </p:nvSpPr>
          <p:spPr bwMode="auto">
            <a:xfrm flipH="1">
              <a:off x="368613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35" name="Freeform 31">
              <a:extLst>
                <a:ext uri="{FF2B5EF4-FFF2-40B4-BE49-F238E27FC236}">
                  <a16:creationId xmlns:a16="http://schemas.microsoft.com/office/drawing/2014/main" id="{3F475107-6FC4-4179-B06A-8BF6B5F902F1}"/>
                </a:ext>
              </a:extLst>
            </p:cNvPr>
            <p:cNvSpPr>
              <a:spLocks/>
            </p:cNvSpPr>
            <p:nvPr/>
          </p:nvSpPr>
          <p:spPr bwMode="auto">
            <a:xfrm flipH="1">
              <a:off x="4119373"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36" name="Freeform 32">
              <a:extLst>
                <a:ext uri="{FF2B5EF4-FFF2-40B4-BE49-F238E27FC236}">
                  <a16:creationId xmlns:a16="http://schemas.microsoft.com/office/drawing/2014/main" id="{3C96DC24-7E5F-4906-830F-6227C033421C}"/>
                </a:ext>
              </a:extLst>
            </p:cNvPr>
            <p:cNvSpPr>
              <a:spLocks/>
            </p:cNvSpPr>
            <p:nvPr/>
          </p:nvSpPr>
          <p:spPr bwMode="auto">
            <a:xfrm flipH="1">
              <a:off x="3793231"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37" name="Freeform 29">
              <a:extLst>
                <a:ext uri="{FF2B5EF4-FFF2-40B4-BE49-F238E27FC236}">
                  <a16:creationId xmlns:a16="http://schemas.microsoft.com/office/drawing/2014/main" id="{2DB41DF8-8259-4627-838C-DEAF6FCA5285}"/>
                </a:ext>
              </a:extLst>
            </p:cNvPr>
            <p:cNvSpPr>
              <a:spLocks/>
            </p:cNvSpPr>
            <p:nvPr/>
          </p:nvSpPr>
          <p:spPr bwMode="auto">
            <a:xfrm flipH="1">
              <a:off x="335751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38" name="Freeform 30">
              <a:extLst>
                <a:ext uri="{FF2B5EF4-FFF2-40B4-BE49-F238E27FC236}">
                  <a16:creationId xmlns:a16="http://schemas.microsoft.com/office/drawing/2014/main" id="{3098C31F-8477-481C-B1B1-A82DACCA32C6}"/>
                </a:ext>
              </a:extLst>
            </p:cNvPr>
            <p:cNvSpPr>
              <a:spLocks/>
            </p:cNvSpPr>
            <p:nvPr/>
          </p:nvSpPr>
          <p:spPr bwMode="auto">
            <a:xfrm flipH="1">
              <a:off x="3031369"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39" name="Freeform 31">
              <a:extLst>
                <a:ext uri="{FF2B5EF4-FFF2-40B4-BE49-F238E27FC236}">
                  <a16:creationId xmlns:a16="http://schemas.microsoft.com/office/drawing/2014/main" id="{D983920F-5530-4960-BADE-CAF034760A52}"/>
                </a:ext>
              </a:extLst>
            </p:cNvPr>
            <p:cNvSpPr>
              <a:spLocks/>
            </p:cNvSpPr>
            <p:nvPr/>
          </p:nvSpPr>
          <p:spPr bwMode="auto">
            <a:xfrm flipH="1">
              <a:off x="3464604"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40" name="Freeform 32">
              <a:extLst>
                <a:ext uri="{FF2B5EF4-FFF2-40B4-BE49-F238E27FC236}">
                  <a16:creationId xmlns:a16="http://schemas.microsoft.com/office/drawing/2014/main" id="{D9F4251F-E860-4F45-9E51-D20B1B8D50F9}"/>
                </a:ext>
              </a:extLst>
            </p:cNvPr>
            <p:cNvSpPr>
              <a:spLocks/>
            </p:cNvSpPr>
            <p:nvPr/>
          </p:nvSpPr>
          <p:spPr bwMode="auto">
            <a:xfrm flipH="1">
              <a:off x="3138464"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41" name="Freeform 29">
              <a:extLst>
                <a:ext uri="{FF2B5EF4-FFF2-40B4-BE49-F238E27FC236}">
                  <a16:creationId xmlns:a16="http://schemas.microsoft.com/office/drawing/2014/main" id="{37FC472F-3180-4603-8DAD-6764456D2BC0}"/>
                </a:ext>
              </a:extLst>
            </p:cNvPr>
            <p:cNvSpPr>
              <a:spLocks/>
            </p:cNvSpPr>
            <p:nvPr/>
          </p:nvSpPr>
          <p:spPr bwMode="auto">
            <a:xfrm flipH="1">
              <a:off x="270274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42" name="Freeform 30">
              <a:extLst>
                <a:ext uri="{FF2B5EF4-FFF2-40B4-BE49-F238E27FC236}">
                  <a16:creationId xmlns:a16="http://schemas.microsoft.com/office/drawing/2014/main" id="{C531C4E4-297D-4124-84BC-25B9E439FAB6}"/>
                </a:ext>
              </a:extLst>
            </p:cNvPr>
            <p:cNvSpPr>
              <a:spLocks/>
            </p:cNvSpPr>
            <p:nvPr/>
          </p:nvSpPr>
          <p:spPr bwMode="auto">
            <a:xfrm flipH="1">
              <a:off x="2376599"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43" name="Freeform 31">
              <a:extLst>
                <a:ext uri="{FF2B5EF4-FFF2-40B4-BE49-F238E27FC236}">
                  <a16:creationId xmlns:a16="http://schemas.microsoft.com/office/drawing/2014/main" id="{02DAF02D-D608-4F3F-A2B1-381E5462E606}"/>
                </a:ext>
              </a:extLst>
            </p:cNvPr>
            <p:cNvSpPr>
              <a:spLocks/>
            </p:cNvSpPr>
            <p:nvPr/>
          </p:nvSpPr>
          <p:spPr bwMode="auto">
            <a:xfrm flipH="1">
              <a:off x="2809836"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44" name="Freeform 32">
              <a:extLst>
                <a:ext uri="{FF2B5EF4-FFF2-40B4-BE49-F238E27FC236}">
                  <a16:creationId xmlns:a16="http://schemas.microsoft.com/office/drawing/2014/main" id="{8C7D28A3-C382-45FC-B132-AC3CB6D5D1A4}"/>
                </a:ext>
              </a:extLst>
            </p:cNvPr>
            <p:cNvSpPr>
              <a:spLocks/>
            </p:cNvSpPr>
            <p:nvPr/>
          </p:nvSpPr>
          <p:spPr bwMode="auto">
            <a:xfrm flipH="1">
              <a:off x="2483694"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45" name="Freeform 387">
              <a:extLst>
                <a:ext uri="{FF2B5EF4-FFF2-40B4-BE49-F238E27FC236}">
                  <a16:creationId xmlns:a16="http://schemas.microsoft.com/office/drawing/2014/main" id="{C16632E5-2CA3-4E7D-A11E-9A529C40A4EC}"/>
                </a:ext>
              </a:extLst>
            </p:cNvPr>
            <p:cNvSpPr>
              <a:spLocks/>
            </p:cNvSpPr>
            <p:nvPr/>
          </p:nvSpPr>
          <p:spPr bwMode="auto">
            <a:xfrm flipH="1">
              <a:off x="2047972"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46" name="Freeform 388">
              <a:extLst>
                <a:ext uri="{FF2B5EF4-FFF2-40B4-BE49-F238E27FC236}">
                  <a16:creationId xmlns:a16="http://schemas.microsoft.com/office/drawing/2014/main" id="{B647CA16-4512-4A8A-8CD0-DBD07891ED15}"/>
                </a:ext>
              </a:extLst>
            </p:cNvPr>
            <p:cNvSpPr>
              <a:spLocks/>
            </p:cNvSpPr>
            <p:nvPr/>
          </p:nvSpPr>
          <p:spPr bwMode="auto">
            <a:xfrm flipH="1">
              <a:off x="172183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47" name="Freeform 389">
              <a:extLst>
                <a:ext uri="{FF2B5EF4-FFF2-40B4-BE49-F238E27FC236}">
                  <a16:creationId xmlns:a16="http://schemas.microsoft.com/office/drawing/2014/main" id="{577326F0-060E-4758-9639-9DBDB1B8C43B}"/>
                </a:ext>
              </a:extLst>
            </p:cNvPr>
            <p:cNvSpPr>
              <a:spLocks/>
            </p:cNvSpPr>
            <p:nvPr/>
          </p:nvSpPr>
          <p:spPr bwMode="auto">
            <a:xfrm flipH="1">
              <a:off x="2155066"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48" name="Freeform 390">
              <a:extLst>
                <a:ext uri="{FF2B5EF4-FFF2-40B4-BE49-F238E27FC236}">
                  <a16:creationId xmlns:a16="http://schemas.microsoft.com/office/drawing/2014/main" id="{8631742D-93A8-43E6-8CBA-66BCEE1AB90E}"/>
                </a:ext>
              </a:extLst>
            </p:cNvPr>
            <p:cNvSpPr>
              <a:spLocks/>
            </p:cNvSpPr>
            <p:nvPr/>
          </p:nvSpPr>
          <p:spPr bwMode="auto">
            <a:xfrm flipH="1">
              <a:off x="1828926"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49" name="Freeform 29">
              <a:extLst>
                <a:ext uri="{FF2B5EF4-FFF2-40B4-BE49-F238E27FC236}">
                  <a16:creationId xmlns:a16="http://schemas.microsoft.com/office/drawing/2014/main" id="{E0DD1B22-EC27-454E-96AA-1162EECA0EC2}"/>
                </a:ext>
              </a:extLst>
            </p:cNvPr>
            <p:cNvSpPr>
              <a:spLocks/>
            </p:cNvSpPr>
            <p:nvPr/>
          </p:nvSpPr>
          <p:spPr bwMode="auto">
            <a:xfrm flipH="1">
              <a:off x="139320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0" name="Freeform 31">
              <a:extLst>
                <a:ext uri="{FF2B5EF4-FFF2-40B4-BE49-F238E27FC236}">
                  <a16:creationId xmlns:a16="http://schemas.microsoft.com/office/drawing/2014/main" id="{3FC7C8BE-C066-4AA2-869D-B678A04D0AAE}"/>
                </a:ext>
              </a:extLst>
            </p:cNvPr>
            <p:cNvSpPr>
              <a:spLocks/>
            </p:cNvSpPr>
            <p:nvPr/>
          </p:nvSpPr>
          <p:spPr bwMode="auto">
            <a:xfrm flipH="1">
              <a:off x="1500297"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1" name="Freeform 29">
              <a:extLst>
                <a:ext uri="{FF2B5EF4-FFF2-40B4-BE49-F238E27FC236}">
                  <a16:creationId xmlns:a16="http://schemas.microsoft.com/office/drawing/2014/main" id="{EDD192E1-3D1F-4DA4-A720-2F4E239C0C3D}"/>
                </a:ext>
              </a:extLst>
            </p:cNvPr>
            <p:cNvSpPr>
              <a:spLocks/>
            </p:cNvSpPr>
            <p:nvPr/>
          </p:nvSpPr>
          <p:spPr bwMode="auto">
            <a:xfrm flipH="1">
              <a:off x="106457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2" name="Freeform 30">
              <a:extLst>
                <a:ext uri="{FF2B5EF4-FFF2-40B4-BE49-F238E27FC236}">
                  <a16:creationId xmlns:a16="http://schemas.microsoft.com/office/drawing/2014/main" id="{23BAE904-AA11-4B82-9E9B-E6ADC474C46D}"/>
                </a:ext>
              </a:extLst>
            </p:cNvPr>
            <p:cNvSpPr>
              <a:spLocks/>
            </p:cNvSpPr>
            <p:nvPr/>
          </p:nvSpPr>
          <p:spPr bwMode="auto">
            <a:xfrm flipH="1">
              <a:off x="73843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3" name="Freeform 31">
              <a:extLst>
                <a:ext uri="{FF2B5EF4-FFF2-40B4-BE49-F238E27FC236}">
                  <a16:creationId xmlns:a16="http://schemas.microsoft.com/office/drawing/2014/main" id="{7585F738-7F93-4052-9702-2D558ACE3B8C}"/>
                </a:ext>
              </a:extLst>
            </p:cNvPr>
            <p:cNvSpPr>
              <a:spLocks/>
            </p:cNvSpPr>
            <p:nvPr/>
          </p:nvSpPr>
          <p:spPr bwMode="auto">
            <a:xfrm flipH="1">
              <a:off x="1171668"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4" name="Freeform 32">
              <a:extLst>
                <a:ext uri="{FF2B5EF4-FFF2-40B4-BE49-F238E27FC236}">
                  <a16:creationId xmlns:a16="http://schemas.microsoft.com/office/drawing/2014/main" id="{A3ABF0FF-013C-48E6-B6E9-70CBF62533EF}"/>
                </a:ext>
              </a:extLst>
            </p:cNvPr>
            <p:cNvSpPr>
              <a:spLocks/>
            </p:cNvSpPr>
            <p:nvPr/>
          </p:nvSpPr>
          <p:spPr bwMode="auto">
            <a:xfrm flipH="1">
              <a:off x="845528"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5" name="Freeform 397">
              <a:extLst>
                <a:ext uri="{FF2B5EF4-FFF2-40B4-BE49-F238E27FC236}">
                  <a16:creationId xmlns:a16="http://schemas.microsoft.com/office/drawing/2014/main" id="{636DD28C-CEE0-4B23-B6DA-9B6AE2C43C0F}"/>
                </a:ext>
              </a:extLst>
            </p:cNvPr>
            <p:cNvSpPr>
              <a:spLocks/>
            </p:cNvSpPr>
            <p:nvPr/>
          </p:nvSpPr>
          <p:spPr bwMode="auto">
            <a:xfrm flipH="1">
              <a:off x="40980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6" name="Freeform 398">
              <a:extLst>
                <a:ext uri="{FF2B5EF4-FFF2-40B4-BE49-F238E27FC236}">
                  <a16:creationId xmlns:a16="http://schemas.microsoft.com/office/drawing/2014/main" id="{79DA7F26-9507-44CF-A6F0-D6EC5B5B4586}"/>
                </a:ext>
              </a:extLst>
            </p:cNvPr>
            <p:cNvSpPr>
              <a:spLocks/>
            </p:cNvSpPr>
            <p:nvPr/>
          </p:nvSpPr>
          <p:spPr bwMode="auto">
            <a:xfrm flipH="1">
              <a:off x="83664"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7" name="Freeform 399">
              <a:extLst>
                <a:ext uri="{FF2B5EF4-FFF2-40B4-BE49-F238E27FC236}">
                  <a16:creationId xmlns:a16="http://schemas.microsoft.com/office/drawing/2014/main" id="{D495619C-D13F-4826-98C1-9C0FC1CFC91F}"/>
                </a:ext>
              </a:extLst>
            </p:cNvPr>
            <p:cNvSpPr>
              <a:spLocks/>
            </p:cNvSpPr>
            <p:nvPr/>
          </p:nvSpPr>
          <p:spPr bwMode="auto">
            <a:xfrm flipH="1">
              <a:off x="516899"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8" name="Freeform 400">
              <a:extLst>
                <a:ext uri="{FF2B5EF4-FFF2-40B4-BE49-F238E27FC236}">
                  <a16:creationId xmlns:a16="http://schemas.microsoft.com/office/drawing/2014/main" id="{85903CF0-FCCB-42A3-B0C2-497B3066DF9E}"/>
                </a:ext>
              </a:extLst>
            </p:cNvPr>
            <p:cNvSpPr>
              <a:spLocks/>
            </p:cNvSpPr>
            <p:nvPr/>
          </p:nvSpPr>
          <p:spPr bwMode="auto">
            <a:xfrm flipH="1">
              <a:off x="190758"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805" name="Group 1804">
            <a:extLst>
              <a:ext uri="{FF2B5EF4-FFF2-40B4-BE49-F238E27FC236}">
                <a16:creationId xmlns:a16="http://schemas.microsoft.com/office/drawing/2014/main" id="{175F517F-E574-43AC-BCC9-20114D6375CB}"/>
              </a:ext>
            </a:extLst>
          </p:cNvPr>
          <p:cNvGrpSpPr/>
          <p:nvPr userDrawn="1"/>
        </p:nvGrpSpPr>
        <p:grpSpPr>
          <a:xfrm>
            <a:off x="85341" y="2100067"/>
            <a:ext cx="12250687" cy="180153"/>
            <a:chOff x="83663" y="1961698"/>
            <a:chExt cx="12009864" cy="176637"/>
          </a:xfrm>
        </p:grpSpPr>
        <p:sp>
          <p:nvSpPr>
            <p:cNvPr id="363" name="Freeform 29">
              <a:extLst>
                <a:ext uri="{FF2B5EF4-FFF2-40B4-BE49-F238E27FC236}">
                  <a16:creationId xmlns:a16="http://schemas.microsoft.com/office/drawing/2014/main" id="{EC7DB8EF-FBB0-4C0A-8DC8-E07F9A78ACC9}"/>
                </a:ext>
              </a:extLst>
            </p:cNvPr>
            <p:cNvSpPr>
              <a:spLocks/>
            </p:cNvSpPr>
            <p:nvPr/>
          </p:nvSpPr>
          <p:spPr bwMode="auto">
            <a:xfrm>
              <a:off x="5217208"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64" name="Freeform 30">
              <a:extLst>
                <a:ext uri="{FF2B5EF4-FFF2-40B4-BE49-F238E27FC236}">
                  <a16:creationId xmlns:a16="http://schemas.microsoft.com/office/drawing/2014/main" id="{F4037115-A375-4861-B05A-B088C53D4799}"/>
                </a:ext>
              </a:extLst>
            </p:cNvPr>
            <p:cNvSpPr>
              <a:spLocks/>
            </p:cNvSpPr>
            <p:nvPr/>
          </p:nvSpPr>
          <p:spPr bwMode="auto">
            <a:xfrm>
              <a:off x="5543349"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65" name="Freeform 31">
              <a:extLst>
                <a:ext uri="{FF2B5EF4-FFF2-40B4-BE49-F238E27FC236}">
                  <a16:creationId xmlns:a16="http://schemas.microsoft.com/office/drawing/2014/main" id="{F71B764F-BBC1-4903-82BF-E8F6BEEC09FD}"/>
                </a:ext>
              </a:extLst>
            </p:cNvPr>
            <p:cNvSpPr>
              <a:spLocks/>
            </p:cNvSpPr>
            <p:nvPr/>
          </p:nvSpPr>
          <p:spPr bwMode="auto">
            <a:xfrm>
              <a:off x="4995675"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66" name="Freeform 32">
              <a:extLst>
                <a:ext uri="{FF2B5EF4-FFF2-40B4-BE49-F238E27FC236}">
                  <a16:creationId xmlns:a16="http://schemas.microsoft.com/office/drawing/2014/main" id="{5B4D083D-0E63-46C1-8BD1-B68FB7974DAE}"/>
                </a:ext>
              </a:extLst>
            </p:cNvPr>
            <p:cNvSpPr>
              <a:spLocks/>
            </p:cNvSpPr>
            <p:nvPr/>
          </p:nvSpPr>
          <p:spPr bwMode="auto">
            <a:xfrm>
              <a:off x="5324302"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67" name="Freeform 29">
              <a:extLst>
                <a:ext uri="{FF2B5EF4-FFF2-40B4-BE49-F238E27FC236}">
                  <a16:creationId xmlns:a16="http://schemas.microsoft.com/office/drawing/2014/main" id="{07F263A1-1052-42EF-BE2E-CBEC0776F00F}"/>
                </a:ext>
              </a:extLst>
            </p:cNvPr>
            <p:cNvSpPr>
              <a:spLocks/>
            </p:cNvSpPr>
            <p:nvPr/>
          </p:nvSpPr>
          <p:spPr bwMode="auto">
            <a:xfrm>
              <a:off x="5871978"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68" name="Freeform 30">
              <a:extLst>
                <a:ext uri="{FF2B5EF4-FFF2-40B4-BE49-F238E27FC236}">
                  <a16:creationId xmlns:a16="http://schemas.microsoft.com/office/drawing/2014/main" id="{0AF9870C-099E-4FC4-B9F3-04E82B06BAD5}"/>
                </a:ext>
              </a:extLst>
            </p:cNvPr>
            <p:cNvSpPr>
              <a:spLocks/>
            </p:cNvSpPr>
            <p:nvPr/>
          </p:nvSpPr>
          <p:spPr bwMode="auto">
            <a:xfrm>
              <a:off x="6198118"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69" name="Freeform 31">
              <a:extLst>
                <a:ext uri="{FF2B5EF4-FFF2-40B4-BE49-F238E27FC236}">
                  <a16:creationId xmlns:a16="http://schemas.microsoft.com/office/drawing/2014/main" id="{A5763AC5-2EB8-4033-A2F4-E64BC95E5F48}"/>
                </a:ext>
              </a:extLst>
            </p:cNvPr>
            <p:cNvSpPr>
              <a:spLocks/>
            </p:cNvSpPr>
            <p:nvPr/>
          </p:nvSpPr>
          <p:spPr bwMode="auto">
            <a:xfrm>
              <a:off x="5650444"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70" name="Freeform 32">
              <a:extLst>
                <a:ext uri="{FF2B5EF4-FFF2-40B4-BE49-F238E27FC236}">
                  <a16:creationId xmlns:a16="http://schemas.microsoft.com/office/drawing/2014/main" id="{A73BC0D5-4387-4AC6-A592-7C4A03AC88D4}"/>
                </a:ext>
              </a:extLst>
            </p:cNvPr>
            <p:cNvSpPr>
              <a:spLocks/>
            </p:cNvSpPr>
            <p:nvPr/>
          </p:nvSpPr>
          <p:spPr bwMode="auto">
            <a:xfrm>
              <a:off x="5979072"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71" name="Freeform 29">
              <a:extLst>
                <a:ext uri="{FF2B5EF4-FFF2-40B4-BE49-F238E27FC236}">
                  <a16:creationId xmlns:a16="http://schemas.microsoft.com/office/drawing/2014/main" id="{9A7B8048-FD3A-4FE1-9ABB-1F97F186A06E}"/>
                </a:ext>
              </a:extLst>
            </p:cNvPr>
            <p:cNvSpPr>
              <a:spLocks/>
            </p:cNvSpPr>
            <p:nvPr/>
          </p:nvSpPr>
          <p:spPr bwMode="auto">
            <a:xfrm>
              <a:off x="6526746"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72" name="Freeform 30">
              <a:extLst>
                <a:ext uri="{FF2B5EF4-FFF2-40B4-BE49-F238E27FC236}">
                  <a16:creationId xmlns:a16="http://schemas.microsoft.com/office/drawing/2014/main" id="{8E705442-3A03-4393-AD7C-5ECD2614D65C}"/>
                </a:ext>
              </a:extLst>
            </p:cNvPr>
            <p:cNvSpPr>
              <a:spLocks/>
            </p:cNvSpPr>
            <p:nvPr/>
          </p:nvSpPr>
          <p:spPr bwMode="auto">
            <a:xfrm>
              <a:off x="6852887"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73" name="Freeform 31">
              <a:extLst>
                <a:ext uri="{FF2B5EF4-FFF2-40B4-BE49-F238E27FC236}">
                  <a16:creationId xmlns:a16="http://schemas.microsoft.com/office/drawing/2014/main" id="{1BFB06A1-FDB8-43AF-9A28-3E1C806BB970}"/>
                </a:ext>
              </a:extLst>
            </p:cNvPr>
            <p:cNvSpPr>
              <a:spLocks/>
            </p:cNvSpPr>
            <p:nvPr/>
          </p:nvSpPr>
          <p:spPr bwMode="auto">
            <a:xfrm>
              <a:off x="6305213"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74" name="Freeform 32">
              <a:extLst>
                <a:ext uri="{FF2B5EF4-FFF2-40B4-BE49-F238E27FC236}">
                  <a16:creationId xmlns:a16="http://schemas.microsoft.com/office/drawing/2014/main" id="{D4C3DB7E-A3A4-4629-86E4-0A6CFB52C1BE}"/>
                </a:ext>
              </a:extLst>
            </p:cNvPr>
            <p:cNvSpPr>
              <a:spLocks/>
            </p:cNvSpPr>
            <p:nvPr/>
          </p:nvSpPr>
          <p:spPr bwMode="auto">
            <a:xfrm>
              <a:off x="6633841"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75" name="Freeform 29">
              <a:extLst>
                <a:ext uri="{FF2B5EF4-FFF2-40B4-BE49-F238E27FC236}">
                  <a16:creationId xmlns:a16="http://schemas.microsoft.com/office/drawing/2014/main" id="{2ED5AD39-DD67-4A6C-9F4F-8AEBE7C640E4}"/>
                </a:ext>
              </a:extLst>
            </p:cNvPr>
            <p:cNvSpPr>
              <a:spLocks/>
            </p:cNvSpPr>
            <p:nvPr/>
          </p:nvSpPr>
          <p:spPr bwMode="auto">
            <a:xfrm>
              <a:off x="7181515"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76" name="Freeform 30">
              <a:extLst>
                <a:ext uri="{FF2B5EF4-FFF2-40B4-BE49-F238E27FC236}">
                  <a16:creationId xmlns:a16="http://schemas.microsoft.com/office/drawing/2014/main" id="{6AB28ED1-CA10-4C14-81CE-430DCF8FE1C0}"/>
                </a:ext>
              </a:extLst>
            </p:cNvPr>
            <p:cNvSpPr>
              <a:spLocks/>
            </p:cNvSpPr>
            <p:nvPr/>
          </p:nvSpPr>
          <p:spPr bwMode="auto">
            <a:xfrm>
              <a:off x="7507656"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77" name="Freeform 31">
              <a:extLst>
                <a:ext uri="{FF2B5EF4-FFF2-40B4-BE49-F238E27FC236}">
                  <a16:creationId xmlns:a16="http://schemas.microsoft.com/office/drawing/2014/main" id="{F706576C-DE7A-41FD-8CCC-0602832481F4}"/>
                </a:ext>
              </a:extLst>
            </p:cNvPr>
            <p:cNvSpPr>
              <a:spLocks/>
            </p:cNvSpPr>
            <p:nvPr/>
          </p:nvSpPr>
          <p:spPr bwMode="auto">
            <a:xfrm>
              <a:off x="6959982"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78" name="Freeform 32">
              <a:extLst>
                <a:ext uri="{FF2B5EF4-FFF2-40B4-BE49-F238E27FC236}">
                  <a16:creationId xmlns:a16="http://schemas.microsoft.com/office/drawing/2014/main" id="{561CB93A-8653-4AD8-B4B6-EA001CA79C8F}"/>
                </a:ext>
              </a:extLst>
            </p:cNvPr>
            <p:cNvSpPr>
              <a:spLocks/>
            </p:cNvSpPr>
            <p:nvPr/>
          </p:nvSpPr>
          <p:spPr bwMode="auto">
            <a:xfrm>
              <a:off x="7288610"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79" name="Freeform 521">
              <a:extLst>
                <a:ext uri="{FF2B5EF4-FFF2-40B4-BE49-F238E27FC236}">
                  <a16:creationId xmlns:a16="http://schemas.microsoft.com/office/drawing/2014/main" id="{2CB5CF9D-4ABD-44F9-ADEE-9B04A5EEC03A}"/>
                </a:ext>
              </a:extLst>
            </p:cNvPr>
            <p:cNvSpPr>
              <a:spLocks/>
            </p:cNvSpPr>
            <p:nvPr/>
          </p:nvSpPr>
          <p:spPr bwMode="auto">
            <a:xfrm>
              <a:off x="7836284"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80" name="Freeform 522">
              <a:extLst>
                <a:ext uri="{FF2B5EF4-FFF2-40B4-BE49-F238E27FC236}">
                  <a16:creationId xmlns:a16="http://schemas.microsoft.com/office/drawing/2014/main" id="{737A4EFC-4138-4498-A9F7-84DF70DFFAB0}"/>
                </a:ext>
              </a:extLst>
            </p:cNvPr>
            <p:cNvSpPr>
              <a:spLocks/>
            </p:cNvSpPr>
            <p:nvPr/>
          </p:nvSpPr>
          <p:spPr bwMode="auto">
            <a:xfrm>
              <a:off x="8162425"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81" name="Freeform 523">
              <a:extLst>
                <a:ext uri="{FF2B5EF4-FFF2-40B4-BE49-F238E27FC236}">
                  <a16:creationId xmlns:a16="http://schemas.microsoft.com/office/drawing/2014/main" id="{529A9722-170F-4D12-A489-780BCCFAAEFC}"/>
                </a:ext>
              </a:extLst>
            </p:cNvPr>
            <p:cNvSpPr>
              <a:spLocks/>
            </p:cNvSpPr>
            <p:nvPr/>
          </p:nvSpPr>
          <p:spPr bwMode="auto">
            <a:xfrm>
              <a:off x="7614751"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82" name="Freeform 524">
              <a:extLst>
                <a:ext uri="{FF2B5EF4-FFF2-40B4-BE49-F238E27FC236}">
                  <a16:creationId xmlns:a16="http://schemas.microsoft.com/office/drawing/2014/main" id="{17B43C9F-DB77-40EA-AD93-0BFC53043B8D}"/>
                </a:ext>
              </a:extLst>
            </p:cNvPr>
            <p:cNvSpPr>
              <a:spLocks/>
            </p:cNvSpPr>
            <p:nvPr/>
          </p:nvSpPr>
          <p:spPr bwMode="auto">
            <a:xfrm>
              <a:off x="7943378"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83" name="Freeform 29">
              <a:extLst>
                <a:ext uri="{FF2B5EF4-FFF2-40B4-BE49-F238E27FC236}">
                  <a16:creationId xmlns:a16="http://schemas.microsoft.com/office/drawing/2014/main" id="{1B85B179-5587-404E-B9FB-BFF498A9F547}"/>
                </a:ext>
              </a:extLst>
            </p:cNvPr>
            <p:cNvSpPr>
              <a:spLocks/>
            </p:cNvSpPr>
            <p:nvPr/>
          </p:nvSpPr>
          <p:spPr bwMode="auto">
            <a:xfrm>
              <a:off x="8491054"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84" name="Freeform 31">
              <a:extLst>
                <a:ext uri="{FF2B5EF4-FFF2-40B4-BE49-F238E27FC236}">
                  <a16:creationId xmlns:a16="http://schemas.microsoft.com/office/drawing/2014/main" id="{E7BA6F5E-DC13-4AF4-9F49-EEF05A8F24F5}"/>
                </a:ext>
              </a:extLst>
            </p:cNvPr>
            <p:cNvSpPr>
              <a:spLocks/>
            </p:cNvSpPr>
            <p:nvPr/>
          </p:nvSpPr>
          <p:spPr bwMode="auto">
            <a:xfrm>
              <a:off x="8269520"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85" name="Freeform 29">
              <a:extLst>
                <a:ext uri="{FF2B5EF4-FFF2-40B4-BE49-F238E27FC236}">
                  <a16:creationId xmlns:a16="http://schemas.microsoft.com/office/drawing/2014/main" id="{7AC21222-F53B-49F4-B120-4142E895988D}"/>
                </a:ext>
              </a:extLst>
            </p:cNvPr>
            <p:cNvSpPr>
              <a:spLocks/>
            </p:cNvSpPr>
            <p:nvPr/>
          </p:nvSpPr>
          <p:spPr bwMode="auto">
            <a:xfrm>
              <a:off x="8819682"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86" name="Freeform 30">
              <a:extLst>
                <a:ext uri="{FF2B5EF4-FFF2-40B4-BE49-F238E27FC236}">
                  <a16:creationId xmlns:a16="http://schemas.microsoft.com/office/drawing/2014/main" id="{1D769113-2D5C-4319-B3A0-1445FC2FEEDF}"/>
                </a:ext>
              </a:extLst>
            </p:cNvPr>
            <p:cNvSpPr>
              <a:spLocks/>
            </p:cNvSpPr>
            <p:nvPr/>
          </p:nvSpPr>
          <p:spPr bwMode="auto">
            <a:xfrm>
              <a:off x="9145823"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87" name="Freeform 31">
              <a:extLst>
                <a:ext uri="{FF2B5EF4-FFF2-40B4-BE49-F238E27FC236}">
                  <a16:creationId xmlns:a16="http://schemas.microsoft.com/office/drawing/2014/main" id="{CF76F5D2-8EBF-4BBF-BAC0-A598831BD4AE}"/>
                </a:ext>
              </a:extLst>
            </p:cNvPr>
            <p:cNvSpPr>
              <a:spLocks/>
            </p:cNvSpPr>
            <p:nvPr/>
          </p:nvSpPr>
          <p:spPr bwMode="auto">
            <a:xfrm>
              <a:off x="8598148"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88" name="Freeform 32">
              <a:extLst>
                <a:ext uri="{FF2B5EF4-FFF2-40B4-BE49-F238E27FC236}">
                  <a16:creationId xmlns:a16="http://schemas.microsoft.com/office/drawing/2014/main" id="{79DF8DA3-0D96-46EC-9297-EC7B5CFF9324}"/>
                </a:ext>
              </a:extLst>
            </p:cNvPr>
            <p:cNvSpPr>
              <a:spLocks/>
            </p:cNvSpPr>
            <p:nvPr/>
          </p:nvSpPr>
          <p:spPr bwMode="auto">
            <a:xfrm>
              <a:off x="8926776"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89" name="Freeform 29">
              <a:extLst>
                <a:ext uri="{FF2B5EF4-FFF2-40B4-BE49-F238E27FC236}">
                  <a16:creationId xmlns:a16="http://schemas.microsoft.com/office/drawing/2014/main" id="{0F27AB28-22A8-415C-B6D0-94ADD1E6061B}"/>
                </a:ext>
              </a:extLst>
            </p:cNvPr>
            <p:cNvSpPr>
              <a:spLocks/>
            </p:cNvSpPr>
            <p:nvPr/>
          </p:nvSpPr>
          <p:spPr bwMode="auto">
            <a:xfrm>
              <a:off x="9474451"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90" name="Freeform 30">
              <a:extLst>
                <a:ext uri="{FF2B5EF4-FFF2-40B4-BE49-F238E27FC236}">
                  <a16:creationId xmlns:a16="http://schemas.microsoft.com/office/drawing/2014/main" id="{D765D90F-EA0F-452A-A34B-3D776168B82C}"/>
                </a:ext>
              </a:extLst>
            </p:cNvPr>
            <p:cNvSpPr>
              <a:spLocks/>
            </p:cNvSpPr>
            <p:nvPr/>
          </p:nvSpPr>
          <p:spPr bwMode="auto">
            <a:xfrm>
              <a:off x="9800592"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91" name="Freeform 31">
              <a:extLst>
                <a:ext uri="{FF2B5EF4-FFF2-40B4-BE49-F238E27FC236}">
                  <a16:creationId xmlns:a16="http://schemas.microsoft.com/office/drawing/2014/main" id="{DD19005B-BC1E-494D-A8C5-6499478589A9}"/>
                </a:ext>
              </a:extLst>
            </p:cNvPr>
            <p:cNvSpPr>
              <a:spLocks/>
            </p:cNvSpPr>
            <p:nvPr/>
          </p:nvSpPr>
          <p:spPr bwMode="auto">
            <a:xfrm>
              <a:off x="9252918"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92" name="Freeform 32">
              <a:extLst>
                <a:ext uri="{FF2B5EF4-FFF2-40B4-BE49-F238E27FC236}">
                  <a16:creationId xmlns:a16="http://schemas.microsoft.com/office/drawing/2014/main" id="{B91B9304-73B8-4185-8D11-481474B8CEB5}"/>
                </a:ext>
              </a:extLst>
            </p:cNvPr>
            <p:cNvSpPr>
              <a:spLocks/>
            </p:cNvSpPr>
            <p:nvPr/>
          </p:nvSpPr>
          <p:spPr bwMode="auto">
            <a:xfrm>
              <a:off x="9581546"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93" name="Freeform 29">
              <a:extLst>
                <a:ext uri="{FF2B5EF4-FFF2-40B4-BE49-F238E27FC236}">
                  <a16:creationId xmlns:a16="http://schemas.microsoft.com/office/drawing/2014/main" id="{E0E23F06-6E0C-4B21-BB6B-EDAFF0375A26}"/>
                </a:ext>
              </a:extLst>
            </p:cNvPr>
            <p:cNvSpPr>
              <a:spLocks/>
            </p:cNvSpPr>
            <p:nvPr/>
          </p:nvSpPr>
          <p:spPr bwMode="auto">
            <a:xfrm>
              <a:off x="10129220"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94" name="Freeform 30">
              <a:extLst>
                <a:ext uri="{FF2B5EF4-FFF2-40B4-BE49-F238E27FC236}">
                  <a16:creationId xmlns:a16="http://schemas.microsoft.com/office/drawing/2014/main" id="{19AA63C5-39A7-41EE-8AB5-23D2AF665F78}"/>
                </a:ext>
              </a:extLst>
            </p:cNvPr>
            <p:cNvSpPr>
              <a:spLocks/>
            </p:cNvSpPr>
            <p:nvPr/>
          </p:nvSpPr>
          <p:spPr bwMode="auto">
            <a:xfrm>
              <a:off x="10455360"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95" name="Freeform 31">
              <a:extLst>
                <a:ext uri="{FF2B5EF4-FFF2-40B4-BE49-F238E27FC236}">
                  <a16:creationId xmlns:a16="http://schemas.microsoft.com/office/drawing/2014/main" id="{C265C136-7F01-4228-9566-BAF8D3CE697D}"/>
                </a:ext>
              </a:extLst>
            </p:cNvPr>
            <p:cNvSpPr>
              <a:spLocks/>
            </p:cNvSpPr>
            <p:nvPr/>
          </p:nvSpPr>
          <p:spPr bwMode="auto">
            <a:xfrm>
              <a:off x="9907686"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96" name="Freeform 32">
              <a:extLst>
                <a:ext uri="{FF2B5EF4-FFF2-40B4-BE49-F238E27FC236}">
                  <a16:creationId xmlns:a16="http://schemas.microsoft.com/office/drawing/2014/main" id="{CE73E6DC-43ED-4A25-BED4-F78B6AECC0DF}"/>
                </a:ext>
              </a:extLst>
            </p:cNvPr>
            <p:cNvSpPr>
              <a:spLocks/>
            </p:cNvSpPr>
            <p:nvPr/>
          </p:nvSpPr>
          <p:spPr bwMode="auto">
            <a:xfrm>
              <a:off x="10236314"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97" name="Freeform 29">
              <a:extLst>
                <a:ext uri="{FF2B5EF4-FFF2-40B4-BE49-F238E27FC236}">
                  <a16:creationId xmlns:a16="http://schemas.microsoft.com/office/drawing/2014/main" id="{E83598B8-DFA4-43D6-9DD0-0E3A9EADEE70}"/>
                </a:ext>
              </a:extLst>
            </p:cNvPr>
            <p:cNvSpPr>
              <a:spLocks/>
            </p:cNvSpPr>
            <p:nvPr/>
          </p:nvSpPr>
          <p:spPr bwMode="auto">
            <a:xfrm>
              <a:off x="10783989"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98" name="Freeform 30">
              <a:extLst>
                <a:ext uri="{FF2B5EF4-FFF2-40B4-BE49-F238E27FC236}">
                  <a16:creationId xmlns:a16="http://schemas.microsoft.com/office/drawing/2014/main" id="{ECAAA4F9-BAE9-4CF4-BB8F-D8BBC0A9778A}"/>
                </a:ext>
              </a:extLst>
            </p:cNvPr>
            <p:cNvSpPr>
              <a:spLocks/>
            </p:cNvSpPr>
            <p:nvPr/>
          </p:nvSpPr>
          <p:spPr bwMode="auto">
            <a:xfrm>
              <a:off x="11110130"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99" name="Freeform 31">
              <a:extLst>
                <a:ext uri="{FF2B5EF4-FFF2-40B4-BE49-F238E27FC236}">
                  <a16:creationId xmlns:a16="http://schemas.microsoft.com/office/drawing/2014/main" id="{17500CAF-9B1D-442B-BBE2-105CF538488A}"/>
                </a:ext>
              </a:extLst>
            </p:cNvPr>
            <p:cNvSpPr>
              <a:spLocks/>
            </p:cNvSpPr>
            <p:nvPr/>
          </p:nvSpPr>
          <p:spPr bwMode="auto">
            <a:xfrm>
              <a:off x="10562455"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00" name="Freeform 32">
              <a:extLst>
                <a:ext uri="{FF2B5EF4-FFF2-40B4-BE49-F238E27FC236}">
                  <a16:creationId xmlns:a16="http://schemas.microsoft.com/office/drawing/2014/main" id="{A48C472F-EA7C-4B21-9F73-16B2616ED7E0}"/>
                </a:ext>
              </a:extLst>
            </p:cNvPr>
            <p:cNvSpPr>
              <a:spLocks/>
            </p:cNvSpPr>
            <p:nvPr/>
          </p:nvSpPr>
          <p:spPr bwMode="auto">
            <a:xfrm>
              <a:off x="10891083"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01" name="Freeform 543">
              <a:extLst>
                <a:ext uri="{FF2B5EF4-FFF2-40B4-BE49-F238E27FC236}">
                  <a16:creationId xmlns:a16="http://schemas.microsoft.com/office/drawing/2014/main" id="{CEDC84EA-1A73-4988-B17D-FA9D4BBAB62F}"/>
                </a:ext>
              </a:extLst>
            </p:cNvPr>
            <p:cNvSpPr>
              <a:spLocks/>
            </p:cNvSpPr>
            <p:nvPr/>
          </p:nvSpPr>
          <p:spPr bwMode="auto">
            <a:xfrm>
              <a:off x="11438757"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02" name="Freeform 544">
              <a:extLst>
                <a:ext uri="{FF2B5EF4-FFF2-40B4-BE49-F238E27FC236}">
                  <a16:creationId xmlns:a16="http://schemas.microsoft.com/office/drawing/2014/main" id="{B0FAC11E-D51E-408E-A483-C3BF5B414687}"/>
                </a:ext>
              </a:extLst>
            </p:cNvPr>
            <p:cNvSpPr>
              <a:spLocks/>
            </p:cNvSpPr>
            <p:nvPr/>
          </p:nvSpPr>
          <p:spPr bwMode="auto">
            <a:xfrm>
              <a:off x="11764899"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03" name="Freeform 545">
              <a:extLst>
                <a:ext uri="{FF2B5EF4-FFF2-40B4-BE49-F238E27FC236}">
                  <a16:creationId xmlns:a16="http://schemas.microsoft.com/office/drawing/2014/main" id="{A16AE418-38DB-4A77-AB1D-6D568C3FC174}"/>
                </a:ext>
              </a:extLst>
            </p:cNvPr>
            <p:cNvSpPr>
              <a:spLocks/>
            </p:cNvSpPr>
            <p:nvPr/>
          </p:nvSpPr>
          <p:spPr bwMode="auto">
            <a:xfrm>
              <a:off x="11217225"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04" name="Freeform 546">
              <a:extLst>
                <a:ext uri="{FF2B5EF4-FFF2-40B4-BE49-F238E27FC236}">
                  <a16:creationId xmlns:a16="http://schemas.microsoft.com/office/drawing/2014/main" id="{14C68599-C497-4BF8-AF9A-1C07AC063E64}"/>
                </a:ext>
              </a:extLst>
            </p:cNvPr>
            <p:cNvSpPr>
              <a:spLocks/>
            </p:cNvSpPr>
            <p:nvPr/>
          </p:nvSpPr>
          <p:spPr bwMode="auto">
            <a:xfrm>
              <a:off x="11545852"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05" name="Freeform 29">
              <a:extLst>
                <a:ext uri="{FF2B5EF4-FFF2-40B4-BE49-F238E27FC236}">
                  <a16:creationId xmlns:a16="http://schemas.microsoft.com/office/drawing/2014/main" id="{B360B77C-F788-4D77-8D09-E35CCE523CC7}"/>
                </a:ext>
              </a:extLst>
            </p:cNvPr>
            <p:cNvSpPr>
              <a:spLocks/>
            </p:cNvSpPr>
            <p:nvPr/>
          </p:nvSpPr>
          <p:spPr bwMode="auto">
            <a:xfrm>
              <a:off x="12093527"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06" name="Freeform 31">
              <a:extLst>
                <a:ext uri="{FF2B5EF4-FFF2-40B4-BE49-F238E27FC236}">
                  <a16:creationId xmlns:a16="http://schemas.microsoft.com/office/drawing/2014/main" id="{2707CBB0-54FD-4855-9208-E3453FCA1120}"/>
                </a:ext>
              </a:extLst>
            </p:cNvPr>
            <p:cNvSpPr>
              <a:spLocks/>
            </p:cNvSpPr>
            <p:nvPr/>
          </p:nvSpPr>
          <p:spPr bwMode="auto">
            <a:xfrm>
              <a:off x="11871993"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9" name="Freeform 30">
              <a:extLst>
                <a:ext uri="{FF2B5EF4-FFF2-40B4-BE49-F238E27FC236}">
                  <a16:creationId xmlns:a16="http://schemas.microsoft.com/office/drawing/2014/main" id="{999F113B-BDFD-4EFD-B098-A10DDFF4202A}"/>
                </a:ext>
              </a:extLst>
            </p:cNvPr>
            <p:cNvSpPr>
              <a:spLocks/>
            </p:cNvSpPr>
            <p:nvPr/>
          </p:nvSpPr>
          <p:spPr bwMode="auto">
            <a:xfrm>
              <a:off x="302710"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60" name="Freeform 32">
              <a:extLst>
                <a:ext uri="{FF2B5EF4-FFF2-40B4-BE49-F238E27FC236}">
                  <a16:creationId xmlns:a16="http://schemas.microsoft.com/office/drawing/2014/main" id="{939ADE80-13C0-4FB3-830A-0081EC37795E}"/>
                </a:ext>
              </a:extLst>
            </p:cNvPr>
            <p:cNvSpPr>
              <a:spLocks/>
            </p:cNvSpPr>
            <p:nvPr/>
          </p:nvSpPr>
          <p:spPr bwMode="auto">
            <a:xfrm>
              <a:off x="83663"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61" name="Freeform 403">
              <a:extLst>
                <a:ext uri="{FF2B5EF4-FFF2-40B4-BE49-F238E27FC236}">
                  <a16:creationId xmlns:a16="http://schemas.microsoft.com/office/drawing/2014/main" id="{51BF8E6F-80B4-4611-B309-FBC92351C04E}"/>
                </a:ext>
              </a:extLst>
            </p:cNvPr>
            <p:cNvSpPr>
              <a:spLocks/>
            </p:cNvSpPr>
            <p:nvPr/>
          </p:nvSpPr>
          <p:spPr bwMode="auto">
            <a:xfrm>
              <a:off x="631337"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62" name="Freeform 404">
              <a:extLst>
                <a:ext uri="{FF2B5EF4-FFF2-40B4-BE49-F238E27FC236}">
                  <a16:creationId xmlns:a16="http://schemas.microsoft.com/office/drawing/2014/main" id="{C1745FD0-455D-411D-A2DF-FD1C75C923CB}"/>
                </a:ext>
              </a:extLst>
            </p:cNvPr>
            <p:cNvSpPr>
              <a:spLocks/>
            </p:cNvSpPr>
            <p:nvPr/>
          </p:nvSpPr>
          <p:spPr bwMode="auto">
            <a:xfrm>
              <a:off x="957479"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63" name="Freeform 405">
              <a:extLst>
                <a:ext uri="{FF2B5EF4-FFF2-40B4-BE49-F238E27FC236}">
                  <a16:creationId xmlns:a16="http://schemas.microsoft.com/office/drawing/2014/main" id="{63720F32-8B89-4D67-B1C4-D727F55BE2A6}"/>
                </a:ext>
              </a:extLst>
            </p:cNvPr>
            <p:cNvSpPr>
              <a:spLocks/>
            </p:cNvSpPr>
            <p:nvPr/>
          </p:nvSpPr>
          <p:spPr bwMode="auto">
            <a:xfrm>
              <a:off x="409806"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64" name="Freeform 406">
              <a:extLst>
                <a:ext uri="{FF2B5EF4-FFF2-40B4-BE49-F238E27FC236}">
                  <a16:creationId xmlns:a16="http://schemas.microsoft.com/office/drawing/2014/main" id="{467ED7CC-B742-44A7-873C-BB650D3367F4}"/>
                </a:ext>
              </a:extLst>
            </p:cNvPr>
            <p:cNvSpPr>
              <a:spLocks/>
            </p:cNvSpPr>
            <p:nvPr/>
          </p:nvSpPr>
          <p:spPr bwMode="auto">
            <a:xfrm>
              <a:off x="738432"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65" name="Freeform 29">
              <a:extLst>
                <a:ext uri="{FF2B5EF4-FFF2-40B4-BE49-F238E27FC236}">
                  <a16:creationId xmlns:a16="http://schemas.microsoft.com/office/drawing/2014/main" id="{783111E6-E0F7-422E-B6AF-A849EA2F7C43}"/>
                </a:ext>
              </a:extLst>
            </p:cNvPr>
            <p:cNvSpPr>
              <a:spLocks/>
            </p:cNvSpPr>
            <p:nvPr/>
          </p:nvSpPr>
          <p:spPr bwMode="auto">
            <a:xfrm>
              <a:off x="1286107"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66" name="Freeform 31">
              <a:extLst>
                <a:ext uri="{FF2B5EF4-FFF2-40B4-BE49-F238E27FC236}">
                  <a16:creationId xmlns:a16="http://schemas.microsoft.com/office/drawing/2014/main" id="{90CFDFDC-52CB-400B-8EB9-6283B7C48209}"/>
                </a:ext>
              </a:extLst>
            </p:cNvPr>
            <p:cNvSpPr>
              <a:spLocks/>
            </p:cNvSpPr>
            <p:nvPr/>
          </p:nvSpPr>
          <p:spPr bwMode="auto">
            <a:xfrm>
              <a:off x="1064574"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67" name="Freeform 29">
              <a:extLst>
                <a:ext uri="{FF2B5EF4-FFF2-40B4-BE49-F238E27FC236}">
                  <a16:creationId xmlns:a16="http://schemas.microsoft.com/office/drawing/2014/main" id="{8CD146FA-E7C7-4224-9559-EDD4DCC58C9A}"/>
                </a:ext>
              </a:extLst>
            </p:cNvPr>
            <p:cNvSpPr>
              <a:spLocks/>
            </p:cNvSpPr>
            <p:nvPr/>
          </p:nvSpPr>
          <p:spPr bwMode="auto">
            <a:xfrm>
              <a:off x="1614735"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68" name="Freeform 30">
              <a:extLst>
                <a:ext uri="{FF2B5EF4-FFF2-40B4-BE49-F238E27FC236}">
                  <a16:creationId xmlns:a16="http://schemas.microsoft.com/office/drawing/2014/main" id="{2174C9C3-2746-4B71-8A52-BF8B8068FD38}"/>
                </a:ext>
              </a:extLst>
            </p:cNvPr>
            <p:cNvSpPr>
              <a:spLocks/>
            </p:cNvSpPr>
            <p:nvPr/>
          </p:nvSpPr>
          <p:spPr bwMode="auto">
            <a:xfrm>
              <a:off x="1940877"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69" name="Freeform 31">
              <a:extLst>
                <a:ext uri="{FF2B5EF4-FFF2-40B4-BE49-F238E27FC236}">
                  <a16:creationId xmlns:a16="http://schemas.microsoft.com/office/drawing/2014/main" id="{75E0E226-D2E8-43AD-98F2-86EF2ACA265C}"/>
                </a:ext>
              </a:extLst>
            </p:cNvPr>
            <p:cNvSpPr>
              <a:spLocks/>
            </p:cNvSpPr>
            <p:nvPr/>
          </p:nvSpPr>
          <p:spPr bwMode="auto">
            <a:xfrm>
              <a:off x="1393203"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70" name="Freeform 32">
              <a:extLst>
                <a:ext uri="{FF2B5EF4-FFF2-40B4-BE49-F238E27FC236}">
                  <a16:creationId xmlns:a16="http://schemas.microsoft.com/office/drawing/2014/main" id="{83948B78-814E-4831-9B16-0604E9CE3449}"/>
                </a:ext>
              </a:extLst>
            </p:cNvPr>
            <p:cNvSpPr>
              <a:spLocks/>
            </p:cNvSpPr>
            <p:nvPr/>
          </p:nvSpPr>
          <p:spPr bwMode="auto">
            <a:xfrm>
              <a:off x="1721829"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71" name="Freeform 29">
              <a:extLst>
                <a:ext uri="{FF2B5EF4-FFF2-40B4-BE49-F238E27FC236}">
                  <a16:creationId xmlns:a16="http://schemas.microsoft.com/office/drawing/2014/main" id="{51B32215-1903-4EA9-96FB-619750A9882E}"/>
                </a:ext>
              </a:extLst>
            </p:cNvPr>
            <p:cNvSpPr>
              <a:spLocks/>
            </p:cNvSpPr>
            <p:nvPr/>
          </p:nvSpPr>
          <p:spPr bwMode="auto">
            <a:xfrm>
              <a:off x="2269505"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72" name="Freeform 30">
              <a:extLst>
                <a:ext uri="{FF2B5EF4-FFF2-40B4-BE49-F238E27FC236}">
                  <a16:creationId xmlns:a16="http://schemas.microsoft.com/office/drawing/2014/main" id="{5BB32B74-3902-4897-9A5A-125FE9459E0C}"/>
                </a:ext>
              </a:extLst>
            </p:cNvPr>
            <p:cNvSpPr>
              <a:spLocks/>
            </p:cNvSpPr>
            <p:nvPr/>
          </p:nvSpPr>
          <p:spPr bwMode="auto">
            <a:xfrm>
              <a:off x="2595646"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73" name="Freeform 31">
              <a:extLst>
                <a:ext uri="{FF2B5EF4-FFF2-40B4-BE49-F238E27FC236}">
                  <a16:creationId xmlns:a16="http://schemas.microsoft.com/office/drawing/2014/main" id="{E113C86A-13B3-41D6-8F14-9B1D2D492032}"/>
                </a:ext>
              </a:extLst>
            </p:cNvPr>
            <p:cNvSpPr>
              <a:spLocks/>
            </p:cNvSpPr>
            <p:nvPr/>
          </p:nvSpPr>
          <p:spPr bwMode="auto">
            <a:xfrm>
              <a:off x="2047971"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74" name="Freeform 32">
              <a:extLst>
                <a:ext uri="{FF2B5EF4-FFF2-40B4-BE49-F238E27FC236}">
                  <a16:creationId xmlns:a16="http://schemas.microsoft.com/office/drawing/2014/main" id="{46595F4E-EC0D-4920-B9EF-822431702435}"/>
                </a:ext>
              </a:extLst>
            </p:cNvPr>
            <p:cNvSpPr>
              <a:spLocks/>
            </p:cNvSpPr>
            <p:nvPr/>
          </p:nvSpPr>
          <p:spPr bwMode="auto">
            <a:xfrm>
              <a:off x="2376599"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75" name="Freeform 29">
              <a:extLst>
                <a:ext uri="{FF2B5EF4-FFF2-40B4-BE49-F238E27FC236}">
                  <a16:creationId xmlns:a16="http://schemas.microsoft.com/office/drawing/2014/main" id="{3609A740-7A32-4857-905F-257EDB41689C}"/>
                </a:ext>
              </a:extLst>
            </p:cNvPr>
            <p:cNvSpPr>
              <a:spLocks/>
            </p:cNvSpPr>
            <p:nvPr/>
          </p:nvSpPr>
          <p:spPr bwMode="auto">
            <a:xfrm>
              <a:off x="2924274"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76" name="Freeform 30">
              <a:extLst>
                <a:ext uri="{FF2B5EF4-FFF2-40B4-BE49-F238E27FC236}">
                  <a16:creationId xmlns:a16="http://schemas.microsoft.com/office/drawing/2014/main" id="{A2D4536C-13C0-4568-977F-47B90CA3BB3D}"/>
                </a:ext>
              </a:extLst>
            </p:cNvPr>
            <p:cNvSpPr>
              <a:spLocks/>
            </p:cNvSpPr>
            <p:nvPr/>
          </p:nvSpPr>
          <p:spPr bwMode="auto">
            <a:xfrm>
              <a:off x="3250415"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77" name="Freeform 31">
              <a:extLst>
                <a:ext uri="{FF2B5EF4-FFF2-40B4-BE49-F238E27FC236}">
                  <a16:creationId xmlns:a16="http://schemas.microsoft.com/office/drawing/2014/main" id="{79C472D0-62B1-43DF-95FE-BDAC0C254114}"/>
                </a:ext>
              </a:extLst>
            </p:cNvPr>
            <p:cNvSpPr>
              <a:spLocks/>
            </p:cNvSpPr>
            <p:nvPr/>
          </p:nvSpPr>
          <p:spPr bwMode="auto">
            <a:xfrm>
              <a:off x="2702740"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78" name="Freeform 32">
              <a:extLst>
                <a:ext uri="{FF2B5EF4-FFF2-40B4-BE49-F238E27FC236}">
                  <a16:creationId xmlns:a16="http://schemas.microsoft.com/office/drawing/2014/main" id="{23CBCA76-32B2-4F01-B3DB-D143F21CC7AC}"/>
                </a:ext>
              </a:extLst>
            </p:cNvPr>
            <p:cNvSpPr>
              <a:spLocks/>
            </p:cNvSpPr>
            <p:nvPr/>
          </p:nvSpPr>
          <p:spPr bwMode="auto">
            <a:xfrm>
              <a:off x="3031368"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79" name="Freeform 29">
              <a:extLst>
                <a:ext uri="{FF2B5EF4-FFF2-40B4-BE49-F238E27FC236}">
                  <a16:creationId xmlns:a16="http://schemas.microsoft.com/office/drawing/2014/main" id="{0B372109-EBA7-4A0E-AD5E-0BEBE69B3419}"/>
                </a:ext>
              </a:extLst>
            </p:cNvPr>
            <p:cNvSpPr>
              <a:spLocks/>
            </p:cNvSpPr>
            <p:nvPr/>
          </p:nvSpPr>
          <p:spPr bwMode="auto">
            <a:xfrm>
              <a:off x="3579042"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80" name="Freeform 30">
              <a:extLst>
                <a:ext uri="{FF2B5EF4-FFF2-40B4-BE49-F238E27FC236}">
                  <a16:creationId xmlns:a16="http://schemas.microsoft.com/office/drawing/2014/main" id="{5D04DD70-90F6-4E74-BE74-AEA71B0C1065}"/>
                </a:ext>
              </a:extLst>
            </p:cNvPr>
            <p:cNvSpPr>
              <a:spLocks/>
            </p:cNvSpPr>
            <p:nvPr/>
          </p:nvSpPr>
          <p:spPr bwMode="auto">
            <a:xfrm>
              <a:off x="3905183"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81" name="Freeform 31">
              <a:extLst>
                <a:ext uri="{FF2B5EF4-FFF2-40B4-BE49-F238E27FC236}">
                  <a16:creationId xmlns:a16="http://schemas.microsoft.com/office/drawing/2014/main" id="{D8BE9966-EC0B-45DB-A058-5D1B67C94922}"/>
                </a:ext>
              </a:extLst>
            </p:cNvPr>
            <p:cNvSpPr>
              <a:spLocks/>
            </p:cNvSpPr>
            <p:nvPr/>
          </p:nvSpPr>
          <p:spPr bwMode="auto">
            <a:xfrm>
              <a:off x="3357509"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82" name="Freeform 32">
              <a:extLst>
                <a:ext uri="{FF2B5EF4-FFF2-40B4-BE49-F238E27FC236}">
                  <a16:creationId xmlns:a16="http://schemas.microsoft.com/office/drawing/2014/main" id="{7F4E4CDD-D68D-4602-9EB7-4C64438A5323}"/>
                </a:ext>
              </a:extLst>
            </p:cNvPr>
            <p:cNvSpPr>
              <a:spLocks/>
            </p:cNvSpPr>
            <p:nvPr/>
          </p:nvSpPr>
          <p:spPr bwMode="auto">
            <a:xfrm>
              <a:off x="3686137"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83" name="Freeform 425">
              <a:extLst>
                <a:ext uri="{FF2B5EF4-FFF2-40B4-BE49-F238E27FC236}">
                  <a16:creationId xmlns:a16="http://schemas.microsoft.com/office/drawing/2014/main" id="{26F919EB-B32A-4217-BDCB-E417FEEC33E5}"/>
                </a:ext>
              </a:extLst>
            </p:cNvPr>
            <p:cNvSpPr>
              <a:spLocks/>
            </p:cNvSpPr>
            <p:nvPr/>
          </p:nvSpPr>
          <p:spPr bwMode="auto">
            <a:xfrm>
              <a:off x="4233811"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84" name="Freeform 426">
              <a:extLst>
                <a:ext uri="{FF2B5EF4-FFF2-40B4-BE49-F238E27FC236}">
                  <a16:creationId xmlns:a16="http://schemas.microsoft.com/office/drawing/2014/main" id="{7BCBBF09-063A-42BB-89C3-1D036AADBE2A}"/>
                </a:ext>
              </a:extLst>
            </p:cNvPr>
            <p:cNvSpPr>
              <a:spLocks/>
            </p:cNvSpPr>
            <p:nvPr/>
          </p:nvSpPr>
          <p:spPr bwMode="auto">
            <a:xfrm>
              <a:off x="4559953"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85" name="Freeform 427">
              <a:extLst>
                <a:ext uri="{FF2B5EF4-FFF2-40B4-BE49-F238E27FC236}">
                  <a16:creationId xmlns:a16="http://schemas.microsoft.com/office/drawing/2014/main" id="{D5B21899-49BE-40DD-9994-4342A92F9CAD}"/>
                </a:ext>
              </a:extLst>
            </p:cNvPr>
            <p:cNvSpPr>
              <a:spLocks/>
            </p:cNvSpPr>
            <p:nvPr/>
          </p:nvSpPr>
          <p:spPr bwMode="auto">
            <a:xfrm>
              <a:off x="4012279"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86" name="Freeform 428">
              <a:extLst>
                <a:ext uri="{FF2B5EF4-FFF2-40B4-BE49-F238E27FC236}">
                  <a16:creationId xmlns:a16="http://schemas.microsoft.com/office/drawing/2014/main" id="{C29A755D-D1E5-428E-9DB2-4A3D05952C9A}"/>
                </a:ext>
              </a:extLst>
            </p:cNvPr>
            <p:cNvSpPr>
              <a:spLocks/>
            </p:cNvSpPr>
            <p:nvPr/>
          </p:nvSpPr>
          <p:spPr bwMode="auto">
            <a:xfrm>
              <a:off x="4340906"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87" name="Freeform 29">
              <a:extLst>
                <a:ext uri="{FF2B5EF4-FFF2-40B4-BE49-F238E27FC236}">
                  <a16:creationId xmlns:a16="http://schemas.microsoft.com/office/drawing/2014/main" id="{B68678C1-2426-4B80-877E-B7DB6EDFE6D1}"/>
                </a:ext>
              </a:extLst>
            </p:cNvPr>
            <p:cNvSpPr>
              <a:spLocks/>
            </p:cNvSpPr>
            <p:nvPr/>
          </p:nvSpPr>
          <p:spPr bwMode="auto">
            <a:xfrm>
              <a:off x="4888581"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88" name="Freeform 31">
              <a:extLst>
                <a:ext uri="{FF2B5EF4-FFF2-40B4-BE49-F238E27FC236}">
                  <a16:creationId xmlns:a16="http://schemas.microsoft.com/office/drawing/2014/main" id="{2E9ECE0B-8B8D-42B5-B7EB-3B49B57B4BD0}"/>
                </a:ext>
              </a:extLst>
            </p:cNvPr>
            <p:cNvSpPr>
              <a:spLocks/>
            </p:cNvSpPr>
            <p:nvPr/>
          </p:nvSpPr>
          <p:spPr bwMode="auto">
            <a:xfrm>
              <a:off x="4667048"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810" name="Group 1809">
            <a:extLst>
              <a:ext uri="{FF2B5EF4-FFF2-40B4-BE49-F238E27FC236}">
                <a16:creationId xmlns:a16="http://schemas.microsoft.com/office/drawing/2014/main" id="{6B1C29B7-1E4C-42E9-BFF5-AFA071F0966B}"/>
              </a:ext>
            </a:extLst>
          </p:cNvPr>
          <p:cNvGrpSpPr/>
          <p:nvPr userDrawn="1"/>
        </p:nvGrpSpPr>
        <p:grpSpPr>
          <a:xfrm>
            <a:off x="85342" y="2390775"/>
            <a:ext cx="12250686" cy="180153"/>
            <a:chOff x="83664" y="2252007"/>
            <a:chExt cx="12009863" cy="176637"/>
          </a:xfrm>
        </p:grpSpPr>
        <p:sp>
          <p:nvSpPr>
            <p:cNvPr id="407" name="Freeform 29">
              <a:extLst>
                <a:ext uri="{FF2B5EF4-FFF2-40B4-BE49-F238E27FC236}">
                  <a16:creationId xmlns:a16="http://schemas.microsoft.com/office/drawing/2014/main" id="{30334EE7-DCA7-4D60-B28C-8481DA7BC5D8}"/>
                </a:ext>
              </a:extLst>
            </p:cNvPr>
            <p:cNvSpPr>
              <a:spLocks/>
            </p:cNvSpPr>
            <p:nvPr/>
          </p:nvSpPr>
          <p:spPr bwMode="auto">
            <a:xfrm flipH="1">
              <a:off x="11871994"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08" name="Freeform 30">
              <a:extLst>
                <a:ext uri="{FF2B5EF4-FFF2-40B4-BE49-F238E27FC236}">
                  <a16:creationId xmlns:a16="http://schemas.microsoft.com/office/drawing/2014/main" id="{6A60ACAA-F66E-49DE-8A9C-F4642E7E672B}"/>
                </a:ext>
              </a:extLst>
            </p:cNvPr>
            <p:cNvSpPr>
              <a:spLocks/>
            </p:cNvSpPr>
            <p:nvPr/>
          </p:nvSpPr>
          <p:spPr bwMode="auto">
            <a:xfrm flipH="1">
              <a:off x="1154585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09" name="Freeform 31">
              <a:extLst>
                <a:ext uri="{FF2B5EF4-FFF2-40B4-BE49-F238E27FC236}">
                  <a16:creationId xmlns:a16="http://schemas.microsoft.com/office/drawing/2014/main" id="{12DD950A-B306-416B-92C1-5BF4522454A1}"/>
                </a:ext>
              </a:extLst>
            </p:cNvPr>
            <p:cNvSpPr>
              <a:spLocks/>
            </p:cNvSpPr>
            <p:nvPr/>
          </p:nvSpPr>
          <p:spPr bwMode="auto">
            <a:xfrm flipH="1">
              <a:off x="11979088"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10" name="Freeform 32">
              <a:extLst>
                <a:ext uri="{FF2B5EF4-FFF2-40B4-BE49-F238E27FC236}">
                  <a16:creationId xmlns:a16="http://schemas.microsoft.com/office/drawing/2014/main" id="{3C1D0DDA-F080-4134-A0D1-1694C1CB51D4}"/>
                </a:ext>
              </a:extLst>
            </p:cNvPr>
            <p:cNvSpPr>
              <a:spLocks/>
            </p:cNvSpPr>
            <p:nvPr/>
          </p:nvSpPr>
          <p:spPr bwMode="auto">
            <a:xfrm flipH="1">
              <a:off x="11652948"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11" name="Freeform 29">
              <a:extLst>
                <a:ext uri="{FF2B5EF4-FFF2-40B4-BE49-F238E27FC236}">
                  <a16:creationId xmlns:a16="http://schemas.microsoft.com/office/drawing/2014/main" id="{E65E316F-C983-4FB6-89C7-382A5840C022}"/>
                </a:ext>
              </a:extLst>
            </p:cNvPr>
            <p:cNvSpPr>
              <a:spLocks/>
            </p:cNvSpPr>
            <p:nvPr/>
          </p:nvSpPr>
          <p:spPr bwMode="auto">
            <a:xfrm flipH="1">
              <a:off x="11217224"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12" name="Freeform 30">
              <a:extLst>
                <a:ext uri="{FF2B5EF4-FFF2-40B4-BE49-F238E27FC236}">
                  <a16:creationId xmlns:a16="http://schemas.microsoft.com/office/drawing/2014/main" id="{5260D3E2-7E08-4EA8-90C4-4B246107DCC3}"/>
                </a:ext>
              </a:extLst>
            </p:cNvPr>
            <p:cNvSpPr>
              <a:spLocks/>
            </p:cNvSpPr>
            <p:nvPr/>
          </p:nvSpPr>
          <p:spPr bwMode="auto">
            <a:xfrm flipH="1">
              <a:off x="10891084"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13" name="Freeform 31">
              <a:extLst>
                <a:ext uri="{FF2B5EF4-FFF2-40B4-BE49-F238E27FC236}">
                  <a16:creationId xmlns:a16="http://schemas.microsoft.com/office/drawing/2014/main" id="{59BC0DF5-D0B0-4696-ACB0-41E6139ABF66}"/>
                </a:ext>
              </a:extLst>
            </p:cNvPr>
            <p:cNvSpPr>
              <a:spLocks/>
            </p:cNvSpPr>
            <p:nvPr/>
          </p:nvSpPr>
          <p:spPr bwMode="auto">
            <a:xfrm flipH="1">
              <a:off x="11324319"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14" name="Freeform 32">
              <a:extLst>
                <a:ext uri="{FF2B5EF4-FFF2-40B4-BE49-F238E27FC236}">
                  <a16:creationId xmlns:a16="http://schemas.microsoft.com/office/drawing/2014/main" id="{9A7FD932-2299-4707-A101-DD80FE3C992A}"/>
                </a:ext>
              </a:extLst>
            </p:cNvPr>
            <p:cNvSpPr>
              <a:spLocks/>
            </p:cNvSpPr>
            <p:nvPr/>
          </p:nvSpPr>
          <p:spPr bwMode="auto">
            <a:xfrm flipH="1">
              <a:off x="10998178"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15" name="Freeform 29">
              <a:extLst>
                <a:ext uri="{FF2B5EF4-FFF2-40B4-BE49-F238E27FC236}">
                  <a16:creationId xmlns:a16="http://schemas.microsoft.com/office/drawing/2014/main" id="{FE9F9FA4-42D4-4350-BC60-DA5E52668E4E}"/>
                </a:ext>
              </a:extLst>
            </p:cNvPr>
            <p:cNvSpPr>
              <a:spLocks/>
            </p:cNvSpPr>
            <p:nvPr/>
          </p:nvSpPr>
          <p:spPr bwMode="auto">
            <a:xfrm flipH="1">
              <a:off x="10562456"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16" name="Freeform 30">
              <a:extLst>
                <a:ext uri="{FF2B5EF4-FFF2-40B4-BE49-F238E27FC236}">
                  <a16:creationId xmlns:a16="http://schemas.microsoft.com/office/drawing/2014/main" id="{811FE3E0-620A-430A-8EBE-EBFC93957B07}"/>
                </a:ext>
              </a:extLst>
            </p:cNvPr>
            <p:cNvSpPr>
              <a:spLocks/>
            </p:cNvSpPr>
            <p:nvPr/>
          </p:nvSpPr>
          <p:spPr bwMode="auto">
            <a:xfrm flipH="1">
              <a:off x="1023631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17" name="Freeform 31">
              <a:extLst>
                <a:ext uri="{FF2B5EF4-FFF2-40B4-BE49-F238E27FC236}">
                  <a16:creationId xmlns:a16="http://schemas.microsoft.com/office/drawing/2014/main" id="{C32C85E2-DC7D-4483-842D-244D9C32F760}"/>
                </a:ext>
              </a:extLst>
            </p:cNvPr>
            <p:cNvSpPr>
              <a:spLocks/>
            </p:cNvSpPr>
            <p:nvPr/>
          </p:nvSpPr>
          <p:spPr bwMode="auto">
            <a:xfrm flipH="1">
              <a:off x="10669550"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18" name="Freeform 32">
              <a:extLst>
                <a:ext uri="{FF2B5EF4-FFF2-40B4-BE49-F238E27FC236}">
                  <a16:creationId xmlns:a16="http://schemas.microsoft.com/office/drawing/2014/main" id="{F27C982D-C977-48C0-91D0-7F54E46E7764}"/>
                </a:ext>
              </a:extLst>
            </p:cNvPr>
            <p:cNvSpPr>
              <a:spLocks/>
            </p:cNvSpPr>
            <p:nvPr/>
          </p:nvSpPr>
          <p:spPr bwMode="auto">
            <a:xfrm flipH="1">
              <a:off x="10343410"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19" name="Freeform 29">
              <a:extLst>
                <a:ext uri="{FF2B5EF4-FFF2-40B4-BE49-F238E27FC236}">
                  <a16:creationId xmlns:a16="http://schemas.microsoft.com/office/drawing/2014/main" id="{E5756FA2-BA3C-4241-BB1E-E977E6D6A62C}"/>
                </a:ext>
              </a:extLst>
            </p:cNvPr>
            <p:cNvSpPr>
              <a:spLocks/>
            </p:cNvSpPr>
            <p:nvPr/>
          </p:nvSpPr>
          <p:spPr bwMode="auto">
            <a:xfrm flipH="1">
              <a:off x="9907687"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20" name="Freeform 30">
              <a:extLst>
                <a:ext uri="{FF2B5EF4-FFF2-40B4-BE49-F238E27FC236}">
                  <a16:creationId xmlns:a16="http://schemas.microsoft.com/office/drawing/2014/main" id="{D96DF0F1-FDCD-4CFC-8B01-67CAF1249040}"/>
                </a:ext>
              </a:extLst>
            </p:cNvPr>
            <p:cNvSpPr>
              <a:spLocks/>
            </p:cNvSpPr>
            <p:nvPr/>
          </p:nvSpPr>
          <p:spPr bwMode="auto">
            <a:xfrm flipH="1">
              <a:off x="9581546"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21" name="Freeform 31">
              <a:extLst>
                <a:ext uri="{FF2B5EF4-FFF2-40B4-BE49-F238E27FC236}">
                  <a16:creationId xmlns:a16="http://schemas.microsoft.com/office/drawing/2014/main" id="{E8861389-832B-4D82-951A-67AD1E4112DD}"/>
                </a:ext>
              </a:extLst>
            </p:cNvPr>
            <p:cNvSpPr>
              <a:spLocks/>
            </p:cNvSpPr>
            <p:nvPr/>
          </p:nvSpPr>
          <p:spPr bwMode="auto">
            <a:xfrm flipH="1">
              <a:off x="10014782"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22" name="Freeform 32">
              <a:extLst>
                <a:ext uri="{FF2B5EF4-FFF2-40B4-BE49-F238E27FC236}">
                  <a16:creationId xmlns:a16="http://schemas.microsoft.com/office/drawing/2014/main" id="{3513E007-9819-4501-856E-42C4E17E5708}"/>
                </a:ext>
              </a:extLst>
            </p:cNvPr>
            <p:cNvSpPr>
              <a:spLocks/>
            </p:cNvSpPr>
            <p:nvPr/>
          </p:nvSpPr>
          <p:spPr bwMode="auto">
            <a:xfrm flipH="1">
              <a:off x="9688641"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23" name="Freeform 565">
              <a:extLst>
                <a:ext uri="{FF2B5EF4-FFF2-40B4-BE49-F238E27FC236}">
                  <a16:creationId xmlns:a16="http://schemas.microsoft.com/office/drawing/2014/main" id="{7D37D513-F032-4B60-9DB1-75C9CA301F03}"/>
                </a:ext>
              </a:extLst>
            </p:cNvPr>
            <p:cNvSpPr>
              <a:spLocks/>
            </p:cNvSpPr>
            <p:nvPr/>
          </p:nvSpPr>
          <p:spPr bwMode="auto">
            <a:xfrm flipH="1">
              <a:off x="925291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24" name="Freeform 566">
              <a:extLst>
                <a:ext uri="{FF2B5EF4-FFF2-40B4-BE49-F238E27FC236}">
                  <a16:creationId xmlns:a16="http://schemas.microsoft.com/office/drawing/2014/main" id="{CFD414C9-0F46-40C2-B953-8E3E2A1388A1}"/>
                </a:ext>
              </a:extLst>
            </p:cNvPr>
            <p:cNvSpPr>
              <a:spLocks/>
            </p:cNvSpPr>
            <p:nvPr/>
          </p:nvSpPr>
          <p:spPr bwMode="auto">
            <a:xfrm flipH="1">
              <a:off x="8926777"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25" name="Freeform 567">
              <a:extLst>
                <a:ext uri="{FF2B5EF4-FFF2-40B4-BE49-F238E27FC236}">
                  <a16:creationId xmlns:a16="http://schemas.microsoft.com/office/drawing/2014/main" id="{38D52FCD-C432-4288-BC92-5F6643708E19}"/>
                </a:ext>
              </a:extLst>
            </p:cNvPr>
            <p:cNvSpPr>
              <a:spLocks/>
            </p:cNvSpPr>
            <p:nvPr/>
          </p:nvSpPr>
          <p:spPr bwMode="auto">
            <a:xfrm flipH="1">
              <a:off x="9360012"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26" name="Freeform 568">
              <a:extLst>
                <a:ext uri="{FF2B5EF4-FFF2-40B4-BE49-F238E27FC236}">
                  <a16:creationId xmlns:a16="http://schemas.microsoft.com/office/drawing/2014/main" id="{79759CE5-9DDE-4350-A9B6-D1C1D81CFE6B}"/>
                </a:ext>
              </a:extLst>
            </p:cNvPr>
            <p:cNvSpPr>
              <a:spLocks/>
            </p:cNvSpPr>
            <p:nvPr/>
          </p:nvSpPr>
          <p:spPr bwMode="auto">
            <a:xfrm flipH="1">
              <a:off x="9033872"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27" name="Freeform 29">
              <a:extLst>
                <a:ext uri="{FF2B5EF4-FFF2-40B4-BE49-F238E27FC236}">
                  <a16:creationId xmlns:a16="http://schemas.microsoft.com/office/drawing/2014/main" id="{C400C638-EF37-4263-8DBD-7A93CE5FBB77}"/>
                </a:ext>
              </a:extLst>
            </p:cNvPr>
            <p:cNvSpPr>
              <a:spLocks/>
            </p:cNvSpPr>
            <p:nvPr/>
          </p:nvSpPr>
          <p:spPr bwMode="auto">
            <a:xfrm flipH="1">
              <a:off x="859814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28" name="Freeform 31">
              <a:extLst>
                <a:ext uri="{FF2B5EF4-FFF2-40B4-BE49-F238E27FC236}">
                  <a16:creationId xmlns:a16="http://schemas.microsoft.com/office/drawing/2014/main" id="{D609565C-29D3-4ACB-832E-A7773BC5238C}"/>
                </a:ext>
              </a:extLst>
            </p:cNvPr>
            <p:cNvSpPr>
              <a:spLocks/>
            </p:cNvSpPr>
            <p:nvPr/>
          </p:nvSpPr>
          <p:spPr bwMode="auto">
            <a:xfrm flipH="1">
              <a:off x="8705243"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29" name="Freeform 29">
              <a:extLst>
                <a:ext uri="{FF2B5EF4-FFF2-40B4-BE49-F238E27FC236}">
                  <a16:creationId xmlns:a16="http://schemas.microsoft.com/office/drawing/2014/main" id="{69DFA549-08C0-4D50-B468-0C165355FE87}"/>
                </a:ext>
              </a:extLst>
            </p:cNvPr>
            <p:cNvSpPr>
              <a:spLocks/>
            </p:cNvSpPr>
            <p:nvPr/>
          </p:nvSpPr>
          <p:spPr bwMode="auto">
            <a:xfrm flipH="1">
              <a:off x="826952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30" name="Freeform 30">
              <a:extLst>
                <a:ext uri="{FF2B5EF4-FFF2-40B4-BE49-F238E27FC236}">
                  <a16:creationId xmlns:a16="http://schemas.microsoft.com/office/drawing/2014/main" id="{40C600C1-0579-4448-A24F-80681719E90B}"/>
                </a:ext>
              </a:extLst>
            </p:cNvPr>
            <p:cNvSpPr>
              <a:spLocks/>
            </p:cNvSpPr>
            <p:nvPr/>
          </p:nvSpPr>
          <p:spPr bwMode="auto">
            <a:xfrm flipH="1">
              <a:off x="7943379"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31" name="Freeform 31">
              <a:extLst>
                <a:ext uri="{FF2B5EF4-FFF2-40B4-BE49-F238E27FC236}">
                  <a16:creationId xmlns:a16="http://schemas.microsoft.com/office/drawing/2014/main" id="{C73ABC56-87CF-4709-9458-BBA629B1124A}"/>
                </a:ext>
              </a:extLst>
            </p:cNvPr>
            <p:cNvSpPr>
              <a:spLocks/>
            </p:cNvSpPr>
            <p:nvPr/>
          </p:nvSpPr>
          <p:spPr bwMode="auto">
            <a:xfrm flipH="1">
              <a:off x="8376614"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32" name="Freeform 32">
              <a:extLst>
                <a:ext uri="{FF2B5EF4-FFF2-40B4-BE49-F238E27FC236}">
                  <a16:creationId xmlns:a16="http://schemas.microsoft.com/office/drawing/2014/main" id="{4B63C02D-BE29-4577-8C2B-1E1C6C4D72A7}"/>
                </a:ext>
              </a:extLst>
            </p:cNvPr>
            <p:cNvSpPr>
              <a:spLocks/>
            </p:cNvSpPr>
            <p:nvPr/>
          </p:nvSpPr>
          <p:spPr bwMode="auto">
            <a:xfrm flipH="1">
              <a:off x="8050474"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33" name="Freeform 29">
              <a:extLst>
                <a:ext uri="{FF2B5EF4-FFF2-40B4-BE49-F238E27FC236}">
                  <a16:creationId xmlns:a16="http://schemas.microsoft.com/office/drawing/2014/main" id="{75D2C754-7240-45B0-9373-48800CB5B09A}"/>
                </a:ext>
              </a:extLst>
            </p:cNvPr>
            <p:cNvSpPr>
              <a:spLocks/>
            </p:cNvSpPr>
            <p:nvPr/>
          </p:nvSpPr>
          <p:spPr bwMode="auto">
            <a:xfrm flipH="1">
              <a:off x="7614751"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34" name="Freeform 30">
              <a:extLst>
                <a:ext uri="{FF2B5EF4-FFF2-40B4-BE49-F238E27FC236}">
                  <a16:creationId xmlns:a16="http://schemas.microsoft.com/office/drawing/2014/main" id="{EBB3EEC1-6A5E-40A7-9238-B7643D781DFE}"/>
                </a:ext>
              </a:extLst>
            </p:cNvPr>
            <p:cNvSpPr>
              <a:spLocks/>
            </p:cNvSpPr>
            <p:nvPr/>
          </p:nvSpPr>
          <p:spPr bwMode="auto">
            <a:xfrm flipH="1">
              <a:off x="728861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35" name="Freeform 31">
              <a:extLst>
                <a:ext uri="{FF2B5EF4-FFF2-40B4-BE49-F238E27FC236}">
                  <a16:creationId xmlns:a16="http://schemas.microsoft.com/office/drawing/2014/main" id="{CB19B347-1146-4EC7-94DC-540DF73F1B57}"/>
                </a:ext>
              </a:extLst>
            </p:cNvPr>
            <p:cNvSpPr>
              <a:spLocks/>
            </p:cNvSpPr>
            <p:nvPr/>
          </p:nvSpPr>
          <p:spPr bwMode="auto">
            <a:xfrm flipH="1">
              <a:off x="7721846"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36" name="Freeform 32">
              <a:extLst>
                <a:ext uri="{FF2B5EF4-FFF2-40B4-BE49-F238E27FC236}">
                  <a16:creationId xmlns:a16="http://schemas.microsoft.com/office/drawing/2014/main" id="{AB132B5E-B5E6-4128-A9BF-BE52102616DA}"/>
                </a:ext>
              </a:extLst>
            </p:cNvPr>
            <p:cNvSpPr>
              <a:spLocks/>
            </p:cNvSpPr>
            <p:nvPr/>
          </p:nvSpPr>
          <p:spPr bwMode="auto">
            <a:xfrm flipH="1">
              <a:off x="7395705"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37" name="Freeform 29">
              <a:extLst>
                <a:ext uri="{FF2B5EF4-FFF2-40B4-BE49-F238E27FC236}">
                  <a16:creationId xmlns:a16="http://schemas.microsoft.com/office/drawing/2014/main" id="{9C6A4B57-10C1-48E5-B3C8-811592576820}"/>
                </a:ext>
              </a:extLst>
            </p:cNvPr>
            <p:cNvSpPr>
              <a:spLocks/>
            </p:cNvSpPr>
            <p:nvPr/>
          </p:nvSpPr>
          <p:spPr bwMode="auto">
            <a:xfrm flipH="1">
              <a:off x="6959982"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38" name="Freeform 30">
              <a:extLst>
                <a:ext uri="{FF2B5EF4-FFF2-40B4-BE49-F238E27FC236}">
                  <a16:creationId xmlns:a16="http://schemas.microsoft.com/office/drawing/2014/main" id="{90245AB8-D8C8-4C8F-8D9D-8450BBC52979}"/>
                </a:ext>
              </a:extLst>
            </p:cNvPr>
            <p:cNvSpPr>
              <a:spLocks/>
            </p:cNvSpPr>
            <p:nvPr/>
          </p:nvSpPr>
          <p:spPr bwMode="auto">
            <a:xfrm flipH="1">
              <a:off x="6633842"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39" name="Freeform 31">
              <a:extLst>
                <a:ext uri="{FF2B5EF4-FFF2-40B4-BE49-F238E27FC236}">
                  <a16:creationId xmlns:a16="http://schemas.microsoft.com/office/drawing/2014/main" id="{1F778E81-D780-4588-82A4-116A76B28577}"/>
                </a:ext>
              </a:extLst>
            </p:cNvPr>
            <p:cNvSpPr>
              <a:spLocks/>
            </p:cNvSpPr>
            <p:nvPr/>
          </p:nvSpPr>
          <p:spPr bwMode="auto">
            <a:xfrm flipH="1">
              <a:off x="7067077"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40" name="Freeform 32">
              <a:extLst>
                <a:ext uri="{FF2B5EF4-FFF2-40B4-BE49-F238E27FC236}">
                  <a16:creationId xmlns:a16="http://schemas.microsoft.com/office/drawing/2014/main" id="{DF3ADE49-1E81-470A-9CE0-DD30FFCF6F6F}"/>
                </a:ext>
              </a:extLst>
            </p:cNvPr>
            <p:cNvSpPr>
              <a:spLocks/>
            </p:cNvSpPr>
            <p:nvPr/>
          </p:nvSpPr>
          <p:spPr bwMode="auto">
            <a:xfrm flipH="1">
              <a:off x="6740936"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41" name="Freeform 29">
              <a:extLst>
                <a:ext uri="{FF2B5EF4-FFF2-40B4-BE49-F238E27FC236}">
                  <a16:creationId xmlns:a16="http://schemas.microsoft.com/office/drawing/2014/main" id="{F6F9D2CC-0104-403D-9ABE-8FAC4C01FED8}"/>
                </a:ext>
              </a:extLst>
            </p:cNvPr>
            <p:cNvSpPr>
              <a:spLocks/>
            </p:cNvSpPr>
            <p:nvPr/>
          </p:nvSpPr>
          <p:spPr bwMode="auto">
            <a:xfrm flipH="1">
              <a:off x="630521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42" name="Freeform 30">
              <a:extLst>
                <a:ext uri="{FF2B5EF4-FFF2-40B4-BE49-F238E27FC236}">
                  <a16:creationId xmlns:a16="http://schemas.microsoft.com/office/drawing/2014/main" id="{979D1D8B-D906-480E-A68A-2F36085C53FD}"/>
                </a:ext>
              </a:extLst>
            </p:cNvPr>
            <p:cNvSpPr>
              <a:spLocks/>
            </p:cNvSpPr>
            <p:nvPr/>
          </p:nvSpPr>
          <p:spPr bwMode="auto">
            <a:xfrm flipH="1">
              <a:off x="5979072"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43" name="Freeform 31">
              <a:extLst>
                <a:ext uri="{FF2B5EF4-FFF2-40B4-BE49-F238E27FC236}">
                  <a16:creationId xmlns:a16="http://schemas.microsoft.com/office/drawing/2014/main" id="{C33B33A1-D0AF-4F66-9071-F0964ECB5237}"/>
                </a:ext>
              </a:extLst>
            </p:cNvPr>
            <p:cNvSpPr>
              <a:spLocks/>
            </p:cNvSpPr>
            <p:nvPr/>
          </p:nvSpPr>
          <p:spPr bwMode="auto">
            <a:xfrm flipH="1">
              <a:off x="6412308"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44" name="Freeform 32">
              <a:extLst>
                <a:ext uri="{FF2B5EF4-FFF2-40B4-BE49-F238E27FC236}">
                  <a16:creationId xmlns:a16="http://schemas.microsoft.com/office/drawing/2014/main" id="{F5955873-F5FA-4EBC-8E60-75B926B621D1}"/>
                </a:ext>
              </a:extLst>
            </p:cNvPr>
            <p:cNvSpPr>
              <a:spLocks/>
            </p:cNvSpPr>
            <p:nvPr/>
          </p:nvSpPr>
          <p:spPr bwMode="auto">
            <a:xfrm flipH="1">
              <a:off x="6086167"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45" name="Freeform 587">
              <a:extLst>
                <a:ext uri="{FF2B5EF4-FFF2-40B4-BE49-F238E27FC236}">
                  <a16:creationId xmlns:a16="http://schemas.microsoft.com/office/drawing/2014/main" id="{C4F39140-419D-4139-A000-7BCC360E69BF}"/>
                </a:ext>
              </a:extLst>
            </p:cNvPr>
            <p:cNvSpPr>
              <a:spLocks/>
            </p:cNvSpPr>
            <p:nvPr/>
          </p:nvSpPr>
          <p:spPr bwMode="auto">
            <a:xfrm flipH="1">
              <a:off x="565044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46" name="Freeform 588">
              <a:extLst>
                <a:ext uri="{FF2B5EF4-FFF2-40B4-BE49-F238E27FC236}">
                  <a16:creationId xmlns:a16="http://schemas.microsoft.com/office/drawing/2014/main" id="{15CBCD50-9FBC-4B05-BE35-A026686F16AB}"/>
                </a:ext>
              </a:extLst>
            </p:cNvPr>
            <p:cNvSpPr>
              <a:spLocks/>
            </p:cNvSpPr>
            <p:nvPr/>
          </p:nvSpPr>
          <p:spPr bwMode="auto">
            <a:xfrm flipH="1">
              <a:off x="532430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47" name="Freeform 589">
              <a:extLst>
                <a:ext uri="{FF2B5EF4-FFF2-40B4-BE49-F238E27FC236}">
                  <a16:creationId xmlns:a16="http://schemas.microsoft.com/office/drawing/2014/main" id="{B6AEF22C-40E9-434E-9AD0-5AEC85543C57}"/>
                </a:ext>
              </a:extLst>
            </p:cNvPr>
            <p:cNvSpPr>
              <a:spLocks/>
            </p:cNvSpPr>
            <p:nvPr/>
          </p:nvSpPr>
          <p:spPr bwMode="auto">
            <a:xfrm flipH="1">
              <a:off x="5757539"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48" name="Freeform 590">
              <a:extLst>
                <a:ext uri="{FF2B5EF4-FFF2-40B4-BE49-F238E27FC236}">
                  <a16:creationId xmlns:a16="http://schemas.microsoft.com/office/drawing/2014/main" id="{0F205094-1E27-460C-BB2C-F9DBD6884300}"/>
                </a:ext>
              </a:extLst>
            </p:cNvPr>
            <p:cNvSpPr>
              <a:spLocks/>
            </p:cNvSpPr>
            <p:nvPr/>
          </p:nvSpPr>
          <p:spPr bwMode="auto">
            <a:xfrm flipH="1">
              <a:off x="5431399"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49" name="Freeform 29">
              <a:extLst>
                <a:ext uri="{FF2B5EF4-FFF2-40B4-BE49-F238E27FC236}">
                  <a16:creationId xmlns:a16="http://schemas.microsoft.com/office/drawing/2014/main" id="{97D0200D-3F06-45C8-AFC2-42F18A240EC4}"/>
                </a:ext>
              </a:extLst>
            </p:cNvPr>
            <p:cNvSpPr>
              <a:spLocks/>
            </p:cNvSpPr>
            <p:nvPr/>
          </p:nvSpPr>
          <p:spPr bwMode="auto">
            <a:xfrm flipH="1">
              <a:off x="499567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50" name="Freeform 31">
              <a:extLst>
                <a:ext uri="{FF2B5EF4-FFF2-40B4-BE49-F238E27FC236}">
                  <a16:creationId xmlns:a16="http://schemas.microsoft.com/office/drawing/2014/main" id="{DB4992C4-AB4F-4EE6-A461-6FDCB6A0DB03}"/>
                </a:ext>
              </a:extLst>
            </p:cNvPr>
            <p:cNvSpPr>
              <a:spLocks/>
            </p:cNvSpPr>
            <p:nvPr/>
          </p:nvSpPr>
          <p:spPr bwMode="auto">
            <a:xfrm flipH="1">
              <a:off x="5102769"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89" name="Freeform 29">
              <a:extLst>
                <a:ext uri="{FF2B5EF4-FFF2-40B4-BE49-F238E27FC236}">
                  <a16:creationId xmlns:a16="http://schemas.microsoft.com/office/drawing/2014/main" id="{94ECFFDB-6147-4CAF-B17A-A86057CDED5D}"/>
                </a:ext>
              </a:extLst>
            </p:cNvPr>
            <p:cNvSpPr>
              <a:spLocks/>
            </p:cNvSpPr>
            <p:nvPr/>
          </p:nvSpPr>
          <p:spPr bwMode="auto">
            <a:xfrm flipH="1">
              <a:off x="466704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0" name="Freeform 30">
              <a:extLst>
                <a:ext uri="{FF2B5EF4-FFF2-40B4-BE49-F238E27FC236}">
                  <a16:creationId xmlns:a16="http://schemas.microsoft.com/office/drawing/2014/main" id="{C9EA763E-17FA-4882-B97C-B030430622AF}"/>
                </a:ext>
              </a:extLst>
            </p:cNvPr>
            <p:cNvSpPr>
              <a:spLocks/>
            </p:cNvSpPr>
            <p:nvPr/>
          </p:nvSpPr>
          <p:spPr bwMode="auto">
            <a:xfrm flipH="1">
              <a:off x="4340907"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1" name="Freeform 31">
              <a:extLst>
                <a:ext uri="{FF2B5EF4-FFF2-40B4-BE49-F238E27FC236}">
                  <a16:creationId xmlns:a16="http://schemas.microsoft.com/office/drawing/2014/main" id="{058B2F3F-4B1E-4A7B-87C7-18F9FB1FE538}"/>
                </a:ext>
              </a:extLst>
            </p:cNvPr>
            <p:cNvSpPr>
              <a:spLocks/>
            </p:cNvSpPr>
            <p:nvPr/>
          </p:nvSpPr>
          <p:spPr bwMode="auto">
            <a:xfrm flipH="1">
              <a:off x="4774142"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2" name="Freeform 32">
              <a:extLst>
                <a:ext uri="{FF2B5EF4-FFF2-40B4-BE49-F238E27FC236}">
                  <a16:creationId xmlns:a16="http://schemas.microsoft.com/office/drawing/2014/main" id="{8691A76A-85E2-4A5F-BC18-3E4285958F6A}"/>
                </a:ext>
              </a:extLst>
            </p:cNvPr>
            <p:cNvSpPr>
              <a:spLocks/>
            </p:cNvSpPr>
            <p:nvPr/>
          </p:nvSpPr>
          <p:spPr bwMode="auto">
            <a:xfrm flipH="1">
              <a:off x="4448001"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3" name="Freeform 29">
              <a:extLst>
                <a:ext uri="{FF2B5EF4-FFF2-40B4-BE49-F238E27FC236}">
                  <a16:creationId xmlns:a16="http://schemas.microsoft.com/office/drawing/2014/main" id="{CB523568-76FF-4073-99A2-D78D676CA835}"/>
                </a:ext>
              </a:extLst>
            </p:cNvPr>
            <p:cNvSpPr>
              <a:spLocks/>
            </p:cNvSpPr>
            <p:nvPr/>
          </p:nvSpPr>
          <p:spPr bwMode="auto">
            <a:xfrm flipH="1">
              <a:off x="401227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4" name="Freeform 30">
              <a:extLst>
                <a:ext uri="{FF2B5EF4-FFF2-40B4-BE49-F238E27FC236}">
                  <a16:creationId xmlns:a16="http://schemas.microsoft.com/office/drawing/2014/main" id="{A8F99454-55AE-431A-A3C5-C47DA7483ADD}"/>
                </a:ext>
              </a:extLst>
            </p:cNvPr>
            <p:cNvSpPr>
              <a:spLocks/>
            </p:cNvSpPr>
            <p:nvPr/>
          </p:nvSpPr>
          <p:spPr bwMode="auto">
            <a:xfrm flipH="1">
              <a:off x="368613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5" name="Freeform 31">
              <a:extLst>
                <a:ext uri="{FF2B5EF4-FFF2-40B4-BE49-F238E27FC236}">
                  <a16:creationId xmlns:a16="http://schemas.microsoft.com/office/drawing/2014/main" id="{8F0FDA01-8DAA-4CD0-80A6-E8D3A81432DE}"/>
                </a:ext>
              </a:extLst>
            </p:cNvPr>
            <p:cNvSpPr>
              <a:spLocks/>
            </p:cNvSpPr>
            <p:nvPr/>
          </p:nvSpPr>
          <p:spPr bwMode="auto">
            <a:xfrm flipH="1">
              <a:off x="4119373"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6" name="Freeform 32">
              <a:extLst>
                <a:ext uri="{FF2B5EF4-FFF2-40B4-BE49-F238E27FC236}">
                  <a16:creationId xmlns:a16="http://schemas.microsoft.com/office/drawing/2014/main" id="{9CEF7F35-A1B1-43F3-8A04-5E72C03686A7}"/>
                </a:ext>
              </a:extLst>
            </p:cNvPr>
            <p:cNvSpPr>
              <a:spLocks/>
            </p:cNvSpPr>
            <p:nvPr/>
          </p:nvSpPr>
          <p:spPr bwMode="auto">
            <a:xfrm flipH="1">
              <a:off x="3793231"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7" name="Freeform 29">
              <a:extLst>
                <a:ext uri="{FF2B5EF4-FFF2-40B4-BE49-F238E27FC236}">
                  <a16:creationId xmlns:a16="http://schemas.microsoft.com/office/drawing/2014/main" id="{D13E7C3E-E4C8-429D-922F-192978A009CF}"/>
                </a:ext>
              </a:extLst>
            </p:cNvPr>
            <p:cNvSpPr>
              <a:spLocks/>
            </p:cNvSpPr>
            <p:nvPr/>
          </p:nvSpPr>
          <p:spPr bwMode="auto">
            <a:xfrm flipH="1">
              <a:off x="335751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8" name="Freeform 30">
              <a:extLst>
                <a:ext uri="{FF2B5EF4-FFF2-40B4-BE49-F238E27FC236}">
                  <a16:creationId xmlns:a16="http://schemas.microsoft.com/office/drawing/2014/main" id="{E0E374F6-FF36-4B21-84DB-AFE073667AD7}"/>
                </a:ext>
              </a:extLst>
            </p:cNvPr>
            <p:cNvSpPr>
              <a:spLocks/>
            </p:cNvSpPr>
            <p:nvPr/>
          </p:nvSpPr>
          <p:spPr bwMode="auto">
            <a:xfrm flipH="1">
              <a:off x="3031369"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9" name="Freeform 31">
              <a:extLst>
                <a:ext uri="{FF2B5EF4-FFF2-40B4-BE49-F238E27FC236}">
                  <a16:creationId xmlns:a16="http://schemas.microsoft.com/office/drawing/2014/main" id="{8C22C2CF-C025-4B53-8DD9-CD692B1302C1}"/>
                </a:ext>
              </a:extLst>
            </p:cNvPr>
            <p:cNvSpPr>
              <a:spLocks/>
            </p:cNvSpPr>
            <p:nvPr/>
          </p:nvSpPr>
          <p:spPr bwMode="auto">
            <a:xfrm flipH="1">
              <a:off x="3464604"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00" name="Freeform 32">
              <a:extLst>
                <a:ext uri="{FF2B5EF4-FFF2-40B4-BE49-F238E27FC236}">
                  <a16:creationId xmlns:a16="http://schemas.microsoft.com/office/drawing/2014/main" id="{1D453FBC-0C7C-4A0B-91D6-4D374DDEB47E}"/>
                </a:ext>
              </a:extLst>
            </p:cNvPr>
            <p:cNvSpPr>
              <a:spLocks/>
            </p:cNvSpPr>
            <p:nvPr/>
          </p:nvSpPr>
          <p:spPr bwMode="auto">
            <a:xfrm flipH="1">
              <a:off x="3138464"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01" name="Freeform 29">
              <a:extLst>
                <a:ext uri="{FF2B5EF4-FFF2-40B4-BE49-F238E27FC236}">
                  <a16:creationId xmlns:a16="http://schemas.microsoft.com/office/drawing/2014/main" id="{8F950A3A-5B59-48B9-8724-5E2485738B18}"/>
                </a:ext>
              </a:extLst>
            </p:cNvPr>
            <p:cNvSpPr>
              <a:spLocks/>
            </p:cNvSpPr>
            <p:nvPr/>
          </p:nvSpPr>
          <p:spPr bwMode="auto">
            <a:xfrm flipH="1">
              <a:off x="270274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02" name="Freeform 30">
              <a:extLst>
                <a:ext uri="{FF2B5EF4-FFF2-40B4-BE49-F238E27FC236}">
                  <a16:creationId xmlns:a16="http://schemas.microsoft.com/office/drawing/2014/main" id="{06287C92-C071-4E52-8008-C5A16C0A6C11}"/>
                </a:ext>
              </a:extLst>
            </p:cNvPr>
            <p:cNvSpPr>
              <a:spLocks/>
            </p:cNvSpPr>
            <p:nvPr/>
          </p:nvSpPr>
          <p:spPr bwMode="auto">
            <a:xfrm flipH="1">
              <a:off x="2376599"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03" name="Freeform 31">
              <a:extLst>
                <a:ext uri="{FF2B5EF4-FFF2-40B4-BE49-F238E27FC236}">
                  <a16:creationId xmlns:a16="http://schemas.microsoft.com/office/drawing/2014/main" id="{F259D4AF-67CD-40FD-BFDD-834B59513786}"/>
                </a:ext>
              </a:extLst>
            </p:cNvPr>
            <p:cNvSpPr>
              <a:spLocks/>
            </p:cNvSpPr>
            <p:nvPr/>
          </p:nvSpPr>
          <p:spPr bwMode="auto">
            <a:xfrm flipH="1">
              <a:off x="2809836"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04" name="Freeform 32">
              <a:extLst>
                <a:ext uri="{FF2B5EF4-FFF2-40B4-BE49-F238E27FC236}">
                  <a16:creationId xmlns:a16="http://schemas.microsoft.com/office/drawing/2014/main" id="{A1242AF8-F250-4088-A15B-8F269BB4D5BF}"/>
                </a:ext>
              </a:extLst>
            </p:cNvPr>
            <p:cNvSpPr>
              <a:spLocks/>
            </p:cNvSpPr>
            <p:nvPr/>
          </p:nvSpPr>
          <p:spPr bwMode="auto">
            <a:xfrm flipH="1">
              <a:off x="2483694"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05" name="Freeform 447">
              <a:extLst>
                <a:ext uri="{FF2B5EF4-FFF2-40B4-BE49-F238E27FC236}">
                  <a16:creationId xmlns:a16="http://schemas.microsoft.com/office/drawing/2014/main" id="{EF327593-8E3D-4561-BFBC-581F498E34C9}"/>
                </a:ext>
              </a:extLst>
            </p:cNvPr>
            <p:cNvSpPr>
              <a:spLocks/>
            </p:cNvSpPr>
            <p:nvPr/>
          </p:nvSpPr>
          <p:spPr bwMode="auto">
            <a:xfrm flipH="1">
              <a:off x="2047972"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06" name="Freeform 448">
              <a:extLst>
                <a:ext uri="{FF2B5EF4-FFF2-40B4-BE49-F238E27FC236}">
                  <a16:creationId xmlns:a16="http://schemas.microsoft.com/office/drawing/2014/main" id="{69190830-FE3A-48D0-9715-89622CBD0C49}"/>
                </a:ext>
              </a:extLst>
            </p:cNvPr>
            <p:cNvSpPr>
              <a:spLocks/>
            </p:cNvSpPr>
            <p:nvPr/>
          </p:nvSpPr>
          <p:spPr bwMode="auto">
            <a:xfrm flipH="1">
              <a:off x="172183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07" name="Freeform 449">
              <a:extLst>
                <a:ext uri="{FF2B5EF4-FFF2-40B4-BE49-F238E27FC236}">
                  <a16:creationId xmlns:a16="http://schemas.microsoft.com/office/drawing/2014/main" id="{1BEF2E53-1E1E-48BB-8744-C68CCA2EA8F5}"/>
                </a:ext>
              </a:extLst>
            </p:cNvPr>
            <p:cNvSpPr>
              <a:spLocks/>
            </p:cNvSpPr>
            <p:nvPr/>
          </p:nvSpPr>
          <p:spPr bwMode="auto">
            <a:xfrm flipH="1">
              <a:off x="2155066"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08" name="Freeform 450">
              <a:extLst>
                <a:ext uri="{FF2B5EF4-FFF2-40B4-BE49-F238E27FC236}">
                  <a16:creationId xmlns:a16="http://schemas.microsoft.com/office/drawing/2014/main" id="{9B292CAB-0FE5-4528-BCCC-C15FCFD3D985}"/>
                </a:ext>
              </a:extLst>
            </p:cNvPr>
            <p:cNvSpPr>
              <a:spLocks/>
            </p:cNvSpPr>
            <p:nvPr/>
          </p:nvSpPr>
          <p:spPr bwMode="auto">
            <a:xfrm flipH="1">
              <a:off x="1828926"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09" name="Freeform 29">
              <a:extLst>
                <a:ext uri="{FF2B5EF4-FFF2-40B4-BE49-F238E27FC236}">
                  <a16:creationId xmlns:a16="http://schemas.microsoft.com/office/drawing/2014/main" id="{3484EF0C-EC7E-4422-BF44-3C8EFA75DA3D}"/>
                </a:ext>
              </a:extLst>
            </p:cNvPr>
            <p:cNvSpPr>
              <a:spLocks/>
            </p:cNvSpPr>
            <p:nvPr/>
          </p:nvSpPr>
          <p:spPr bwMode="auto">
            <a:xfrm flipH="1">
              <a:off x="139320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10" name="Freeform 31">
              <a:extLst>
                <a:ext uri="{FF2B5EF4-FFF2-40B4-BE49-F238E27FC236}">
                  <a16:creationId xmlns:a16="http://schemas.microsoft.com/office/drawing/2014/main" id="{6CA7C5FB-4991-4DAD-BB72-A31DD8F8B413}"/>
                </a:ext>
              </a:extLst>
            </p:cNvPr>
            <p:cNvSpPr>
              <a:spLocks/>
            </p:cNvSpPr>
            <p:nvPr/>
          </p:nvSpPr>
          <p:spPr bwMode="auto">
            <a:xfrm flipH="1">
              <a:off x="1500297"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11" name="Freeform 29">
              <a:extLst>
                <a:ext uri="{FF2B5EF4-FFF2-40B4-BE49-F238E27FC236}">
                  <a16:creationId xmlns:a16="http://schemas.microsoft.com/office/drawing/2014/main" id="{71EAC17D-AC60-48CB-B898-538DC14BB442}"/>
                </a:ext>
              </a:extLst>
            </p:cNvPr>
            <p:cNvSpPr>
              <a:spLocks/>
            </p:cNvSpPr>
            <p:nvPr/>
          </p:nvSpPr>
          <p:spPr bwMode="auto">
            <a:xfrm flipH="1">
              <a:off x="106457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12" name="Freeform 30">
              <a:extLst>
                <a:ext uri="{FF2B5EF4-FFF2-40B4-BE49-F238E27FC236}">
                  <a16:creationId xmlns:a16="http://schemas.microsoft.com/office/drawing/2014/main" id="{51E05D79-CFDA-4A7B-BD87-3B4ACEBEB9CA}"/>
                </a:ext>
              </a:extLst>
            </p:cNvPr>
            <p:cNvSpPr>
              <a:spLocks/>
            </p:cNvSpPr>
            <p:nvPr/>
          </p:nvSpPr>
          <p:spPr bwMode="auto">
            <a:xfrm flipH="1">
              <a:off x="73843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13" name="Freeform 31">
              <a:extLst>
                <a:ext uri="{FF2B5EF4-FFF2-40B4-BE49-F238E27FC236}">
                  <a16:creationId xmlns:a16="http://schemas.microsoft.com/office/drawing/2014/main" id="{776AEBED-0BC1-433E-8F7E-A73839428630}"/>
                </a:ext>
              </a:extLst>
            </p:cNvPr>
            <p:cNvSpPr>
              <a:spLocks/>
            </p:cNvSpPr>
            <p:nvPr/>
          </p:nvSpPr>
          <p:spPr bwMode="auto">
            <a:xfrm flipH="1">
              <a:off x="1171668"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14" name="Freeform 32">
              <a:extLst>
                <a:ext uri="{FF2B5EF4-FFF2-40B4-BE49-F238E27FC236}">
                  <a16:creationId xmlns:a16="http://schemas.microsoft.com/office/drawing/2014/main" id="{6848562B-16FD-47CF-A3A0-438E48D637FB}"/>
                </a:ext>
              </a:extLst>
            </p:cNvPr>
            <p:cNvSpPr>
              <a:spLocks/>
            </p:cNvSpPr>
            <p:nvPr/>
          </p:nvSpPr>
          <p:spPr bwMode="auto">
            <a:xfrm flipH="1">
              <a:off x="845528"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15" name="Freeform 29">
              <a:extLst>
                <a:ext uri="{FF2B5EF4-FFF2-40B4-BE49-F238E27FC236}">
                  <a16:creationId xmlns:a16="http://schemas.microsoft.com/office/drawing/2014/main" id="{AF2205AF-95CE-422F-8277-283A57842227}"/>
                </a:ext>
              </a:extLst>
            </p:cNvPr>
            <p:cNvSpPr>
              <a:spLocks/>
            </p:cNvSpPr>
            <p:nvPr/>
          </p:nvSpPr>
          <p:spPr bwMode="auto">
            <a:xfrm flipH="1">
              <a:off x="40980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16" name="Freeform 30">
              <a:extLst>
                <a:ext uri="{FF2B5EF4-FFF2-40B4-BE49-F238E27FC236}">
                  <a16:creationId xmlns:a16="http://schemas.microsoft.com/office/drawing/2014/main" id="{737A3A5E-14AF-4D90-A13F-15C858F95246}"/>
                </a:ext>
              </a:extLst>
            </p:cNvPr>
            <p:cNvSpPr>
              <a:spLocks/>
            </p:cNvSpPr>
            <p:nvPr/>
          </p:nvSpPr>
          <p:spPr bwMode="auto">
            <a:xfrm flipH="1">
              <a:off x="83664"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17" name="Freeform 31">
              <a:extLst>
                <a:ext uri="{FF2B5EF4-FFF2-40B4-BE49-F238E27FC236}">
                  <a16:creationId xmlns:a16="http://schemas.microsoft.com/office/drawing/2014/main" id="{D4789729-3BCE-4B1D-ACB7-C6E0F0F43838}"/>
                </a:ext>
              </a:extLst>
            </p:cNvPr>
            <p:cNvSpPr>
              <a:spLocks/>
            </p:cNvSpPr>
            <p:nvPr/>
          </p:nvSpPr>
          <p:spPr bwMode="auto">
            <a:xfrm flipH="1">
              <a:off x="516899"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18" name="Freeform 32">
              <a:extLst>
                <a:ext uri="{FF2B5EF4-FFF2-40B4-BE49-F238E27FC236}">
                  <a16:creationId xmlns:a16="http://schemas.microsoft.com/office/drawing/2014/main" id="{BDC3E4DE-455B-44F9-8756-E2D3F04A6D93}"/>
                </a:ext>
              </a:extLst>
            </p:cNvPr>
            <p:cNvSpPr>
              <a:spLocks/>
            </p:cNvSpPr>
            <p:nvPr/>
          </p:nvSpPr>
          <p:spPr bwMode="auto">
            <a:xfrm flipH="1">
              <a:off x="190758"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798" name="Group 1797">
            <a:extLst>
              <a:ext uri="{FF2B5EF4-FFF2-40B4-BE49-F238E27FC236}">
                <a16:creationId xmlns:a16="http://schemas.microsoft.com/office/drawing/2014/main" id="{5F02200C-C22A-4A75-B14B-3B600A54815C}"/>
              </a:ext>
            </a:extLst>
          </p:cNvPr>
          <p:cNvGrpSpPr/>
          <p:nvPr userDrawn="1"/>
        </p:nvGrpSpPr>
        <p:grpSpPr>
          <a:xfrm>
            <a:off x="85341" y="937233"/>
            <a:ext cx="12250686" cy="180153"/>
            <a:chOff x="83663" y="795844"/>
            <a:chExt cx="12009863" cy="176637"/>
          </a:xfrm>
        </p:grpSpPr>
        <p:sp>
          <p:nvSpPr>
            <p:cNvPr id="543" name="Freeform 29">
              <a:extLst>
                <a:ext uri="{FF2B5EF4-FFF2-40B4-BE49-F238E27FC236}">
                  <a16:creationId xmlns:a16="http://schemas.microsoft.com/office/drawing/2014/main" id="{6848065B-1377-4A23-8465-C03CED970868}"/>
                </a:ext>
              </a:extLst>
            </p:cNvPr>
            <p:cNvSpPr>
              <a:spLocks/>
            </p:cNvSpPr>
            <p:nvPr/>
          </p:nvSpPr>
          <p:spPr bwMode="auto">
            <a:xfrm>
              <a:off x="305196"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44" name="Freeform 30">
              <a:extLst>
                <a:ext uri="{FF2B5EF4-FFF2-40B4-BE49-F238E27FC236}">
                  <a16:creationId xmlns:a16="http://schemas.microsoft.com/office/drawing/2014/main" id="{5FC7E91F-C2CD-4879-9041-52792503E21E}"/>
                </a:ext>
              </a:extLst>
            </p:cNvPr>
            <p:cNvSpPr>
              <a:spLocks/>
            </p:cNvSpPr>
            <p:nvPr/>
          </p:nvSpPr>
          <p:spPr bwMode="auto">
            <a:xfrm>
              <a:off x="63133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45" name="Freeform 31">
              <a:extLst>
                <a:ext uri="{FF2B5EF4-FFF2-40B4-BE49-F238E27FC236}">
                  <a16:creationId xmlns:a16="http://schemas.microsoft.com/office/drawing/2014/main" id="{48D46C1F-B0AB-48F1-97F5-F23DA11348AF}"/>
                </a:ext>
              </a:extLst>
            </p:cNvPr>
            <p:cNvSpPr>
              <a:spLocks/>
            </p:cNvSpPr>
            <p:nvPr/>
          </p:nvSpPr>
          <p:spPr bwMode="auto">
            <a:xfrm>
              <a:off x="83663"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46" name="Freeform 32">
              <a:extLst>
                <a:ext uri="{FF2B5EF4-FFF2-40B4-BE49-F238E27FC236}">
                  <a16:creationId xmlns:a16="http://schemas.microsoft.com/office/drawing/2014/main" id="{A570722E-36D8-4DE7-99C6-793A112D85B9}"/>
                </a:ext>
              </a:extLst>
            </p:cNvPr>
            <p:cNvSpPr>
              <a:spLocks/>
            </p:cNvSpPr>
            <p:nvPr/>
          </p:nvSpPr>
          <p:spPr bwMode="auto">
            <a:xfrm>
              <a:off x="412290"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47" name="Freeform 29">
              <a:extLst>
                <a:ext uri="{FF2B5EF4-FFF2-40B4-BE49-F238E27FC236}">
                  <a16:creationId xmlns:a16="http://schemas.microsoft.com/office/drawing/2014/main" id="{FA7A1E9E-6726-421A-A64F-6DB8A7D1426B}"/>
                </a:ext>
              </a:extLst>
            </p:cNvPr>
            <p:cNvSpPr>
              <a:spLocks/>
            </p:cNvSpPr>
            <p:nvPr/>
          </p:nvSpPr>
          <p:spPr bwMode="auto">
            <a:xfrm>
              <a:off x="959966"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48" name="Freeform 30">
              <a:extLst>
                <a:ext uri="{FF2B5EF4-FFF2-40B4-BE49-F238E27FC236}">
                  <a16:creationId xmlns:a16="http://schemas.microsoft.com/office/drawing/2014/main" id="{E98FE030-8CD4-40ED-8497-2D1A677F61CF}"/>
                </a:ext>
              </a:extLst>
            </p:cNvPr>
            <p:cNvSpPr>
              <a:spLocks/>
            </p:cNvSpPr>
            <p:nvPr/>
          </p:nvSpPr>
          <p:spPr bwMode="auto">
            <a:xfrm>
              <a:off x="1286106"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49" name="Freeform 31">
              <a:extLst>
                <a:ext uri="{FF2B5EF4-FFF2-40B4-BE49-F238E27FC236}">
                  <a16:creationId xmlns:a16="http://schemas.microsoft.com/office/drawing/2014/main" id="{F732A4A6-A4DB-4DB5-9C07-855566567D1D}"/>
                </a:ext>
              </a:extLst>
            </p:cNvPr>
            <p:cNvSpPr>
              <a:spLocks/>
            </p:cNvSpPr>
            <p:nvPr/>
          </p:nvSpPr>
          <p:spPr bwMode="auto">
            <a:xfrm>
              <a:off x="738432"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50" name="Freeform 32">
              <a:extLst>
                <a:ext uri="{FF2B5EF4-FFF2-40B4-BE49-F238E27FC236}">
                  <a16:creationId xmlns:a16="http://schemas.microsoft.com/office/drawing/2014/main" id="{653D0EB4-D0DE-4CEE-AAAC-1DD6D85E8A7E}"/>
                </a:ext>
              </a:extLst>
            </p:cNvPr>
            <p:cNvSpPr>
              <a:spLocks/>
            </p:cNvSpPr>
            <p:nvPr/>
          </p:nvSpPr>
          <p:spPr bwMode="auto">
            <a:xfrm>
              <a:off x="1067060"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51" name="Freeform 29">
              <a:extLst>
                <a:ext uri="{FF2B5EF4-FFF2-40B4-BE49-F238E27FC236}">
                  <a16:creationId xmlns:a16="http://schemas.microsoft.com/office/drawing/2014/main" id="{9DEBC409-18DD-4BBD-8159-B2736BC849BD}"/>
                </a:ext>
              </a:extLst>
            </p:cNvPr>
            <p:cNvSpPr>
              <a:spLocks/>
            </p:cNvSpPr>
            <p:nvPr/>
          </p:nvSpPr>
          <p:spPr bwMode="auto">
            <a:xfrm>
              <a:off x="1614734"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52" name="Freeform 30">
              <a:extLst>
                <a:ext uri="{FF2B5EF4-FFF2-40B4-BE49-F238E27FC236}">
                  <a16:creationId xmlns:a16="http://schemas.microsoft.com/office/drawing/2014/main" id="{C1FA6741-C9AE-4D5E-B0D3-214C3A01989D}"/>
                </a:ext>
              </a:extLst>
            </p:cNvPr>
            <p:cNvSpPr>
              <a:spLocks/>
            </p:cNvSpPr>
            <p:nvPr/>
          </p:nvSpPr>
          <p:spPr bwMode="auto">
            <a:xfrm>
              <a:off x="194087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53" name="Freeform 31">
              <a:extLst>
                <a:ext uri="{FF2B5EF4-FFF2-40B4-BE49-F238E27FC236}">
                  <a16:creationId xmlns:a16="http://schemas.microsoft.com/office/drawing/2014/main" id="{D4EFDCE7-A1F5-47A4-88FB-1F920149E56C}"/>
                </a:ext>
              </a:extLst>
            </p:cNvPr>
            <p:cNvSpPr>
              <a:spLocks/>
            </p:cNvSpPr>
            <p:nvPr/>
          </p:nvSpPr>
          <p:spPr bwMode="auto">
            <a:xfrm>
              <a:off x="1393201"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54" name="Freeform 32">
              <a:extLst>
                <a:ext uri="{FF2B5EF4-FFF2-40B4-BE49-F238E27FC236}">
                  <a16:creationId xmlns:a16="http://schemas.microsoft.com/office/drawing/2014/main" id="{F90D7821-4C40-4FB5-AB2E-1B5DB393FCE2}"/>
                </a:ext>
              </a:extLst>
            </p:cNvPr>
            <p:cNvSpPr>
              <a:spLocks/>
            </p:cNvSpPr>
            <p:nvPr/>
          </p:nvSpPr>
          <p:spPr bwMode="auto">
            <a:xfrm>
              <a:off x="1721829"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55" name="Freeform 29">
              <a:extLst>
                <a:ext uri="{FF2B5EF4-FFF2-40B4-BE49-F238E27FC236}">
                  <a16:creationId xmlns:a16="http://schemas.microsoft.com/office/drawing/2014/main" id="{B154F13F-C320-452A-8B9C-56F572730A57}"/>
                </a:ext>
              </a:extLst>
            </p:cNvPr>
            <p:cNvSpPr>
              <a:spLocks/>
            </p:cNvSpPr>
            <p:nvPr/>
          </p:nvSpPr>
          <p:spPr bwMode="auto">
            <a:xfrm>
              <a:off x="2269503"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56" name="Freeform 30">
              <a:extLst>
                <a:ext uri="{FF2B5EF4-FFF2-40B4-BE49-F238E27FC236}">
                  <a16:creationId xmlns:a16="http://schemas.microsoft.com/office/drawing/2014/main" id="{DF2F6850-9CF8-4F0A-A390-57B080FB2D9D}"/>
                </a:ext>
              </a:extLst>
            </p:cNvPr>
            <p:cNvSpPr>
              <a:spLocks/>
            </p:cNvSpPr>
            <p:nvPr/>
          </p:nvSpPr>
          <p:spPr bwMode="auto">
            <a:xfrm>
              <a:off x="2595644"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57" name="Freeform 31">
              <a:extLst>
                <a:ext uri="{FF2B5EF4-FFF2-40B4-BE49-F238E27FC236}">
                  <a16:creationId xmlns:a16="http://schemas.microsoft.com/office/drawing/2014/main" id="{32B42DA3-F9EF-4D3F-AA6F-07CC8737691B}"/>
                </a:ext>
              </a:extLst>
            </p:cNvPr>
            <p:cNvSpPr>
              <a:spLocks/>
            </p:cNvSpPr>
            <p:nvPr/>
          </p:nvSpPr>
          <p:spPr bwMode="auto">
            <a:xfrm>
              <a:off x="2047969"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58" name="Freeform 32">
              <a:extLst>
                <a:ext uri="{FF2B5EF4-FFF2-40B4-BE49-F238E27FC236}">
                  <a16:creationId xmlns:a16="http://schemas.microsoft.com/office/drawing/2014/main" id="{D4090B04-88A6-4201-8717-68D0A8FC2816}"/>
                </a:ext>
              </a:extLst>
            </p:cNvPr>
            <p:cNvSpPr>
              <a:spLocks/>
            </p:cNvSpPr>
            <p:nvPr/>
          </p:nvSpPr>
          <p:spPr bwMode="auto">
            <a:xfrm>
              <a:off x="2376598"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59" name="Freeform 477">
              <a:extLst>
                <a:ext uri="{FF2B5EF4-FFF2-40B4-BE49-F238E27FC236}">
                  <a16:creationId xmlns:a16="http://schemas.microsoft.com/office/drawing/2014/main" id="{EE5BDC09-C71F-4891-B663-0BB915350AF5}"/>
                </a:ext>
              </a:extLst>
            </p:cNvPr>
            <p:cNvSpPr>
              <a:spLocks/>
            </p:cNvSpPr>
            <p:nvPr/>
          </p:nvSpPr>
          <p:spPr bwMode="auto">
            <a:xfrm>
              <a:off x="292427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60" name="Freeform 478">
              <a:extLst>
                <a:ext uri="{FF2B5EF4-FFF2-40B4-BE49-F238E27FC236}">
                  <a16:creationId xmlns:a16="http://schemas.microsoft.com/office/drawing/2014/main" id="{FF3FEFCC-6161-4383-9A8E-86D88406887E}"/>
                </a:ext>
              </a:extLst>
            </p:cNvPr>
            <p:cNvSpPr>
              <a:spLocks/>
            </p:cNvSpPr>
            <p:nvPr/>
          </p:nvSpPr>
          <p:spPr bwMode="auto">
            <a:xfrm>
              <a:off x="3250413"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61" name="Freeform 479">
              <a:extLst>
                <a:ext uri="{FF2B5EF4-FFF2-40B4-BE49-F238E27FC236}">
                  <a16:creationId xmlns:a16="http://schemas.microsoft.com/office/drawing/2014/main" id="{120C69E0-06DB-41BB-9B9A-F5319301CE19}"/>
                </a:ext>
              </a:extLst>
            </p:cNvPr>
            <p:cNvSpPr>
              <a:spLocks/>
            </p:cNvSpPr>
            <p:nvPr/>
          </p:nvSpPr>
          <p:spPr bwMode="auto">
            <a:xfrm>
              <a:off x="2702739"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62" name="Freeform 480">
              <a:extLst>
                <a:ext uri="{FF2B5EF4-FFF2-40B4-BE49-F238E27FC236}">
                  <a16:creationId xmlns:a16="http://schemas.microsoft.com/office/drawing/2014/main" id="{3D13074E-4582-46CD-96C9-9CE6E75BDDFC}"/>
                </a:ext>
              </a:extLst>
            </p:cNvPr>
            <p:cNvSpPr>
              <a:spLocks/>
            </p:cNvSpPr>
            <p:nvPr/>
          </p:nvSpPr>
          <p:spPr bwMode="auto">
            <a:xfrm>
              <a:off x="3031366"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63" name="Freeform 29">
              <a:extLst>
                <a:ext uri="{FF2B5EF4-FFF2-40B4-BE49-F238E27FC236}">
                  <a16:creationId xmlns:a16="http://schemas.microsoft.com/office/drawing/2014/main" id="{6FFA26B9-D9F0-4D99-A70C-555B908F413B}"/>
                </a:ext>
              </a:extLst>
            </p:cNvPr>
            <p:cNvSpPr>
              <a:spLocks/>
            </p:cNvSpPr>
            <p:nvPr/>
          </p:nvSpPr>
          <p:spPr bwMode="auto">
            <a:xfrm>
              <a:off x="357904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64" name="Freeform 31">
              <a:extLst>
                <a:ext uri="{FF2B5EF4-FFF2-40B4-BE49-F238E27FC236}">
                  <a16:creationId xmlns:a16="http://schemas.microsoft.com/office/drawing/2014/main" id="{6F280A6F-F67F-4DE7-8050-B8F2E2AE26D2}"/>
                </a:ext>
              </a:extLst>
            </p:cNvPr>
            <p:cNvSpPr>
              <a:spLocks/>
            </p:cNvSpPr>
            <p:nvPr/>
          </p:nvSpPr>
          <p:spPr bwMode="auto">
            <a:xfrm>
              <a:off x="3357508"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65" name="Freeform 29">
              <a:extLst>
                <a:ext uri="{FF2B5EF4-FFF2-40B4-BE49-F238E27FC236}">
                  <a16:creationId xmlns:a16="http://schemas.microsoft.com/office/drawing/2014/main" id="{C8E90094-69DE-4651-9545-A71340266DE0}"/>
                </a:ext>
              </a:extLst>
            </p:cNvPr>
            <p:cNvSpPr>
              <a:spLocks/>
            </p:cNvSpPr>
            <p:nvPr/>
          </p:nvSpPr>
          <p:spPr bwMode="auto">
            <a:xfrm>
              <a:off x="390767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66" name="Freeform 30">
              <a:extLst>
                <a:ext uri="{FF2B5EF4-FFF2-40B4-BE49-F238E27FC236}">
                  <a16:creationId xmlns:a16="http://schemas.microsoft.com/office/drawing/2014/main" id="{830570CB-E4A4-4603-B75E-205A81F40FE6}"/>
                </a:ext>
              </a:extLst>
            </p:cNvPr>
            <p:cNvSpPr>
              <a:spLocks/>
            </p:cNvSpPr>
            <p:nvPr/>
          </p:nvSpPr>
          <p:spPr bwMode="auto">
            <a:xfrm>
              <a:off x="4233811"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67" name="Freeform 31">
              <a:extLst>
                <a:ext uri="{FF2B5EF4-FFF2-40B4-BE49-F238E27FC236}">
                  <a16:creationId xmlns:a16="http://schemas.microsoft.com/office/drawing/2014/main" id="{BDC7470C-762D-4D12-AE23-6BD7A63DCF70}"/>
                </a:ext>
              </a:extLst>
            </p:cNvPr>
            <p:cNvSpPr>
              <a:spLocks/>
            </p:cNvSpPr>
            <p:nvPr/>
          </p:nvSpPr>
          <p:spPr bwMode="auto">
            <a:xfrm>
              <a:off x="3686136"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68" name="Freeform 32">
              <a:extLst>
                <a:ext uri="{FF2B5EF4-FFF2-40B4-BE49-F238E27FC236}">
                  <a16:creationId xmlns:a16="http://schemas.microsoft.com/office/drawing/2014/main" id="{5EB80833-126E-4ADE-8495-0389BC2E6985}"/>
                </a:ext>
              </a:extLst>
            </p:cNvPr>
            <p:cNvSpPr>
              <a:spLocks/>
            </p:cNvSpPr>
            <p:nvPr/>
          </p:nvSpPr>
          <p:spPr bwMode="auto">
            <a:xfrm>
              <a:off x="4014764"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69" name="Freeform 29">
              <a:extLst>
                <a:ext uri="{FF2B5EF4-FFF2-40B4-BE49-F238E27FC236}">
                  <a16:creationId xmlns:a16="http://schemas.microsoft.com/office/drawing/2014/main" id="{5DF22FA4-E31F-46C8-AE8E-92FDD8F80341}"/>
                </a:ext>
              </a:extLst>
            </p:cNvPr>
            <p:cNvSpPr>
              <a:spLocks/>
            </p:cNvSpPr>
            <p:nvPr/>
          </p:nvSpPr>
          <p:spPr bwMode="auto">
            <a:xfrm>
              <a:off x="4562439"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70" name="Freeform 30">
              <a:extLst>
                <a:ext uri="{FF2B5EF4-FFF2-40B4-BE49-F238E27FC236}">
                  <a16:creationId xmlns:a16="http://schemas.microsoft.com/office/drawing/2014/main" id="{E29D7A71-2F96-40DD-AD08-E7D5B8E63FF8}"/>
                </a:ext>
              </a:extLst>
            </p:cNvPr>
            <p:cNvSpPr>
              <a:spLocks/>
            </p:cNvSpPr>
            <p:nvPr/>
          </p:nvSpPr>
          <p:spPr bwMode="auto">
            <a:xfrm>
              <a:off x="488858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71" name="Freeform 31">
              <a:extLst>
                <a:ext uri="{FF2B5EF4-FFF2-40B4-BE49-F238E27FC236}">
                  <a16:creationId xmlns:a16="http://schemas.microsoft.com/office/drawing/2014/main" id="{74D10B8E-94AC-4D0F-A6A2-03CB3E835496}"/>
                </a:ext>
              </a:extLst>
            </p:cNvPr>
            <p:cNvSpPr>
              <a:spLocks/>
            </p:cNvSpPr>
            <p:nvPr/>
          </p:nvSpPr>
          <p:spPr bwMode="auto">
            <a:xfrm>
              <a:off x="4340905"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72" name="Freeform 32">
              <a:extLst>
                <a:ext uri="{FF2B5EF4-FFF2-40B4-BE49-F238E27FC236}">
                  <a16:creationId xmlns:a16="http://schemas.microsoft.com/office/drawing/2014/main" id="{3547FE03-F7E4-45C4-A772-3DB66F006798}"/>
                </a:ext>
              </a:extLst>
            </p:cNvPr>
            <p:cNvSpPr>
              <a:spLocks/>
            </p:cNvSpPr>
            <p:nvPr/>
          </p:nvSpPr>
          <p:spPr bwMode="auto">
            <a:xfrm>
              <a:off x="4669534"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73" name="Freeform 29">
              <a:extLst>
                <a:ext uri="{FF2B5EF4-FFF2-40B4-BE49-F238E27FC236}">
                  <a16:creationId xmlns:a16="http://schemas.microsoft.com/office/drawing/2014/main" id="{EFB07733-17B8-4D5C-AA17-430A38595641}"/>
                </a:ext>
              </a:extLst>
            </p:cNvPr>
            <p:cNvSpPr>
              <a:spLocks/>
            </p:cNvSpPr>
            <p:nvPr/>
          </p:nvSpPr>
          <p:spPr bwMode="auto">
            <a:xfrm>
              <a:off x="5217208"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74" name="Freeform 30">
              <a:extLst>
                <a:ext uri="{FF2B5EF4-FFF2-40B4-BE49-F238E27FC236}">
                  <a16:creationId xmlns:a16="http://schemas.microsoft.com/office/drawing/2014/main" id="{1FDD120E-1E30-4649-820F-F2F3B22F258F}"/>
                </a:ext>
              </a:extLst>
            </p:cNvPr>
            <p:cNvSpPr>
              <a:spLocks/>
            </p:cNvSpPr>
            <p:nvPr/>
          </p:nvSpPr>
          <p:spPr bwMode="auto">
            <a:xfrm>
              <a:off x="5543348"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75" name="Freeform 31">
              <a:extLst>
                <a:ext uri="{FF2B5EF4-FFF2-40B4-BE49-F238E27FC236}">
                  <a16:creationId xmlns:a16="http://schemas.microsoft.com/office/drawing/2014/main" id="{8673633B-3700-42F4-9F1F-432DBEE433AB}"/>
                </a:ext>
              </a:extLst>
            </p:cNvPr>
            <p:cNvSpPr>
              <a:spLocks/>
            </p:cNvSpPr>
            <p:nvPr/>
          </p:nvSpPr>
          <p:spPr bwMode="auto">
            <a:xfrm>
              <a:off x="4995674"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76" name="Freeform 32">
              <a:extLst>
                <a:ext uri="{FF2B5EF4-FFF2-40B4-BE49-F238E27FC236}">
                  <a16:creationId xmlns:a16="http://schemas.microsoft.com/office/drawing/2014/main" id="{1698314C-BA3D-4E44-B141-914E665A2F13}"/>
                </a:ext>
              </a:extLst>
            </p:cNvPr>
            <p:cNvSpPr>
              <a:spLocks/>
            </p:cNvSpPr>
            <p:nvPr/>
          </p:nvSpPr>
          <p:spPr bwMode="auto">
            <a:xfrm>
              <a:off x="5324302"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77" name="Freeform 29">
              <a:extLst>
                <a:ext uri="{FF2B5EF4-FFF2-40B4-BE49-F238E27FC236}">
                  <a16:creationId xmlns:a16="http://schemas.microsoft.com/office/drawing/2014/main" id="{7EDA0B9E-A1ED-4440-BB8F-DE634006E96B}"/>
                </a:ext>
              </a:extLst>
            </p:cNvPr>
            <p:cNvSpPr>
              <a:spLocks/>
            </p:cNvSpPr>
            <p:nvPr/>
          </p:nvSpPr>
          <p:spPr bwMode="auto">
            <a:xfrm>
              <a:off x="587197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78" name="Freeform 30">
              <a:extLst>
                <a:ext uri="{FF2B5EF4-FFF2-40B4-BE49-F238E27FC236}">
                  <a16:creationId xmlns:a16="http://schemas.microsoft.com/office/drawing/2014/main" id="{0097BC4C-2BB1-4042-9475-9C9DE56DF73F}"/>
                </a:ext>
              </a:extLst>
            </p:cNvPr>
            <p:cNvSpPr>
              <a:spLocks/>
            </p:cNvSpPr>
            <p:nvPr/>
          </p:nvSpPr>
          <p:spPr bwMode="auto">
            <a:xfrm>
              <a:off x="6198118"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79" name="Freeform 31">
              <a:extLst>
                <a:ext uri="{FF2B5EF4-FFF2-40B4-BE49-F238E27FC236}">
                  <a16:creationId xmlns:a16="http://schemas.microsoft.com/office/drawing/2014/main" id="{43F4B269-502C-47F2-8FC1-E233F0E29144}"/>
                </a:ext>
              </a:extLst>
            </p:cNvPr>
            <p:cNvSpPr>
              <a:spLocks/>
            </p:cNvSpPr>
            <p:nvPr/>
          </p:nvSpPr>
          <p:spPr bwMode="auto">
            <a:xfrm>
              <a:off x="5650443"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80" name="Freeform 32">
              <a:extLst>
                <a:ext uri="{FF2B5EF4-FFF2-40B4-BE49-F238E27FC236}">
                  <a16:creationId xmlns:a16="http://schemas.microsoft.com/office/drawing/2014/main" id="{8955CC37-2F33-4FA4-ABF9-B6BDCE7BA75F}"/>
                </a:ext>
              </a:extLst>
            </p:cNvPr>
            <p:cNvSpPr>
              <a:spLocks/>
            </p:cNvSpPr>
            <p:nvPr/>
          </p:nvSpPr>
          <p:spPr bwMode="auto">
            <a:xfrm>
              <a:off x="5979071"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81" name="Freeform 499">
              <a:extLst>
                <a:ext uri="{FF2B5EF4-FFF2-40B4-BE49-F238E27FC236}">
                  <a16:creationId xmlns:a16="http://schemas.microsoft.com/office/drawing/2014/main" id="{B20879FB-09D0-499D-879C-29A57451B2A5}"/>
                </a:ext>
              </a:extLst>
            </p:cNvPr>
            <p:cNvSpPr>
              <a:spLocks/>
            </p:cNvSpPr>
            <p:nvPr/>
          </p:nvSpPr>
          <p:spPr bwMode="auto">
            <a:xfrm>
              <a:off x="652674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82" name="Freeform 500">
              <a:extLst>
                <a:ext uri="{FF2B5EF4-FFF2-40B4-BE49-F238E27FC236}">
                  <a16:creationId xmlns:a16="http://schemas.microsoft.com/office/drawing/2014/main" id="{8CEB450C-35EC-4096-8312-A9B37594066E}"/>
                </a:ext>
              </a:extLst>
            </p:cNvPr>
            <p:cNvSpPr>
              <a:spLocks/>
            </p:cNvSpPr>
            <p:nvPr/>
          </p:nvSpPr>
          <p:spPr bwMode="auto">
            <a:xfrm>
              <a:off x="685288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83" name="Freeform 501">
              <a:extLst>
                <a:ext uri="{FF2B5EF4-FFF2-40B4-BE49-F238E27FC236}">
                  <a16:creationId xmlns:a16="http://schemas.microsoft.com/office/drawing/2014/main" id="{BDDC4AAF-9C76-45F7-AB73-A516457D7385}"/>
                </a:ext>
              </a:extLst>
            </p:cNvPr>
            <p:cNvSpPr>
              <a:spLocks/>
            </p:cNvSpPr>
            <p:nvPr/>
          </p:nvSpPr>
          <p:spPr bwMode="auto">
            <a:xfrm>
              <a:off x="6305212"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84" name="Freeform 502">
              <a:extLst>
                <a:ext uri="{FF2B5EF4-FFF2-40B4-BE49-F238E27FC236}">
                  <a16:creationId xmlns:a16="http://schemas.microsoft.com/office/drawing/2014/main" id="{FD54AED2-E9B5-4FC6-96B1-FAF4C6234ED1}"/>
                </a:ext>
              </a:extLst>
            </p:cNvPr>
            <p:cNvSpPr>
              <a:spLocks/>
            </p:cNvSpPr>
            <p:nvPr/>
          </p:nvSpPr>
          <p:spPr bwMode="auto">
            <a:xfrm>
              <a:off x="6633840"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85" name="Freeform 29">
              <a:extLst>
                <a:ext uri="{FF2B5EF4-FFF2-40B4-BE49-F238E27FC236}">
                  <a16:creationId xmlns:a16="http://schemas.microsoft.com/office/drawing/2014/main" id="{EE5D6E7A-922C-44ED-808C-E65F1CAC7853}"/>
                </a:ext>
              </a:extLst>
            </p:cNvPr>
            <p:cNvSpPr>
              <a:spLocks/>
            </p:cNvSpPr>
            <p:nvPr/>
          </p:nvSpPr>
          <p:spPr bwMode="auto">
            <a:xfrm>
              <a:off x="718151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86" name="Freeform 31">
              <a:extLst>
                <a:ext uri="{FF2B5EF4-FFF2-40B4-BE49-F238E27FC236}">
                  <a16:creationId xmlns:a16="http://schemas.microsoft.com/office/drawing/2014/main" id="{5EE629D9-E857-4627-BCED-E00747F758C6}"/>
                </a:ext>
              </a:extLst>
            </p:cNvPr>
            <p:cNvSpPr>
              <a:spLocks/>
            </p:cNvSpPr>
            <p:nvPr/>
          </p:nvSpPr>
          <p:spPr bwMode="auto">
            <a:xfrm>
              <a:off x="6959981"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53" name="Freeform 29">
              <a:extLst>
                <a:ext uri="{FF2B5EF4-FFF2-40B4-BE49-F238E27FC236}">
                  <a16:creationId xmlns:a16="http://schemas.microsoft.com/office/drawing/2014/main" id="{E355B6B8-705C-4486-89C5-CD9DFDC03C91}"/>
                </a:ext>
              </a:extLst>
            </p:cNvPr>
            <p:cNvSpPr>
              <a:spLocks/>
            </p:cNvSpPr>
            <p:nvPr/>
          </p:nvSpPr>
          <p:spPr bwMode="auto">
            <a:xfrm>
              <a:off x="751014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54" name="Freeform 30">
              <a:extLst>
                <a:ext uri="{FF2B5EF4-FFF2-40B4-BE49-F238E27FC236}">
                  <a16:creationId xmlns:a16="http://schemas.microsoft.com/office/drawing/2014/main" id="{71EAB415-2CE4-471A-9A0C-D149846D4462}"/>
                </a:ext>
              </a:extLst>
            </p:cNvPr>
            <p:cNvSpPr>
              <a:spLocks/>
            </p:cNvSpPr>
            <p:nvPr/>
          </p:nvSpPr>
          <p:spPr bwMode="auto">
            <a:xfrm>
              <a:off x="7836283"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55" name="Freeform 31">
              <a:extLst>
                <a:ext uri="{FF2B5EF4-FFF2-40B4-BE49-F238E27FC236}">
                  <a16:creationId xmlns:a16="http://schemas.microsoft.com/office/drawing/2014/main" id="{61E2BB8F-020F-4E90-92A9-7C1156D75697}"/>
                </a:ext>
              </a:extLst>
            </p:cNvPr>
            <p:cNvSpPr>
              <a:spLocks/>
            </p:cNvSpPr>
            <p:nvPr/>
          </p:nvSpPr>
          <p:spPr bwMode="auto">
            <a:xfrm>
              <a:off x="7288609"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56" name="Freeform 32">
              <a:extLst>
                <a:ext uri="{FF2B5EF4-FFF2-40B4-BE49-F238E27FC236}">
                  <a16:creationId xmlns:a16="http://schemas.microsoft.com/office/drawing/2014/main" id="{F063538C-31A5-4E90-9726-36359D7BF88F}"/>
                </a:ext>
              </a:extLst>
            </p:cNvPr>
            <p:cNvSpPr>
              <a:spLocks/>
            </p:cNvSpPr>
            <p:nvPr/>
          </p:nvSpPr>
          <p:spPr bwMode="auto">
            <a:xfrm>
              <a:off x="7617237"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57" name="Freeform 29">
              <a:extLst>
                <a:ext uri="{FF2B5EF4-FFF2-40B4-BE49-F238E27FC236}">
                  <a16:creationId xmlns:a16="http://schemas.microsoft.com/office/drawing/2014/main" id="{C9269EA8-7774-4BE6-A632-185043052D3E}"/>
                </a:ext>
              </a:extLst>
            </p:cNvPr>
            <p:cNvSpPr>
              <a:spLocks/>
            </p:cNvSpPr>
            <p:nvPr/>
          </p:nvSpPr>
          <p:spPr bwMode="auto">
            <a:xfrm>
              <a:off x="816491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58" name="Freeform 30">
              <a:extLst>
                <a:ext uri="{FF2B5EF4-FFF2-40B4-BE49-F238E27FC236}">
                  <a16:creationId xmlns:a16="http://schemas.microsoft.com/office/drawing/2014/main" id="{6FA9F760-D8B0-4A2D-8664-BA5901232D8E}"/>
                </a:ext>
              </a:extLst>
            </p:cNvPr>
            <p:cNvSpPr>
              <a:spLocks/>
            </p:cNvSpPr>
            <p:nvPr/>
          </p:nvSpPr>
          <p:spPr bwMode="auto">
            <a:xfrm>
              <a:off x="849105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59" name="Freeform 31">
              <a:extLst>
                <a:ext uri="{FF2B5EF4-FFF2-40B4-BE49-F238E27FC236}">
                  <a16:creationId xmlns:a16="http://schemas.microsoft.com/office/drawing/2014/main" id="{EAE5F1D5-3A1A-4098-9716-DC42B4CD8918}"/>
                </a:ext>
              </a:extLst>
            </p:cNvPr>
            <p:cNvSpPr>
              <a:spLocks/>
            </p:cNvSpPr>
            <p:nvPr/>
          </p:nvSpPr>
          <p:spPr bwMode="auto">
            <a:xfrm>
              <a:off x="7943378"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60" name="Freeform 32">
              <a:extLst>
                <a:ext uri="{FF2B5EF4-FFF2-40B4-BE49-F238E27FC236}">
                  <a16:creationId xmlns:a16="http://schemas.microsoft.com/office/drawing/2014/main" id="{A0CD98C8-DEDC-413C-AAE0-B8664482BF8C}"/>
                </a:ext>
              </a:extLst>
            </p:cNvPr>
            <p:cNvSpPr>
              <a:spLocks/>
            </p:cNvSpPr>
            <p:nvPr/>
          </p:nvSpPr>
          <p:spPr bwMode="auto">
            <a:xfrm>
              <a:off x="8272007"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61" name="Freeform 29">
              <a:extLst>
                <a:ext uri="{FF2B5EF4-FFF2-40B4-BE49-F238E27FC236}">
                  <a16:creationId xmlns:a16="http://schemas.microsoft.com/office/drawing/2014/main" id="{C780E0D8-60FD-4EDD-9CD8-7E16BA808DC1}"/>
                </a:ext>
              </a:extLst>
            </p:cNvPr>
            <p:cNvSpPr>
              <a:spLocks/>
            </p:cNvSpPr>
            <p:nvPr/>
          </p:nvSpPr>
          <p:spPr bwMode="auto">
            <a:xfrm>
              <a:off x="881968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62" name="Freeform 30">
              <a:extLst>
                <a:ext uri="{FF2B5EF4-FFF2-40B4-BE49-F238E27FC236}">
                  <a16:creationId xmlns:a16="http://schemas.microsoft.com/office/drawing/2014/main" id="{68C5F65A-2091-40BE-9ABE-356F146096D7}"/>
                </a:ext>
              </a:extLst>
            </p:cNvPr>
            <p:cNvSpPr>
              <a:spLocks/>
            </p:cNvSpPr>
            <p:nvPr/>
          </p:nvSpPr>
          <p:spPr bwMode="auto">
            <a:xfrm>
              <a:off x="9145821"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63" name="Freeform 31">
              <a:extLst>
                <a:ext uri="{FF2B5EF4-FFF2-40B4-BE49-F238E27FC236}">
                  <a16:creationId xmlns:a16="http://schemas.microsoft.com/office/drawing/2014/main" id="{8CE0C39C-EB67-4F43-9EB6-0A980D570693}"/>
                </a:ext>
              </a:extLst>
            </p:cNvPr>
            <p:cNvSpPr>
              <a:spLocks/>
            </p:cNvSpPr>
            <p:nvPr/>
          </p:nvSpPr>
          <p:spPr bwMode="auto">
            <a:xfrm>
              <a:off x="8598147"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64" name="Freeform 32">
              <a:extLst>
                <a:ext uri="{FF2B5EF4-FFF2-40B4-BE49-F238E27FC236}">
                  <a16:creationId xmlns:a16="http://schemas.microsoft.com/office/drawing/2014/main" id="{4D40A3C6-5940-45E8-939D-03C382285E09}"/>
                </a:ext>
              </a:extLst>
            </p:cNvPr>
            <p:cNvSpPr>
              <a:spLocks/>
            </p:cNvSpPr>
            <p:nvPr/>
          </p:nvSpPr>
          <p:spPr bwMode="auto">
            <a:xfrm>
              <a:off x="8926774"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65" name="Freeform 29">
              <a:extLst>
                <a:ext uri="{FF2B5EF4-FFF2-40B4-BE49-F238E27FC236}">
                  <a16:creationId xmlns:a16="http://schemas.microsoft.com/office/drawing/2014/main" id="{2D070B8F-D388-42F8-9060-AC85AA3171C2}"/>
                </a:ext>
              </a:extLst>
            </p:cNvPr>
            <p:cNvSpPr>
              <a:spLocks/>
            </p:cNvSpPr>
            <p:nvPr/>
          </p:nvSpPr>
          <p:spPr bwMode="auto">
            <a:xfrm>
              <a:off x="947445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66" name="Freeform 30">
              <a:extLst>
                <a:ext uri="{FF2B5EF4-FFF2-40B4-BE49-F238E27FC236}">
                  <a16:creationId xmlns:a16="http://schemas.microsoft.com/office/drawing/2014/main" id="{D0680CB7-6B1B-496C-B4C3-66F5C290F9A4}"/>
                </a:ext>
              </a:extLst>
            </p:cNvPr>
            <p:cNvSpPr>
              <a:spLocks/>
            </p:cNvSpPr>
            <p:nvPr/>
          </p:nvSpPr>
          <p:spPr bwMode="auto">
            <a:xfrm>
              <a:off x="9800591"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67" name="Freeform 31">
              <a:extLst>
                <a:ext uri="{FF2B5EF4-FFF2-40B4-BE49-F238E27FC236}">
                  <a16:creationId xmlns:a16="http://schemas.microsoft.com/office/drawing/2014/main" id="{07E75AAD-D078-4D04-B62F-4FE20DF5BF9B}"/>
                </a:ext>
              </a:extLst>
            </p:cNvPr>
            <p:cNvSpPr>
              <a:spLocks/>
            </p:cNvSpPr>
            <p:nvPr/>
          </p:nvSpPr>
          <p:spPr bwMode="auto">
            <a:xfrm>
              <a:off x="9252915"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68" name="Freeform 32">
              <a:extLst>
                <a:ext uri="{FF2B5EF4-FFF2-40B4-BE49-F238E27FC236}">
                  <a16:creationId xmlns:a16="http://schemas.microsoft.com/office/drawing/2014/main" id="{752AA88E-2254-434E-A3A6-8F35D541F2ED}"/>
                </a:ext>
              </a:extLst>
            </p:cNvPr>
            <p:cNvSpPr>
              <a:spLocks/>
            </p:cNvSpPr>
            <p:nvPr/>
          </p:nvSpPr>
          <p:spPr bwMode="auto">
            <a:xfrm>
              <a:off x="9581544"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69" name="Freeform 387">
              <a:extLst>
                <a:ext uri="{FF2B5EF4-FFF2-40B4-BE49-F238E27FC236}">
                  <a16:creationId xmlns:a16="http://schemas.microsoft.com/office/drawing/2014/main" id="{91AFAD3B-76EF-49F8-AF4E-F79B155B5D2A}"/>
                </a:ext>
              </a:extLst>
            </p:cNvPr>
            <p:cNvSpPr>
              <a:spLocks/>
            </p:cNvSpPr>
            <p:nvPr/>
          </p:nvSpPr>
          <p:spPr bwMode="auto">
            <a:xfrm>
              <a:off x="10129218"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70" name="Freeform 388">
              <a:extLst>
                <a:ext uri="{FF2B5EF4-FFF2-40B4-BE49-F238E27FC236}">
                  <a16:creationId xmlns:a16="http://schemas.microsoft.com/office/drawing/2014/main" id="{AD4AE479-698B-4F3F-9106-2D1E55471674}"/>
                </a:ext>
              </a:extLst>
            </p:cNvPr>
            <p:cNvSpPr>
              <a:spLocks/>
            </p:cNvSpPr>
            <p:nvPr/>
          </p:nvSpPr>
          <p:spPr bwMode="auto">
            <a:xfrm>
              <a:off x="1045536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71" name="Freeform 389">
              <a:extLst>
                <a:ext uri="{FF2B5EF4-FFF2-40B4-BE49-F238E27FC236}">
                  <a16:creationId xmlns:a16="http://schemas.microsoft.com/office/drawing/2014/main" id="{3D200F2D-46A1-4FAB-9BFA-7822CAB97A91}"/>
                </a:ext>
              </a:extLst>
            </p:cNvPr>
            <p:cNvSpPr>
              <a:spLocks/>
            </p:cNvSpPr>
            <p:nvPr/>
          </p:nvSpPr>
          <p:spPr bwMode="auto">
            <a:xfrm>
              <a:off x="9907685"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72" name="Freeform 390">
              <a:extLst>
                <a:ext uri="{FF2B5EF4-FFF2-40B4-BE49-F238E27FC236}">
                  <a16:creationId xmlns:a16="http://schemas.microsoft.com/office/drawing/2014/main" id="{29DAC8BE-02CE-460E-AA58-7F00B180FE49}"/>
                </a:ext>
              </a:extLst>
            </p:cNvPr>
            <p:cNvSpPr>
              <a:spLocks/>
            </p:cNvSpPr>
            <p:nvPr/>
          </p:nvSpPr>
          <p:spPr bwMode="auto">
            <a:xfrm>
              <a:off x="10236312"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73" name="Freeform 29">
              <a:extLst>
                <a:ext uri="{FF2B5EF4-FFF2-40B4-BE49-F238E27FC236}">
                  <a16:creationId xmlns:a16="http://schemas.microsoft.com/office/drawing/2014/main" id="{E373CEA0-3971-46E0-B00A-838759A15E25}"/>
                </a:ext>
              </a:extLst>
            </p:cNvPr>
            <p:cNvSpPr>
              <a:spLocks/>
            </p:cNvSpPr>
            <p:nvPr/>
          </p:nvSpPr>
          <p:spPr bwMode="auto">
            <a:xfrm>
              <a:off x="1078398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74" name="Freeform 31">
              <a:extLst>
                <a:ext uri="{FF2B5EF4-FFF2-40B4-BE49-F238E27FC236}">
                  <a16:creationId xmlns:a16="http://schemas.microsoft.com/office/drawing/2014/main" id="{712BDDB2-BAAF-46E0-A930-8E2D26181FDA}"/>
                </a:ext>
              </a:extLst>
            </p:cNvPr>
            <p:cNvSpPr>
              <a:spLocks/>
            </p:cNvSpPr>
            <p:nvPr/>
          </p:nvSpPr>
          <p:spPr bwMode="auto">
            <a:xfrm>
              <a:off x="10562454"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75" name="Freeform 29">
              <a:extLst>
                <a:ext uri="{FF2B5EF4-FFF2-40B4-BE49-F238E27FC236}">
                  <a16:creationId xmlns:a16="http://schemas.microsoft.com/office/drawing/2014/main" id="{53A68A05-9B0D-4E89-8166-04B1059EB9DA}"/>
                </a:ext>
              </a:extLst>
            </p:cNvPr>
            <p:cNvSpPr>
              <a:spLocks/>
            </p:cNvSpPr>
            <p:nvPr/>
          </p:nvSpPr>
          <p:spPr bwMode="auto">
            <a:xfrm>
              <a:off x="1111261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76" name="Freeform 30">
              <a:extLst>
                <a:ext uri="{FF2B5EF4-FFF2-40B4-BE49-F238E27FC236}">
                  <a16:creationId xmlns:a16="http://schemas.microsoft.com/office/drawing/2014/main" id="{28C34594-F466-44D8-81DB-C6168625DB01}"/>
                </a:ext>
              </a:extLst>
            </p:cNvPr>
            <p:cNvSpPr>
              <a:spLocks/>
            </p:cNvSpPr>
            <p:nvPr/>
          </p:nvSpPr>
          <p:spPr bwMode="auto">
            <a:xfrm>
              <a:off x="1143875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77" name="Freeform 31">
              <a:extLst>
                <a:ext uri="{FF2B5EF4-FFF2-40B4-BE49-F238E27FC236}">
                  <a16:creationId xmlns:a16="http://schemas.microsoft.com/office/drawing/2014/main" id="{05F1A90C-5F99-4981-B4F0-40D673DC21D0}"/>
                </a:ext>
              </a:extLst>
            </p:cNvPr>
            <p:cNvSpPr>
              <a:spLocks/>
            </p:cNvSpPr>
            <p:nvPr/>
          </p:nvSpPr>
          <p:spPr bwMode="auto">
            <a:xfrm>
              <a:off x="10891083"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78" name="Freeform 32">
              <a:extLst>
                <a:ext uri="{FF2B5EF4-FFF2-40B4-BE49-F238E27FC236}">
                  <a16:creationId xmlns:a16="http://schemas.microsoft.com/office/drawing/2014/main" id="{580AC64F-5593-4181-A0A2-082CB86C0442}"/>
                </a:ext>
              </a:extLst>
            </p:cNvPr>
            <p:cNvSpPr>
              <a:spLocks/>
            </p:cNvSpPr>
            <p:nvPr/>
          </p:nvSpPr>
          <p:spPr bwMode="auto">
            <a:xfrm>
              <a:off x="11219710"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79" name="Freeform 397">
              <a:extLst>
                <a:ext uri="{FF2B5EF4-FFF2-40B4-BE49-F238E27FC236}">
                  <a16:creationId xmlns:a16="http://schemas.microsoft.com/office/drawing/2014/main" id="{05A42094-8C7E-481A-A6A8-05C295C8FE0F}"/>
                </a:ext>
              </a:extLst>
            </p:cNvPr>
            <p:cNvSpPr>
              <a:spLocks/>
            </p:cNvSpPr>
            <p:nvPr/>
          </p:nvSpPr>
          <p:spPr bwMode="auto">
            <a:xfrm>
              <a:off x="1176738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80" name="Freeform 398">
              <a:extLst>
                <a:ext uri="{FF2B5EF4-FFF2-40B4-BE49-F238E27FC236}">
                  <a16:creationId xmlns:a16="http://schemas.microsoft.com/office/drawing/2014/main" id="{432208F0-F6FB-4FD7-AFFA-7C0E6257F8D0}"/>
                </a:ext>
              </a:extLst>
            </p:cNvPr>
            <p:cNvSpPr>
              <a:spLocks/>
            </p:cNvSpPr>
            <p:nvPr/>
          </p:nvSpPr>
          <p:spPr bwMode="auto">
            <a:xfrm>
              <a:off x="12093526"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81" name="Freeform 399">
              <a:extLst>
                <a:ext uri="{FF2B5EF4-FFF2-40B4-BE49-F238E27FC236}">
                  <a16:creationId xmlns:a16="http://schemas.microsoft.com/office/drawing/2014/main" id="{52302EEC-BC83-4C40-B335-379B0B3C7743}"/>
                </a:ext>
              </a:extLst>
            </p:cNvPr>
            <p:cNvSpPr>
              <a:spLocks/>
            </p:cNvSpPr>
            <p:nvPr/>
          </p:nvSpPr>
          <p:spPr bwMode="auto">
            <a:xfrm>
              <a:off x="11545852"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82" name="Freeform 400">
              <a:extLst>
                <a:ext uri="{FF2B5EF4-FFF2-40B4-BE49-F238E27FC236}">
                  <a16:creationId xmlns:a16="http://schemas.microsoft.com/office/drawing/2014/main" id="{DA9C0D33-F413-48F7-BA12-7E9DC9E16213}"/>
                </a:ext>
              </a:extLst>
            </p:cNvPr>
            <p:cNvSpPr>
              <a:spLocks/>
            </p:cNvSpPr>
            <p:nvPr/>
          </p:nvSpPr>
          <p:spPr bwMode="auto">
            <a:xfrm>
              <a:off x="11874480"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808" name="Group 1807">
            <a:extLst>
              <a:ext uri="{FF2B5EF4-FFF2-40B4-BE49-F238E27FC236}">
                <a16:creationId xmlns:a16="http://schemas.microsoft.com/office/drawing/2014/main" id="{F97B1388-E461-4A38-9B09-B364514CB632}"/>
              </a:ext>
            </a:extLst>
          </p:cNvPr>
          <p:cNvGrpSpPr/>
          <p:nvPr userDrawn="1"/>
        </p:nvGrpSpPr>
        <p:grpSpPr>
          <a:xfrm>
            <a:off x="85341" y="1227942"/>
            <a:ext cx="12250687" cy="180153"/>
            <a:chOff x="83663" y="1093620"/>
            <a:chExt cx="12009864" cy="176637"/>
          </a:xfrm>
        </p:grpSpPr>
        <p:sp>
          <p:nvSpPr>
            <p:cNvPr id="587" name="Freeform 29">
              <a:extLst>
                <a:ext uri="{FF2B5EF4-FFF2-40B4-BE49-F238E27FC236}">
                  <a16:creationId xmlns:a16="http://schemas.microsoft.com/office/drawing/2014/main" id="{36B162BB-7163-4D21-B3A9-C8C41569AC07}"/>
                </a:ext>
              </a:extLst>
            </p:cNvPr>
            <p:cNvSpPr>
              <a:spLocks/>
            </p:cNvSpPr>
            <p:nvPr/>
          </p:nvSpPr>
          <p:spPr bwMode="auto">
            <a:xfrm flipH="1">
              <a:off x="6959982"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88" name="Freeform 30">
              <a:extLst>
                <a:ext uri="{FF2B5EF4-FFF2-40B4-BE49-F238E27FC236}">
                  <a16:creationId xmlns:a16="http://schemas.microsoft.com/office/drawing/2014/main" id="{697E87B2-E6B5-49F6-AC2D-2C41C8927D19}"/>
                </a:ext>
              </a:extLst>
            </p:cNvPr>
            <p:cNvSpPr>
              <a:spLocks/>
            </p:cNvSpPr>
            <p:nvPr/>
          </p:nvSpPr>
          <p:spPr bwMode="auto">
            <a:xfrm flipH="1">
              <a:off x="6633841"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89" name="Freeform 31">
              <a:extLst>
                <a:ext uri="{FF2B5EF4-FFF2-40B4-BE49-F238E27FC236}">
                  <a16:creationId xmlns:a16="http://schemas.microsoft.com/office/drawing/2014/main" id="{867C8C9E-A4EC-40C3-82BE-A1E95DD29A37}"/>
                </a:ext>
              </a:extLst>
            </p:cNvPr>
            <p:cNvSpPr>
              <a:spLocks/>
            </p:cNvSpPr>
            <p:nvPr/>
          </p:nvSpPr>
          <p:spPr bwMode="auto">
            <a:xfrm flipH="1">
              <a:off x="7067076"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90" name="Freeform 32">
              <a:extLst>
                <a:ext uri="{FF2B5EF4-FFF2-40B4-BE49-F238E27FC236}">
                  <a16:creationId xmlns:a16="http://schemas.microsoft.com/office/drawing/2014/main" id="{E6581502-05A8-44D2-A397-CB6D4AEBAFA2}"/>
                </a:ext>
              </a:extLst>
            </p:cNvPr>
            <p:cNvSpPr>
              <a:spLocks/>
            </p:cNvSpPr>
            <p:nvPr/>
          </p:nvSpPr>
          <p:spPr bwMode="auto">
            <a:xfrm flipH="1">
              <a:off x="6740936"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91" name="Freeform 29">
              <a:extLst>
                <a:ext uri="{FF2B5EF4-FFF2-40B4-BE49-F238E27FC236}">
                  <a16:creationId xmlns:a16="http://schemas.microsoft.com/office/drawing/2014/main" id="{E84CA57F-FCA6-4C7B-8760-905E893F0B4D}"/>
                </a:ext>
              </a:extLst>
            </p:cNvPr>
            <p:cNvSpPr>
              <a:spLocks/>
            </p:cNvSpPr>
            <p:nvPr/>
          </p:nvSpPr>
          <p:spPr bwMode="auto">
            <a:xfrm flipH="1">
              <a:off x="6305212"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92" name="Freeform 30">
              <a:extLst>
                <a:ext uri="{FF2B5EF4-FFF2-40B4-BE49-F238E27FC236}">
                  <a16:creationId xmlns:a16="http://schemas.microsoft.com/office/drawing/2014/main" id="{04B23132-24D5-45D5-8D5D-ABFCF82AEF81}"/>
                </a:ext>
              </a:extLst>
            </p:cNvPr>
            <p:cNvSpPr>
              <a:spLocks/>
            </p:cNvSpPr>
            <p:nvPr/>
          </p:nvSpPr>
          <p:spPr bwMode="auto">
            <a:xfrm flipH="1">
              <a:off x="5979072"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93" name="Freeform 31">
              <a:extLst>
                <a:ext uri="{FF2B5EF4-FFF2-40B4-BE49-F238E27FC236}">
                  <a16:creationId xmlns:a16="http://schemas.microsoft.com/office/drawing/2014/main" id="{1BFE2D4E-2F01-4812-91E4-4A3DCD067558}"/>
                </a:ext>
              </a:extLst>
            </p:cNvPr>
            <p:cNvSpPr>
              <a:spLocks/>
            </p:cNvSpPr>
            <p:nvPr/>
          </p:nvSpPr>
          <p:spPr bwMode="auto">
            <a:xfrm flipH="1">
              <a:off x="6412307"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94" name="Freeform 32">
              <a:extLst>
                <a:ext uri="{FF2B5EF4-FFF2-40B4-BE49-F238E27FC236}">
                  <a16:creationId xmlns:a16="http://schemas.microsoft.com/office/drawing/2014/main" id="{616787D7-48DF-4F58-88DE-FDCF48065F52}"/>
                </a:ext>
              </a:extLst>
            </p:cNvPr>
            <p:cNvSpPr>
              <a:spLocks/>
            </p:cNvSpPr>
            <p:nvPr/>
          </p:nvSpPr>
          <p:spPr bwMode="auto">
            <a:xfrm flipH="1">
              <a:off x="6086166"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95" name="Freeform 29">
              <a:extLst>
                <a:ext uri="{FF2B5EF4-FFF2-40B4-BE49-F238E27FC236}">
                  <a16:creationId xmlns:a16="http://schemas.microsoft.com/office/drawing/2014/main" id="{239E8565-CEDA-40B3-A95D-9C053AF7C629}"/>
                </a:ext>
              </a:extLst>
            </p:cNvPr>
            <p:cNvSpPr>
              <a:spLocks/>
            </p:cNvSpPr>
            <p:nvPr/>
          </p:nvSpPr>
          <p:spPr bwMode="auto">
            <a:xfrm flipH="1">
              <a:off x="5650444"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96" name="Freeform 30">
              <a:extLst>
                <a:ext uri="{FF2B5EF4-FFF2-40B4-BE49-F238E27FC236}">
                  <a16:creationId xmlns:a16="http://schemas.microsoft.com/office/drawing/2014/main" id="{75726EFC-E202-4C6E-A623-182690D5C6FB}"/>
                </a:ext>
              </a:extLst>
            </p:cNvPr>
            <p:cNvSpPr>
              <a:spLocks/>
            </p:cNvSpPr>
            <p:nvPr/>
          </p:nvSpPr>
          <p:spPr bwMode="auto">
            <a:xfrm flipH="1">
              <a:off x="5324303"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97" name="Freeform 31">
              <a:extLst>
                <a:ext uri="{FF2B5EF4-FFF2-40B4-BE49-F238E27FC236}">
                  <a16:creationId xmlns:a16="http://schemas.microsoft.com/office/drawing/2014/main" id="{AE07D73F-0FBB-4CC6-AAE5-FCE5AE42A8A6}"/>
                </a:ext>
              </a:extLst>
            </p:cNvPr>
            <p:cNvSpPr>
              <a:spLocks/>
            </p:cNvSpPr>
            <p:nvPr/>
          </p:nvSpPr>
          <p:spPr bwMode="auto">
            <a:xfrm flipH="1">
              <a:off x="5757538"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98" name="Freeform 32">
              <a:extLst>
                <a:ext uri="{FF2B5EF4-FFF2-40B4-BE49-F238E27FC236}">
                  <a16:creationId xmlns:a16="http://schemas.microsoft.com/office/drawing/2014/main" id="{14C1270F-0E67-42B6-AC5A-672BA742CCBF}"/>
                </a:ext>
              </a:extLst>
            </p:cNvPr>
            <p:cNvSpPr>
              <a:spLocks/>
            </p:cNvSpPr>
            <p:nvPr/>
          </p:nvSpPr>
          <p:spPr bwMode="auto">
            <a:xfrm flipH="1">
              <a:off x="5431398"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99" name="Freeform 29">
              <a:extLst>
                <a:ext uri="{FF2B5EF4-FFF2-40B4-BE49-F238E27FC236}">
                  <a16:creationId xmlns:a16="http://schemas.microsoft.com/office/drawing/2014/main" id="{534CAF96-30DC-4EB7-A93A-50DA5A4F2EB4}"/>
                </a:ext>
              </a:extLst>
            </p:cNvPr>
            <p:cNvSpPr>
              <a:spLocks/>
            </p:cNvSpPr>
            <p:nvPr/>
          </p:nvSpPr>
          <p:spPr bwMode="auto">
            <a:xfrm flipH="1">
              <a:off x="4995675"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00" name="Freeform 30">
              <a:extLst>
                <a:ext uri="{FF2B5EF4-FFF2-40B4-BE49-F238E27FC236}">
                  <a16:creationId xmlns:a16="http://schemas.microsoft.com/office/drawing/2014/main" id="{125C76F1-16D6-4905-B7FB-B5218F83B842}"/>
                </a:ext>
              </a:extLst>
            </p:cNvPr>
            <p:cNvSpPr>
              <a:spLocks/>
            </p:cNvSpPr>
            <p:nvPr/>
          </p:nvSpPr>
          <p:spPr bwMode="auto">
            <a:xfrm flipH="1">
              <a:off x="4669534"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01" name="Freeform 31">
              <a:extLst>
                <a:ext uri="{FF2B5EF4-FFF2-40B4-BE49-F238E27FC236}">
                  <a16:creationId xmlns:a16="http://schemas.microsoft.com/office/drawing/2014/main" id="{B3E03C26-E907-4B62-B931-C3A78968B51F}"/>
                </a:ext>
              </a:extLst>
            </p:cNvPr>
            <p:cNvSpPr>
              <a:spLocks/>
            </p:cNvSpPr>
            <p:nvPr/>
          </p:nvSpPr>
          <p:spPr bwMode="auto">
            <a:xfrm flipH="1">
              <a:off x="5102769"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02" name="Freeform 32">
              <a:extLst>
                <a:ext uri="{FF2B5EF4-FFF2-40B4-BE49-F238E27FC236}">
                  <a16:creationId xmlns:a16="http://schemas.microsoft.com/office/drawing/2014/main" id="{E1FC75F6-8CC4-485B-BC78-7D2330B3BBAB}"/>
                </a:ext>
              </a:extLst>
            </p:cNvPr>
            <p:cNvSpPr>
              <a:spLocks/>
            </p:cNvSpPr>
            <p:nvPr/>
          </p:nvSpPr>
          <p:spPr bwMode="auto">
            <a:xfrm flipH="1">
              <a:off x="4776629"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03" name="Freeform 521">
              <a:extLst>
                <a:ext uri="{FF2B5EF4-FFF2-40B4-BE49-F238E27FC236}">
                  <a16:creationId xmlns:a16="http://schemas.microsoft.com/office/drawing/2014/main" id="{970F6CC9-D98B-41E8-B148-FACF62CDB5FC}"/>
                </a:ext>
              </a:extLst>
            </p:cNvPr>
            <p:cNvSpPr>
              <a:spLocks/>
            </p:cNvSpPr>
            <p:nvPr/>
          </p:nvSpPr>
          <p:spPr bwMode="auto">
            <a:xfrm flipH="1">
              <a:off x="4340906"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04" name="Freeform 522">
              <a:extLst>
                <a:ext uri="{FF2B5EF4-FFF2-40B4-BE49-F238E27FC236}">
                  <a16:creationId xmlns:a16="http://schemas.microsoft.com/office/drawing/2014/main" id="{39471E83-CC9B-45BE-AAA7-F4A58772E036}"/>
                </a:ext>
              </a:extLst>
            </p:cNvPr>
            <p:cNvSpPr>
              <a:spLocks/>
            </p:cNvSpPr>
            <p:nvPr/>
          </p:nvSpPr>
          <p:spPr bwMode="auto">
            <a:xfrm flipH="1">
              <a:off x="4014765"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05" name="Freeform 523">
              <a:extLst>
                <a:ext uri="{FF2B5EF4-FFF2-40B4-BE49-F238E27FC236}">
                  <a16:creationId xmlns:a16="http://schemas.microsoft.com/office/drawing/2014/main" id="{9A221B38-7190-4F41-B393-A22B6DF3E675}"/>
                </a:ext>
              </a:extLst>
            </p:cNvPr>
            <p:cNvSpPr>
              <a:spLocks/>
            </p:cNvSpPr>
            <p:nvPr/>
          </p:nvSpPr>
          <p:spPr bwMode="auto">
            <a:xfrm flipH="1">
              <a:off x="4447999"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06" name="Freeform 524">
              <a:extLst>
                <a:ext uri="{FF2B5EF4-FFF2-40B4-BE49-F238E27FC236}">
                  <a16:creationId xmlns:a16="http://schemas.microsoft.com/office/drawing/2014/main" id="{1F59ACC4-4494-4672-ACC1-8A2C02F7B8CE}"/>
                </a:ext>
              </a:extLst>
            </p:cNvPr>
            <p:cNvSpPr>
              <a:spLocks/>
            </p:cNvSpPr>
            <p:nvPr/>
          </p:nvSpPr>
          <p:spPr bwMode="auto">
            <a:xfrm flipH="1">
              <a:off x="4121860"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07" name="Freeform 29">
              <a:extLst>
                <a:ext uri="{FF2B5EF4-FFF2-40B4-BE49-F238E27FC236}">
                  <a16:creationId xmlns:a16="http://schemas.microsoft.com/office/drawing/2014/main" id="{1AFC02B4-5C47-4F76-B5CE-2F12F0B9A16F}"/>
                </a:ext>
              </a:extLst>
            </p:cNvPr>
            <p:cNvSpPr>
              <a:spLocks/>
            </p:cNvSpPr>
            <p:nvPr/>
          </p:nvSpPr>
          <p:spPr bwMode="auto">
            <a:xfrm flipH="1">
              <a:off x="3686136"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08" name="Freeform 31">
              <a:extLst>
                <a:ext uri="{FF2B5EF4-FFF2-40B4-BE49-F238E27FC236}">
                  <a16:creationId xmlns:a16="http://schemas.microsoft.com/office/drawing/2014/main" id="{3C8F2F10-339A-4BC5-B9B5-2CB5F4C569E0}"/>
                </a:ext>
              </a:extLst>
            </p:cNvPr>
            <p:cNvSpPr>
              <a:spLocks/>
            </p:cNvSpPr>
            <p:nvPr/>
          </p:nvSpPr>
          <p:spPr bwMode="auto">
            <a:xfrm flipH="1">
              <a:off x="3793231"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09" name="Freeform 29">
              <a:extLst>
                <a:ext uri="{FF2B5EF4-FFF2-40B4-BE49-F238E27FC236}">
                  <a16:creationId xmlns:a16="http://schemas.microsoft.com/office/drawing/2014/main" id="{B57197C2-DCE7-408C-9419-70B75E96EA74}"/>
                </a:ext>
              </a:extLst>
            </p:cNvPr>
            <p:cNvSpPr>
              <a:spLocks/>
            </p:cNvSpPr>
            <p:nvPr/>
          </p:nvSpPr>
          <p:spPr bwMode="auto">
            <a:xfrm flipH="1">
              <a:off x="3357508"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10" name="Freeform 30">
              <a:extLst>
                <a:ext uri="{FF2B5EF4-FFF2-40B4-BE49-F238E27FC236}">
                  <a16:creationId xmlns:a16="http://schemas.microsoft.com/office/drawing/2014/main" id="{30EB9B17-B68D-4FE2-BF0E-6F6798D527D6}"/>
                </a:ext>
              </a:extLst>
            </p:cNvPr>
            <p:cNvSpPr>
              <a:spLocks/>
            </p:cNvSpPr>
            <p:nvPr/>
          </p:nvSpPr>
          <p:spPr bwMode="auto">
            <a:xfrm flipH="1">
              <a:off x="3031367"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11" name="Freeform 31">
              <a:extLst>
                <a:ext uri="{FF2B5EF4-FFF2-40B4-BE49-F238E27FC236}">
                  <a16:creationId xmlns:a16="http://schemas.microsoft.com/office/drawing/2014/main" id="{86B1E483-6FE2-43E3-AB5F-039CED079D85}"/>
                </a:ext>
              </a:extLst>
            </p:cNvPr>
            <p:cNvSpPr>
              <a:spLocks/>
            </p:cNvSpPr>
            <p:nvPr/>
          </p:nvSpPr>
          <p:spPr bwMode="auto">
            <a:xfrm flipH="1">
              <a:off x="3464602"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12" name="Freeform 32">
              <a:extLst>
                <a:ext uri="{FF2B5EF4-FFF2-40B4-BE49-F238E27FC236}">
                  <a16:creationId xmlns:a16="http://schemas.microsoft.com/office/drawing/2014/main" id="{FA62A1BF-A571-46C9-A11C-5AEE1C417817}"/>
                </a:ext>
              </a:extLst>
            </p:cNvPr>
            <p:cNvSpPr>
              <a:spLocks/>
            </p:cNvSpPr>
            <p:nvPr/>
          </p:nvSpPr>
          <p:spPr bwMode="auto">
            <a:xfrm flipH="1">
              <a:off x="3138462"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13" name="Freeform 29">
              <a:extLst>
                <a:ext uri="{FF2B5EF4-FFF2-40B4-BE49-F238E27FC236}">
                  <a16:creationId xmlns:a16="http://schemas.microsoft.com/office/drawing/2014/main" id="{2768E451-7777-4880-845E-F7B6BE7FA8F1}"/>
                </a:ext>
              </a:extLst>
            </p:cNvPr>
            <p:cNvSpPr>
              <a:spLocks/>
            </p:cNvSpPr>
            <p:nvPr/>
          </p:nvSpPr>
          <p:spPr bwMode="auto">
            <a:xfrm flipH="1">
              <a:off x="2702739"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14" name="Freeform 30">
              <a:extLst>
                <a:ext uri="{FF2B5EF4-FFF2-40B4-BE49-F238E27FC236}">
                  <a16:creationId xmlns:a16="http://schemas.microsoft.com/office/drawing/2014/main" id="{6AAA3D23-B21A-4993-A356-986EA1DE2862}"/>
                </a:ext>
              </a:extLst>
            </p:cNvPr>
            <p:cNvSpPr>
              <a:spLocks/>
            </p:cNvSpPr>
            <p:nvPr/>
          </p:nvSpPr>
          <p:spPr bwMode="auto">
            <a:xfrm flipH="1">
              <a:off x="2376598"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15" name="Freeform 31">
              <a:extLst>
                <a:ext uri="{FF2B5EF4-FFF2-40B4-BE49-F238E27FC236}">
                  <a16:creationId xmlns:a16="http://schemas.microsoft.com/office/drawing/2014/main" id="{F81C0D60-08CF-4B7F-A6C3-4C964E21CC3B}"/>
                </a:ext>
              </a:extLst>
            </p:cNvPr>
            <p:cNvSpPr>
              <a:spLocks/>
            </p:cNvSpPr>
            <p:nvPr/>
          </p:nvSpPr>
          <p:spPr bwMode="auto">
            <a:xfrm flipH="1">
              <a:off x="2809833"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16" name="Freeform 32">
              <a:extLst>
                <a:ext uri="{FF2B5EF4-FFF2-40B4-BE49-F238E27FC236}">
                  <a16:creationId xmlns:a16="http://schemas.microsoft.com/office/drawing/2014/main" id="{C779632A-3F99-4EEE-8779-C94FFD483CB1}"/>
                </a:ext>
              </a:extLst>
            </p:cNvPr>
            <p:cNvSpPr>
              <a:spLocks/>
            </p:cNvSpPr>
            <p:nvPr/>
          </p:nvSpPr>
          <p:spPr bwMode="auto">
            <a:xfrm flipH="1">
              <a:off x="2483693"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17" name="Freeform 29">
              <a:extLst>
                <a:ext uri="{FF2B5EF4-FFF2-40B4-BE49-F238E27FC236}">
                  <a16:creationId xmlns:a16="http://schemas.microsoft.com/office/drawing/2014/main" id="{88635CBC-DAAE-463A-A7FA-BDF471C23417}"/>
                </a:ext>
              </a:extLst>
            </p:cNvPr>
            <p:cNvSpPr>
              <a:spLocks/>
            </p:cNvSpPr>
            <p:nvPr/>
          </p:nvSpPr>
          <p:spPr bwMode="auto">
            <a:xfrm flipH="1">
              <a:off x="2047970"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18" name="Freeform 30">
              <a:extLst>
                <a:ext uri="{FF2B5EF4-FFF2-40B4-BE49-F238E27FC236}">
                  <a16:creationId xmlns:a16="http://schemas.microsoft.com/office/drawing/2014/main" id="{98EF7E55-704F-4D85-A12C-D8E593AD2D89}"/>
                </a:ext>
              </a:extLst>
            </p:cNvPr>
            <p:cNvSpPr>
              <a:spLocks/>
            </p:cNvSpPr>
            <p:nvPr/>
          </p:nvSpPr>
          <p:spPr bwMode="auto">
            <a:xfrm flipH="1">
              <a:off x="1721830"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19" name="Freeform 31">
              <a:extLst>
                <a:ext uri="{FF2B5EF4-FFF2-40B4-BE49-F238E27FC236}">
                  <a16:creationId xmlns:a16="http://schemas.microsoft.com/office/drawing/2014/main" id="{CFBBF037-13CE-44D7-B7F7-2EA00F92D08E}"/>
                </a:ext>
              </a:extLst>
            </p:cNvPr>
            <p:cNvSpPr>
              <a:spLocks/>
            </p:cNvSpPr>
            <p:nvPr/>
          </p:nvSpPr>
          <p:spPr bwMode="auto">
            <a:xfrm flipH="1">
              <a:off x="2155065"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20" name="Freeform 32">
              <a:extLst>
                <a:ext uri="{FF2B5EF4-FFF2-40B4-BE49-F238E27FC236}">
                  <a16:creationId xmlns:a16="http://schemas.microsoft.com/office/drawing/2014/main" id="{36C3D6C6-8C25-48FB-99D7-CDD4DA0E2DF9}"/>
                </a:ext>
              </a:extLst>
            </p:cNvPr>
            <p:cNvSpPr>
              <a:spLocks/>
            </p:cNvSpPr>
            <p:nvPr/>
          </p:nvSpPr>
          <p:spPr bwMode="auto">
            <a:xfrm flipH="1">
              <a:off x="1828924"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21" name="Freeform 29">
              <a:extLst>
                <a:ext uri="{FF2B5EF4-FFF2-40B4-BE49-F238E27FC236}">
                  <a16:creationId xmlns:a16="http://schemas.microsoft.com/office/drawing/2014/main" id="{BE4E4866-79AD-496A-B825-4FCF74DC7397}"/>
                </a:ext>
              </a:extLst>
            </p:cNvPr>
            <p:cNvSpPr>
              <a:spLocks/>
            </p:cNvSpPr>
            <p:nvPr/>
          </p:nvSpPr>
          <p:spPr bwMode="auto">
            <a:xfrm flipH="1">
              <a:off x="1393201"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22" name="Freeform 30">
              <a:extLst>
                <a:ext uri="{FF2B5EF4-FFF2-40B4-BE49-F238E27FC236}">
                  <a16:creationId xmlns:a16="http://schemas.microsoft.com/office/drawing/2014/main" id="{37624B24-B1BF-4103-8468-856B7D2F105E}"/>
                </a:ext>
              </a:extLst>
            </p:cNvPr>
            <p:cNvSpPr>
              <a:spLocks/>
            </p:cNvSpPr>
            <p:nvPr/>
          </p:nvSpPr>
          <p:spPr bwMode="auto">
            <a:xfrm flipH="1">
              <a:off x="1067060"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23" name="Freeform 31">
              <a:extLst>
                <a:ext uri="{FF2B5EF4-FFF2-40B4-BE49-F238E27FC236}">
                  <a16:creationId xmlns:a16="http://schemas.microsoft.com/office/drawing/2014/main" id="{285A91E1-96BC-42C3-AF9D-B9F2EDC3F72B}"/>
                </a:ext>
              </a:extLst>
            </p:cNvPr>
            <p:cNvSpPr>
              <a:spLocks/>
            </p:cNvSpPr>
            <p:nvPr/>
          </p:nvSpPr>
          <p:spPr bwMode="auto">
            <a:xfrm flipH="1">
              <a:off x="1500296"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24" name="Freeform 32">
              <a:extLst>
                <a:ext uri="{FF2B5EF4-FFF2-40B4-BE49-F238E27FC236}">
                  <a16:creationId xmlns:a16="http://schemas.microsoft.com/office/drawing/2014/main" id="{5B40AAB1-E0F8-4AC8-B294-77D343A3C257}"/>
                </a:ext>
              </a:extLst>
            </p:cNvPr>
            <p:cNvSpPr>
              <a:spLocks/>
            </p:cNvSpPr>
            <p:nvPr/>
          </p:nvSpPr>
          <p:spPr bwMode="auto">
            <a:xfrm flipH="1">
              <a:off x="1174155"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25" name="Freeform 543">
              <a:extLst>
                <a:ext uri="{FF2B5EF4-FFF2-40B4-BE49-F238E27FC236}">
                  <a16:creationId xmlns:a16="http://schemas.microsoft.com/office/drawing/2014/main" id="{15B45575-B0A8-4E1A-A502-6FBA948C5B2E}"/>
                </a:ext>
              </a:extLst>
            </p:cNvPr>
            <p:cNvSpPr>
              <a:spLocks/>
            </p:cNvSpPr>
            <p:nvPr/>
          </p:nvSpPr>
          <p:spPr bwMode="auto">
            <a:xfrm flipH="1">
              <a:off x="738433"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26" name="Freeform 544">
              <a:extLst>
                <a:ext uri="{FF2B5EF4-FFF2-40B4-BE49-F238E27FC236}">
                  <a16:creationId xmlns:a16="http://schemas.microsoft.com/office/drawing/2014/main" id="{F00C7CD9-4664-4851-B7E8-F320B38B6C14}"/>
                </a:ext>
              </a:extLst>
            </p:cNvPr>
            <p:cNvSpPr>
              <a:spLocks/>
            </p:cNvSpPr>
            <p:nvPr/>
          </p:nvSpPr>
          <p:spPr bwMode="auto">
            <a:xfrm flipH="1">
              <a:off x="412291"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27" name="Freeform 545">
              <a:extLst>
                <a:ext uri="{FF2B5EF4-FFF2-40B4-BE49-F238E27FC236}">
                  <a16:creationId xmlns:a16="http://schemas.microsoft.com/office/drawing/2014/main" id="{79E7243C-3F48-4917-A35D-F6B4760E0C5A}"/>
                </a:ext>
              </a:extLst>
            </p:cNvPr>
            <p:cNvSpPr>
              <a:spLocks/>
            </p:cNvSpPr>
            <p:nvPr/>
          </p:nvSpPr>
          <p:spPr bwMode="auto">
            <a:xfrm flipH="1">
              <a:off x="845526"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28" name="Freeform 546">
              <a:extLst>
                <a:ext uri="{FF2B5EF4-FFF2-40B4-BE49-F238E27FC236}">
                  <a16:creationId xmlns:a16="http://schemas.microsoft.com/office/drawing/2014/main" id="{0E06BBDA-92F4-4670-8013-AA005C5D468A}"/>
                </a:ext>
              </a:extLst>
            </p:cNvPr>
            <p:cNvSpPr>
              <a:spLocks/>
            </p:cNvSpPr>
            <p:nvPr/>
          </p:nvSpPr>
          <p:spPr bwMode="auto">
            <a:xfrm flipH="1">
              <a:off x="519387"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29" name="Freeform 29">
              <a:extLst>
                <a:ext uri="{FF2B5EF4-FFF2-40B4-BE49-F238E27FC236}">
                  <a16:creationId xmlns:a16="http://schemas.microsoft.com/office/drawing/2014/main" id="{AC7FC873-6A15-4A31-B5E9-3D3D3ED770A2}"/>
                </a:ext>
              </a:extLst>
            </p:cNvPr>
            <p:cNvSpPr>
              <a:spLocks/>
            </p:cNvSpPr>
            <p:nvPr/>
          </p:nvSpPr>
          <p:spPr bwMode="auto">
            <a:xfrm flipH="1">
              <a:off x="83663"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30" name="Freeform 31">
              <a:extLst>
                <a:ext uri="{FF2B5EF4-FFF2-40B4-BE49-F238E27FC236}">
                  <a16:creationId xmlns:a16="http://schemas.microsoft.com/office/drawing/2014/main" id="{F0A21B7E-B68B-43D9-A348-6A37C83E136E}"/>
                </a:ext>
              </a:extLst>
            </p:cNvPr>
            <p:cNvSpPr>
              <a:spLocks/>
            </p:cNvSpPr>
            <p:nvPr/>
          </p:nvSpPr>
          <p:spPr bwMode="auto">
            <a:xfrm flipH="1">
              <a:off x="190757"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83" name="Freeform 30">
              <a:extLst>
                <a:ext uri="{FF2B5EF4-FFF2-40B4-BE49-F238E27FC236}">
                  <a16:creationId xmlns:a16="http://schemas.microsoft.com/office/drawing/2014/main" id="{0505EC1E-71A0-4757-AA67-CB066898004A}"/>
                </a:ext>
              </a:extLst>
            </p:cNvPr>
            <p:cNvSpPr>
              <a:spLocks/>
            </p:cNvSpPr>
            <p:nvPr/>
          </p:nvSpPr>
          <p:spPr bwMode="auto">
            <a:xfrm flipH="1">
              <a:off x="11874480"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84" name="Freeform 32">
              <a:extLst>
                <a:ext uri="{FF2B5EF4-FFF2-40B4-BE49-F238E27FC236}">
                  <a16:creationId xmlns:a16="http://schemas.microsoft.com/office/drawing/2014/main" id="{5552218F-8F2F-4BED-818B-B48D43F0B16E}"/>
                </a:ext>
              </a:extLst>
            </p:cNvPr>
            <p:cNvSpPr>
              <a:spLocks/>
            </p:cNvSpPr>
            <p:nvPr/>
          </p:nvSpPr>
          <p:spPr bwMode="auto">
            <a:xfrm flipH="1">
              <a:off x="11981575"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85" name="Freeform 403">
              <a:extLst>
                <a:ext uri="{FF2B5EF4-FFF2-40B4-BE49-F238E27FC236}">
                  <a16:creationId xmlns:a16="http://schemas.microsoft.com/office/drawing/2014/main" id="{D1FB006D-7447-48B6-BC17-46267D0B98F5}"/>
                </a:ext>
              </a:extLst>
            </p:cNvPr>
            <p:cNvSpPr>
              <a:spLocks/>
            </p:cNvSpPr>
            <p:nvPr/>
          </p:nvSpPr>
          <p:spPr bwMode="auto">
            <a:xfrm flipH="1">
              <a:off x="11545853"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86" name="Freeform 404">
              <a:extLst>
                <a:ext uri="{FF2B5EF4-FFF2-40B4-BE49-F238E27FC236}">
                  <a16:creationId xmlns:a16="http://schemas.microsoft.com/office/drawing/2014/main" id="{61FF96BF-D17A-4E41-8CF2-1C39CBCA3938}"/>
                </a:ext>
              </a:extLst>
            </p:cNvPr>
            <p:cNvSpPr>
              <a:spLocks/>
            </p:cNvSpPr>
            <p:nvPr/>
          </p:nvSpPr>
          <p:spPr bwMode="auto">
            <a:xfrm flipH="1">
              <a:off x="11219711"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87" name="Freeform 405">
              <a:extLst>
                <a:ext uri="{FF2B5EF4-FFF2-40B4-BE49-F238E27FC236}">
                  <a16:creationId xmlns:a16="http://schemas.microsoft.com/office/drawing/2014/main" id="{F69EA0B0-D8F2-484D-8C6B-3E65F5200399}"/>
                </a:ext>
              </a:extLst>
            </p:cNvPr>
            <p:cNvSpPr>
              <a:spLocks/>
            </p:cNvSpPr>
            <p:nvPr/>
          </p:nvSpPr>
          <p:spPr bwMode="auto">
            <a:xfrm flipH="1">
              <a:off x="11652945"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88" name="Freeform 406">
              <a:extLst>
                <a:ext uri="{FF2B5EF4-FFF2-40B4-BE49-F238E27FC236}">
                  <a16:creationId xmlns:a16="http://schemas.microsoft.com/office/drawing/2014/main" id="{077EC9E4-3943-4C91-BEB3-C0C847359988}"/>
                </a:ext>
              </a:extLst>
            </p:cNvPr>
            <p:cNvSpPr>
              <a:spLocks/>
            </p:cNvSpPr>
            <p:nvPr/>
          </p:nvSpPr>
          <p:spPr bwMode="auto">
            <a:xfrm flipH="1">
              <a:off x="11326806"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89" name="Freeform 29">
              <a:extLst>
                <a:ext uri="{FF2B5EF4-FFF2-40B4-BE49-F238E27FC236}">
                  <a16:creationId xmlns:a16="http://schemas.microsoft.com/office/drawing/2014/main" id="{C772453A-CA0A-4192-809C-1BBC4B26C8E6}"/>
                </a:ext>
              </a:extLst>
            </p:cNvPr>
            <p:cNvSpPr>
              <a:spLocks/>
            </p:cNvSpPr>
            <p:nvPr/>
          </p:nvSpPr>
          <p:spPr bwMode="auto">
            <a:xfrm flipH="1">
              <a:off x="10891083"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90" name="Freeform 31">
              <a:extLst>
                <a:ext uri="{FF2B5EF4-FFF2-40B4-BE49-F238E27FC236}">
                  <a16:creationId xmlns:a16="http://schemas.microsoft.com/office/drawing/2014/main" id="{A505ED5C-83DB-45E9-9B45-09451403E1C9}"/>
                </a:ext>
              </a:extLst>
            </p:cNvPr>
            <p:cNvSpPr>
              <a:spLocks/>
            </p:cNvSpPr>
            <p:nvPr/>
          </p:nvSpPr>
          <p:spPr bwMode="auto">
            <a:xfrm flipH="1">
              <a:off x="10998177"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91" name="Freeform 29">
              <a:extLst>
                <a:ext uri="{FF2B5EF4-FFF2-40B4-BE49-F238E27FC236}">
                  <a16:creationId xmlns:a16="http://schemas.microsoft.com/office/drawing/2014/main" id="{57C850A7-ACFC-4CDD-8757-A3229D5DB42E}"/>
                </a:ext>
              </a:extLst>
            </p:cNvPr>
            <p:cNvSpPr>
              <a:spLocks/>
            </p:cNvSpPr>
            <p:nvPr/>
          </p:nvSpPr>
          <p:spPr bwMode="auto">
            <a:xfrm flipH="1">
              <a:off x="10562455"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92" name="Freeform 30">
              <a:extLst>
                <a:ext uri="{FF2B5EF4-FFF2-40B4-BE49-F238E27FC236}">
                  <a16:creationId xmlns:a16="http://schemas.microsoft.com/office/drawing/2014/main" id="{A8588D13-D9C9-4760-A976-F6E680ADCAFD}"/>
                </a:ext>
              </a:extLst>
            </p:cNvPr>
            <p:cNvSpPr>
              <a:spLocks/>
            </p:cNvSpPr>
            <p:nvPr/>
          </p:nvSpPr>
          <p:spPr bwMode="auto">
            <a:xfrm flipH="1">
              <a:off x="10236313"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93" name="Freeform 31">
              <a:extLst>
                <a:ext uri="{FF2B5EF4-FFF2-40B4-BE49-F238E27FC236}">
                  <a16:creationId xmlns:a16="http://schemas.microsoft.com/office/drawing/2014/main" id="{180833DC-1CFB-41CA-90B2-2CCE86E83D92}"/>
                </a:ext>
              </a:extLst>
            </p:cNvPr>
            <p:cNvSpPr>
              <a:spLocks/>
            </p:cNvSpPr>
            <p:nvPr/>
          </p:nvSpPr>
          <p:spPr bwMode="auto">
            <a:xfrm flipH="1">
              <a:off x="10669548"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94" name="Freeform 32">
              <a:extLst>
                <a:ext uri="{FF2B5EF4-FFF2-40B4-BE49-F238E27FC236}">
                  <a16:creationId xmlns:a16="http://schemas.microsoft.com/office/drawing/2014/main" id="{7D64AF77-4D5D-4817-B827-B11D44AAD28A}"/>
                </a:ext>
              </a:extLst>
            </p:cNvPr>
            <p:cNvSpPr>
              <a:spLocks/>
            </p:cNvSpPr>
            <p:nvPr/>
          </p:nvSpPr>
          <p:spPr bwMode="auto">
            <a:xfrm flipH="1">
              <a:off x="10343408"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95" name="Freeform 29">
              <a:extLst>
                <a:ext uri="{FF2B5EF4-FFF2-40B4-BE49-F238E27FC236}">
                  <a16:creationId xmlns:a16="http://schemas.microsoft.com/office/drawing/2014/main" id="{1EBE0504-4F94-4B68-B004-7CE88CA86BAF}"/>
                </a:ext>
              </a:extLst>
            </p:cNvPr>
            <p:cNvSpPr>
              <a:spLocks/>
            </p:cNvSpPr>
            <p:nvPr/>
          </p:nvSpPr>
          <p:spPr bwMode="auto">
            <a:xfrm flipH="1">
              <a:off x="9907685"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96" name="Freeform 30">
              <a:extLst>
                <a:ext uri="{FF2B5EF4-FFF2-40B4-BE49-F238E27FC236}">
                  <a16:creationId xmlns:a16="http://schemas.microsoft.com/office/drawing/2014/main" id="{A3F3D72F-364F-4F43-BDC8-57961723519C}"/>
                </a:ext>
              </a:extLst>
            </p:cNvPr>
            <p:cNvSpPr>
              <a:spLocks/>
            </p:cNvSpPr>
            <p:nvPr/>
          </p:nvSpPr>
          <p:spPr bwMode="auto">
            <a:xfrm flipH="1">
              <a:off x="9581544"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97" name="Freeform 31">
              <a:extLst>
                <a:ext uri="{FF2B5EF4-FFF2-40B4-BE49-F238E27FC236}">
                  <a16:creationId xmlns:a16="http://schemas.microsoft.com/office/drawing/2014/main" id="{A5E0DE00-7E2C-43F3-A74D-D9BBABA1A65C}"/>
                </a:ext>
              </a:extLst>
            </p:cNvPr>
            <p:cNvSpPr>
              <a:spLocks/>
            </p:cNvSpPr>
            <p:nvPr/>
          </p:nvSpPr>
          <p:spPr bwMode="auto">
            <a:xfrm flipH="1">
              <a:off x="10014780"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98" name="Freeform 32">
              <a:extLst>
                <a:ext uri="{FF2B5EF4-FFF2-40B4-BE49-F238E27FC236}">
                  <a16:creationId xmlns:a16="http://schemas.microsoft.com/office/drawing/2014/main" id="{3CB09C05-AFE1-4043-9CEA-554A825CB4D9}"/>
                </a:ext>
              </a:extLst>
            </p:cNvPr>
            <p:cNvSpPr>
              <a:spLocks/>
            </p:cNvSpPr>
            <p:nvPr/>
          </p:nvSpPr>
          <p:spPr bwMode="auto">
            <a:xfrm flipH="1">
              <a:off x="9688639"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99" name="Freeform 29">
              <a:extLst>
                <a:ext uri="{FF2B5EF4-FFF2-40B4-BE49-F238E27FC236}">
                  <a16:creationId xmlns:a16="http://schemas.microsoft.com/office/drawing/2014/main" id="{32F82255-1C6C-4F2D-AFF6-0DEFB9BB382B}"/>
                </a:ext>
              </a:extLst>
            </p:cNvPr>
            <p:cNvSpPr>
              <a:spLocks/>
            </p:cNvSpPr>
            <p:nvPr/>
          </p:nvSpPr>
          <p:spPr bwMode="auto">
            <a:xfrm flipH="1">
              <a:off x="9252916"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00" name="Freeform 30">
              <a:extLst>
                <a:ext uri="{FF2B5EF4-FFF2-40B4-BE49-F238E27FC236}">
                  <a16:creationId xmlns:a16="http://schemas.microsoft.com/office/drawing/2014/main" id="{90ED368B-C56C-4638-BDED-57AAE97B4447}"/>
                </a:ext>
              </a:extLst>
            </p:cNvPr>
            <p:cNvSpPr>
              <a:spLocks/>
            </p:cNvSpPr>
            <p:nvPr/>
          </p:nvSpPr>
          <p:spPr bwMode="auto">
            <a:xfrm flipH="1">
              <a:off x="8926775"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01" name="Freeform 31">
              <a:extLst>
                <a:ext uri="{FF2B5EF4-FFF2-40B4-BE49-F238E27FC236}">
                  <a16:creationId xmlns:a16="http://schemas.microsoft.com/office/drawing/2014/main" id="{F78D68BB-3538-45D3-877E-773442DC114F}"/>
                </a:ext>
              </a:extLst>
            </p:cNvPr>
            <p:cNvSpPr>
              <a:spLocks/>
            </p:cNvSpPr>
            <p:nvPr/>
          </p:nvSpPr>
          <p:spPr bwMode="auto">
            <a:xfrm flipH="1">
              <a:off x="9360011"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02" name="Freeform 32">
              <a:extLst>
                <a:ext uri="{FF2B5EF4-FFF2-40B4-BE49-F238E27FC236}">
                  <a16:creationId xmlns:a16="http://schemas.microsoft.com/office/drawing/2014/main" id="{DE8D0B18-51B4-4B08-B7EC-C0CAEC9919D8}"/>
                </a:ext>
              </a:extLst>
            </p:cNvPr>
            <p:cNvSpPr>
              <a:spLocks/>
            </p:cNvSpPr>
            <p:nvPr/>
          </p:nvSpPr>
          <p:spPr bwMode="auto">
            <a:xfrm flipH="1">
              <a:off x="9033870"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03" name="Freeform 29">
              <a:extLst>
                <a:ext uri="{FF2B5EF4-FFF2-40B4-BE49-F238E27FC236}">
                  <a16:creationId xmlns:a16="http://schemas.microsoft.com/office/drawing/2014/main" id="{FE69D609-E608-42DA-848F-C13313CA2E86}"/>
                </a:ext>
              </a:extLst>
            </p:cNvPr>
            <p:cNvSpPr>
              <a:spLocks/>
            </p:cNvSpPr>
            <p:nvPr/>
          </p:nvSpPr>
          <p:spPr bwMode="auto">
            <a:xfrm flipH="1">
              <a:off x="8598148"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04" name="Freeform 30">
              <a:extLst>
                <a:ext uri="{FF2B5EF4-FFF2-40B4-BE49-F238E27FC236}">
                  <a16:creationId xmlns:a16="http://schemas.microsoft.com/office/drawing/2014/main" id="{AE2C51F5-C918-4FEB-9816-FB44F800658D}"/>
                </a:ext>
              </a:extLst>
            </p:cNvPr>
            <p:cNvSpPr>
              <a:spLocks/>
            </p:cNvSpPr>
            <p:nvPr/>
          </p:nvSpPr>
          <p:spPr bwMode="auto">
            <a:xfrm flipH="1">
              <a:off x="8272007"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05" name="Freeform 31">
              <a:extLst>
                <a:ext uri="{FF2B5EF4-FFF2-40B4-BE49-F238E27FC236}">
                  <a16:creationId xmlns:a16="http://schemas.microsoft.com/office/drawing/2014/main" id="{BDA39113-B17F-4E4F-A0A5-142A76BF7D33}"/>
                </a:ext>
              </a:extLst>
            </p:cNvPr>
            <p:cNvSpPr>
              <a:spLocks/>
            </p:cNvSpPr>
            <p:nvPr/>
          </p:nvSpPr>
          <p:spPr bwMode="auto">
            <a:xfrm flipH="1">
              <a:off x="8705242"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06" name="Freeform 32">
              <a:extLst>
                <a:ext uri="{FF2B5EF4-FFF2-40B4-BE49-F238E27FC236}">
                  <a16:creationId xmlns:a16="http://schemas.microsoft.com/office/drawing/2014/main" id="{0549CF8D-2955-4DCF-89C6-A4A5D9D945A4}"/>
                </a:ext>
              </a:extLst>
            </p:cNvPr>
            <p:cNvSpPr>
              <a:spLocks/>
            </p:cNvSpPr>
            <p:nvPr/>
          </p:nvSpPr>
          <p:spPr bwMode="auto">
            <a:xfrm flipH="1">
              <a:off x="8379101"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07" name="Freeform 425">
              <a:extLst>
                <a:ext uri="{FF2B5EF4-FFF2-40B4-BE49-F238E27FC236}">
                  <a16:creationId xmlns:a16="http://schemas.microsoft.com/office/drawing/2014/main" id="{C27AE4E9-D86B-4032-BEF1-8302F2A98428}"/>
                </a:ext>
              </a:extLst>
            </p:cNvPr>
            <p:cNvSpPr>
              <a:spLocks/>
            </p:cNvSpPr>
            <p:nvPr/>
          </p:nvSpPr>
          <p:spPr bwMode="auto">
            <a:xfrm flipH="1">
              <a:off x="7943379"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08" name="Freeform 426">
              <a:extLst>
                <a:ext uri="{FF2B5EF4-FFF2-40B4-BE49-F238E27FC236}">
                  <a16:creationId xmlns:a16="http://schemas.microsoft.com/office/drawing/2014/main" id="{9B59B0E4-B884-4807-B731-5DD8C8318FDD}"/>
                </a:ext>
              </a:extLst>
            </p:cNvPr>
            <p:cNvSpPr>
              <a:spLocks/>
            </p:cNvSpPr>
            <p:nvPr/>
          </p:nvSpPr>
          <p:spPr bwMode="auto">
            <a:xfrm flipH="1">
              <a:off x="7617237"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09" name="Freeform 427">
              <a:extLst>
                <a:ext uri="{FF2B5EF4-FFF2-40B4-BE49-F238E27FC236}">
                  <a16:creationId xmlns:a16="http://schemas.microsoft.com/office/drawing/2014/main" id="{421DA6DF-1688-4B28-8A93-CF30836F581E}"/>
                </a:ext>
              </a:extLst>
            </p:cNvPr>
            <p:cNvSpPr>
              <a:spLocks/>
            </p:cNvSpPr>
            <p:nvPr/>
          </p:nvSpPr>
          <p:spPr bwMode="auto">
            <a:xfrm flipH="1">
              <a:off x="8050472"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10" name="Freeform 428">
              <a:extLst>
                <a:ext uri="{FF2B5EF4-FFF2-40B4-BE49-F238E27FC236}">
                  <a16:creationId xmlns:a16="http://schemas.microsoft.com/office/drawing/2014/main" id="{7DBC9D7A-990D-4EB3-BB41-AF524D863D55}"/>
                </a:ext>
              </a:extLst>
            </p:cNvPr>
            <p:cNvSpPr>
              <a:spLocks/>
            </p:cNvSpPr>
            <p:nvPr/>
          </p:nvSpPr>
          <p:spPr bwMode="auto">
            <a:xfrm flipH="1">
              <a:off x="7724332"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11" name="Freeform 29">
              <a:extLst>
                <a:ext uri="{FF2B5EF4-FFF2-40B4-BE49-F238E27FC236}">
                  <a16:creationId xmlns:a16="http://schemas.microsoft.com/office/drawing/2014/main" id="{CD10BADB-C74B-4DDC-BC8A-370CF75C6E2F}"/>
                </a:ext>
              </a:extLst>
            </p:cNvPr>
            <p:cNvSpPr>
              <a:spLocks/>
            </p:cNvSpPr>
            <p:nvPr/>
          </p:nvSpPr>
          <p:spPr bwMode="auto">
            <a:xfrm flipH="1">
              <a:off x="7288609"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12" name="Freeform 31">
              <a:extLst>
                <a:ext uri="{FF2B5EF4-FFF2-40B4-BE49-F238E27FC236}">
                  <a16:creationId xmlns:a16="http://schemas.microsoft.com/office/drawing/2014/main" id="{36CD42B8-8600-48C7-88C2-93E307AF600F}"/>
                </a:ext>
              </a:extLst>
            </p:cNvPr>
            <p:cNvSpPr>
              <a:spLocks/>
            </p:cNvSpPr>
            <p:nvPr/>
          </p:nvSpPr>
          <p:spPr bwMode="auto">
            <a:xfrm flipH="1">
              <a:off x="7395703"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809" name="Group 1808">
            <a:extLst>
              <a:ext uri="{FF2B5EF4-FFF2-40B4-BE49-F238E27FC236}">
                <a16:creationId xmlns:a16="http://schemas.microsoft.com/office/drawing/2014/main" id="{800BFD97-21DF-408D-9CD6-4059272BD1AA}"/>
              </a:ext>
            </a:extLst>
          </p:cNvPr>
          <p:cNvGrpSpPr/>
          <p:nvPr userDrawn="1"/>
        </p:nvGrpSpPr>
        <p:grpSpPr>
          <a:xfrm>
            <a:off x="85341" y="1518650"/>
            <a:ext cx="12250686" cy="180153"/>
            <a:chOff x="83663" y="1383929"/>
            <a:chExt cx="12009863" cy="176637"/>
          </a:xfrm>
        </p:grpSpPr>
        <p:sp>
          <p:nvSpPr>
            <p:cNvPr id="631" name="Freeform 29">
              <a:extLst>
                <a:ext uri="{FF2B5EF4-FFF2-40B4-BE49-F238E27FC236}">
                  <a16:creationId xmlns:a16="http://schemas.microsoft.com/office/drawing/2014/main" id="{275AE894-5F57-4756-B8B0-F6732601DAD5}"/>
                </a:ext>
              </a:extLst>
            </p:cNvPr>
            <p:cNvSpPr>
              <a:spLocks/>
            </p:cNvSpPr>
            <p:nvPr/>
          </p:nvSpPr>
          <p:spPr bwMode="auto">
            <a:xfrm>
              <a:off x="305196"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32" name="Freeform 30">
              <a:extLst>
                <a:ext uri="{FF2B5EF4-FFF2-40B4-BE49-F238E27FC236}">
                  <a16:creationId xmlns:a16="http://schemas.microsoft.com/office/drawing/2014/main" id="{0166BA60-A5D3-4D55-9706-8973748CF404}"/>
                </a:ext>
              </a:extLst>
            </p:cNvPr>
            <p:cNvSpPr>
              <a:spLocks/>
            </p:cNvSpPr>
            <p:nvPr/>
          </p:nvSpPr>
          <p:spPr bwMode="auto">
            <a:xfrm>
              <a:off x="63133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33" name="Freeform 31">
              <a:extLst>
                <a:ext uri="{FF2B5EF4-FFF2-40B4-BE49-F238E27FC236}">
                  <a16:creationId xmlns:a16="http://schemas.microsoft.com/office/drawing/2014/main" id="{3BD0BB31-B483-4368-8B7D-0FEFA5ED3534}"/>
                </a:ext>
              </a:extLst>
            </p:cNvPr>
            <p:cNvSpPr>
              <a:spLocks/>
            </p:cNvSpPr>
            <p:nvPr/>
          </p:nvSpPr>
          <p:spPr bwMode="auto">
            <a:xfrm>
              <a:off x="83663"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34" name="Freeform 32">
              <a:extLst>
                <a:ext uri="{FF2B5EF4-FFF2-40B4-BE49-F238E27FC236}">
                  <a16:creationId xmlns:a16="http://schemas.microsoft.com/office/drawing/2014/main" id="{3856F6D3-7640-48C3-9083-930CF8B7F128}"/>
                </a:ext>
              </a:extLst>
            </p:cNvPr>
            <p:cNvSpPr>
              <a:spLocks/>
            </p:cNvSpPr>
            <p:nvPr/>
          </p:nvSpPr>
          <p:spPr bwMode="auto">
            <a:xfrm>
              <a:off x="412290"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35" name="Freeform 29">
              <a:extLst>
                <a:ext uri="{FF2B5EF4-FFF2-40B4-BE49-F238E27FC236}">
                  <a16:creationId xmlns:a16="http://schemas.microsoft.com/office/drawing/2014/main" id="{598B339C-C84C-4965-95AF-9B5CC64EF94B}"/>
                </a:ext>
              </a:extLst>
            </p:cNvPr>
            <p:cNvSpPr>
              <a:spLocks/>
            </p:cNvSpPr>
            <p:nvPr/>
          </p:nvSpPr>
          <p:spPr bwMode="auto">
            <a:xfrm>
              <a:off x="959966"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36" name="Freeform 30">
              <a:extLst>
                <a:ext uri="{FF2B5EF4-FFF2-40B4-BE49-F238E27FC236}">
                  <a16:creationId xmlns:a16="http://schemas.microsoft.com/office/drawing/2014/main" id="{5EED12BE-03A9-4E74-8A0C-FE0F8C417CC5}"/>
                </a:ext>
              </a:extLst>
            </p:cNvPr>
            <p:cNvSpPr>
              <a:spLocks/>
            </p:cNvSpPr>
            <p:nvPr/>
          </p:nvSpPr>
          <p:spPr bwMode="auto">
            <a:xfrm>
              <a:off x="1286106"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37" name="Freeform 31">
              <a:extLst>
                <a:ext uri="{FF2B5EF4-FFF2-40B4-BE49-F238E27FC236}">
                  <a16:creationId xmlns:a16="http://schemas.microsoft.com/office/drawing/2014/main" id="{6A6AFD3A-377D-4963-ADA2-D5ABA7D2F436}"/>
                </a:ext>
              </a:extLst>
            </p:cNvPr>
            <p:cNvSpPr>
              <a:spLocks/>
            </p:cNvSpPr>
            <p:nvPr/>
          </p:nvSpPr>
          <p:spPr bwMode="auto">
            <a:xfrm>
              <a:off x="738432"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38" name="Freeform 32">
              <a:extLst>
                <a:ext uri="{FF2B5EF4-FFF2-40B4-BE49-F238E27FC236}">
                  <a16:creationId xmlns:a16="http://schemas.microsoft.com/office/drawing/2014/main" id="{792AFD11-4544-4C5B-B631-6C472C82AB2F}"/>
                </a:ext>
              </a:extLst>
            </p:cNvPr>
            <p:cNvSpPr>
              <a:spLocks/>
            </p:cNvSpPr>
            <p:nvPr/>
          </p:nvSpPr>
          <p:spPr bwMode="auto">
            <a:xfrm>
              <a:off x="1067060"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39" name="Freeform 29">
              <a:extLst>
                <a:ext uri="{FF2B5EF4-FFF2-40B4-BE49-F238E27FC236}">
                  <a16:creationId xmlns:a16="http://schemas.microsoft.com/office/drawing/2014/main" id="{A3D52F42-FAFE-4C52-BFC5-14C28EB01F70}"/>
                </a:ext>
              </a:extLst>
            </p:cNvPr>
            <p:cNvSpPr>
              <a:spLocks/>
            </p:cNvSpPr>
            <p:nvPr/>
          </p:nvSpPr>
          <p:spPr bwMode="auto">
            <a:xfrm>
              <a:off x="1614734"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40" name="Freeform 30">
              <a:extLst>
                <a:ext uri="{FF2B5EF4-FFF2-40B4-BE49-F238E27FC236}">
                  <a16:creationId xmlns:a16="http://schemas.microsoft.com/office/drawing/2014/main" id="{A4E994EF-C8B5-4CD5-8E60-619E0312D946}"/>
                </a:ext>
              </a:extLst>
            </p:cNvPr>
            <p:cNvSpPr>
              <a:spLocks/>
            </p:cNvSpPr>
            <p:nvPr/>
          </p:nvSpPr>
          <p:spPr bwMode="auto">
            <a:xfrm>
              <a:off x="194087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41" name="Freeform 31">
              <a:extLst>
                <a:ext uri="{FF2B5EF4-FFF2-40B4-BE49-F238E27FC236}">
                  <a16:creationId xmlns:a16="http://schemas.microsoft.com/office/drawing/2014/main" id="{CB58488A-5B2A-468A-9126-1CA4120C8521}"/>
                </a:ext>
              </a:extLst>
            </p:cNvPr>
            <p:cNvSpPr>
              <a:spLocks/>
            </p:cNvSpPr>
            <p:nvPr/>
          </p:nvSpPr>
          <p:spPr bwMode="auto">
            <a:xfrm>
              <a:off x="1393201"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42" name="Freeform 32">
              <a:extLst>
                <a:ext uri="{FF2B5EF4-FFF2-40B4-BE49-F238E27FC236}">
                  <a16:creationId xmlns:a16="http://schemas.microsoft.com/office/drawing/2014/main" id="{EF59B971-147D-4A34-8D71-E2253172F1EE}"/>
                </a:ext>
              </a:extLst>
            </p:cNvPr>
            <p:cNvSpPr>
              <a:spLocks/>
            </p:cNvSpPr>
            <p:nvPr/>
          </p:nvSpPr>
          <p:spPr bwMode="auto">
            <a:xfrm>
              <a:off x="1721829"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43" name="Freeform 29">
              <a:extLst>
                <a:ext uri="{FF2B5EF4-FFF2-40B4-BE49-F238E27FC236}">
                  <a16:creationId xmlns:a16="http://schemas.microsoft.com/office/drawing/2014/main" id="{0BC106F8-8EAA-4A25-B8AA-1611996CD9F3}"/>
                </a:ext>
              </a:extLst>
            </p:cNvPr>
            <p:cNvSpPr>
              <a:spLocks/>
            </p:cNvSpPr>
            <p:nvPr/>
          </p:nvSpPr>
          <p:spPr bwMode="auto">
            <a:xfrm>
              <a:off x="2269503"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44" name="Freeform 30">
              <a:extLst>
                <a:ext uri="{FF2B5EF4-FFF2-40B4-BE49-F238E27FC236}">
                  <a16:creationId xmlns:a16="http://schemas.microsoft.com/office/drawing/2014/main" id="{4040D904-A251-4694-9A8C-ED1158A97BC6}"/>
                </a:ext>
              </a:extLst>
            </p:cNvPr>
            <p:cNvSpPr>
              <a:spLocks/>
            </p:cNvSpPr>
            <p:nvPr/>
          </p:nvSpPr>
          <p:spPr bwMode="auto">
            <a:xfrm>
              <a:off x="2595644"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45" name="Freeform 31">
              <a:extLst>
                <a:ext uri="{FF2B5EF4-FFF2-40B4-BE49-F238E27FC236}">
                  <a16:creationId xmlns:a16="http://schemas.microsoft.com/office/drawing/2014/main" id="{271711D7-B927-4900-81C5-CB35D576682D}"/>
                </a:ext>
              </a:extLst>
            </p:cNvPr>
            <p:cNvSpPr>
              <a:spLocks/>
            </p:cNvSpPr>
            <p:nvPr/>
          </p:nvSpPr>
          <p:spPr bwMode="auto">
            <a:xfrm>
              <a:off x="2047969"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46" name="Freeform 32">
              <a:extLst>
                <a:ext uri="{FF2B5EF4-FFF2-40B4-BE49-F238E27FC236}">
                  <a16:creationId xmlns:a16="http://schemas.microsoft.com/office/drawing/2014/main" id="{B15E34E8-1921-4DAD-97C1-95AF17EF929F}"/>
                </a:ext>
              </a:extLst>
            </p:cNvPr>
            <p:cNvSpPr>
              <a:spLocks/>
            </p:cNvSpPr>
            <p:nvPr/>
          </p:nvSpPr>
          <p:spPr bwMode="auto">
            <a:xfrm>
              <a:off x="2376598"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47" name="Freeform 565">
              <a:extLst>
                <a:ext uri="{FF2B5EF4-FFF2-40B4-BE49-F238E27FC236}">
                  <a16:creationId xmlns:a16="http://schemas.microsoft.com/office/drawing/2014/main" id="{F301E858-F59A-4C3B-8612-147F91249500}"/>
                </a:ext>
              </a:extLst>
            </p:cNvPr>
            <p:cNvSpPr>
              <a:spLocks/>
            </p:cNvSpPr>
            <p:nvPr/>
          </p:nvSpPr>
          <p:spPr bwMode="auto">
            <a:xfrm>
              <a:off x="292427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48" name="Freeform 566">
              <a:extLst>
                <a:ext uri="{FF2B5EF4-FFF2-40B4-BE49-F238E27FC236}">
                  <a16:creationId xmlns:a16="http://schemas.microsoft.com/office/drawing/2014/main" id="{4C61B98D-9D7B-455A-9B97-304E919E42BE}"/>
                </a:ext>
              </a:extLst>
            </p:cNvPr>
            <p:cNvSpPr>
              <a:spLocks/>
            </p:cNvSpPr>
            <p:nvPr/>
          </p:nvSpPr>
          <p:spPr bwMode="auto">
            <a:xfrm>
              <a:off x="3250413"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49" name="Freeform 567">
              <a:extLst>
                <a:ext uri="{FF2B5EF4-FFF2-40B4-BE49-F238E27FC236}">
                  <a16:creationId xmlns:a16="http://schemas.microsoft.com/office/drawing/2014/main" id="{A97BF01D-6B6E-405D-AF65-BEC15DE4BAE8}"/>
                </a:ext>
              </a:extLst>
            </p:cNvPr>
            <p:cNvSpPr>
              <a:spLocks/>
            </p:cNvSpPr>
            <p:nvPr/>
          </p:nvSpPr>
          <p:spPr bwMode="auto">
            <a:xfrm>
              <a:off x="2702739"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50" name="Freeform 568">
              <a:extLst>
                <a:ext uri="{FF2B5EF4-FFF2-40B4-BE49-F238E27FC236}">
                  <a16:creationId xmlns:a16="http://schemas.microsoft.com/office/drawing/2014/main" id="{83F6F5E5-0ADC-4FA7-8DA8-C9B1DE6600FD}"/>
                </a:ext>
              </a:extLst>
            </p:cNvPr>
            <p:cNvSpPr>
              <a:spLocks/>
            </p:cNvSpPr>
            <p:nvPr/>
          </p:nvSpPr>
          <p:spPr bwMode="auto">
            <a:xfrm>
              <a:off x="3031366"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51" name="Freeform 29">
              <a:extLst>
                <a:ext uri="{FF2B5EF4-FFF2-40B4-BE49-F238E27FC236}">
                  <a16:creationId xmlns:a16="http://schemas.microsoft.com/office/drawing/2014/main" id="{D42E65C0-CBD2-4A7A-B086-A9601D688595}"/>
                </a:ext>
              </a:extLst>
            </p:cNvPr>
            <p:cNvSpPr>
              <a:spLocks/>
            </p:cNvSpPr>
            <p:nvPr/>
          </p:nvSpPr>
          <p:spPr bwMode="auto">
            <a:xfrm>
              <a:off x="357904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52" name="Freeform 31">
              <a:extLst>
                <a:ext uri="{FF2B5EF4-FFF2-40B4-BE49-F238E27FC236}">
                  <a16:creationId xmlns:a16="http://schemas.microsoft.com/office/drawing/2014/main" id="{674BEB64-EBA4-44DC-BEB5-7D5AFBBDF96C}"/>
                </a:ext>
              </a:extLst>
            </p:cNvPr>
            <p:cNvSpPr>
              <a:spLocks/>
            </p:cNvSpPr>
            <p:nvPr/>
          </p:nvSpPr>
          <p:spPr bwMode="auto">
            <a:xfrm>
              <a:off x="3357508"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53" name="Freeform 29">
              <a:extLst>
                <a:ext uri="{FF2B5EF4-FFF2-40B4-BE49-F238E27FC236}">
                  <a16:creationId xmlns:a16="http://schemas.microsoft.com/office/drawing/2014/main" id="{18508602-3070-4BA7-A8E3-354F40616C20}"/>
                </a:ext>
              </a:extLst>
            </p:cNvPr>
            <p:cNvSpPr>
              <a:spLocks/>
            </p:cNvSpPr>
            <p:nvPr/>
          </p:nvSpPr>
          <p:spPr bwMode="auto">
            <a:xfrm>
              <a:off x="390767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54" name="Freeform 30">
              <a:extLst>
                <a:ext uri="{FF2B5EF4-FFF2-40B4-BE49-F238E27FC236}">
                  <a16:creationId xmlns:a16="http://schemas.microsoft.com/office/drawing/2014/main" id="{36BEB0EA-D419-4EA9-AAC3-8A60B2C85F1A}"/>
                </a:ext>
              </a:extLst>
            </p:cNvPr>
            <p:cNvSpPr>
              <a:spLocks/>
            </p:cNvSpPr>
            <p:nvPr/>
          </p:nvSpPr>
          <p:spPr bwMode="auto">
            <a:xfrm>
              <a:off x="4233811"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55" name="Freeform 31">
              <a:extLst>
                <a:ext uri="{FF2B5EF4-FFF2-40B4-BE49-F238E27FC236}">
                  <a16:creationId xmlns:a16="http://schemas.microsoft.com/office/drawing/2014/main" id="{6C3772DD-4E41-4AA9-BECA-9D2ECAB8EBA9}"/>
                </a:ext>
              </a:extLst>
            </p:cNvPr>
            <p:cNvSpPr>
              <a:spLocks/>
            </p:cNvSpPr>
            <p:nvPr/>
          </p:nvSpPr>
          <p:spPr bwMode="auto">
            <a:xfrm>
              <a:off x="3686136"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56" name="Freeform 32">
              <a:extLst>
                <a:ext uri="{FF2B5EF4-FFF2-40B4-BE49-F238E27FC236}">
                  <a16:creationId xmlns:a16="http://schemas.microsoft.com/office/drawing/2014/main" id="{A56661FC-8CD0-4B17-BE7B-D477877B9C97}"/>
                </a:ext>
              </a:extLst>
            </p:cNvPr>
            <p:cNvSpPr>
              <a:spLocks/>
            </p:cNvSpPr>
            <p:nvPr/>
          </p:nvSpPr>
          <p:spPr bwMode="auto">
            <a:xfrm>
              <a:off x="4014764"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57" name="Freeform 29">
              <a:extLst>
                <a:ext uri="{FF2B5EF4-FFF2-40B4-BE49-F238E27FC236}">
                  <a16:creationId xmlns:a16="http://schemas.microsoft.com/office/drawing/2014/main" id="{04837D6C-4FA1-4679-BA0C-28DC054899C4}"/>
                </a:ext>
              </a:extLst>
            </p:cNvPr>
            <p:cNvSpPr>
              <a:spLocks/>
            </p:cNvSpPr>
            <p:nvPr/>
          </p:nvSpPr>
          <p:spPr bwMode="auto">
            <a:xfrm>
              <a:off x="4562439"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58" name="Freeform 30">
              <a:extLst>
                <a:ext uri="{FF2B5EF4-FFF2-40B4-BE49-F238E27FC236}">
                  <a16:creationId xmlns:a16="http://schemas.microsoft.com/office/drawing/2014/main" id="{F6DA6ABB-1EE0-4A01-84FF-906EC17C1057}"/>
                </a:ext>
              </a:extLst>
            </p:cNvPr>
            <p:cNvSpPr>
              <a:spLocks/>
            </p:cNvSpPr>
            <p:nvPr/>
          </p:nvSpPr>
          <p:spPr bwMode="auto">
            <a:xfrm>
              <a:off x="488858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59" name="Freeform 31">
              <a:extLst>
                <a:ext uri="{FF2B5EF4-FFF2-40B4-BE49-F238E27FC236}">
                  <a16:creationId xmlns:a16="http://schemas.microsoft.com/office/drawing/2014/main" id="{0F4C7EEC-BAF6-472E-BA9C-AE939370C218}"/>
                </a:ext>
              </a:extLst>
            </p:cNvPr>
            <p:cNvSpPr>
              <a:spLocks/>
            </p:cNvSpPr>
            <p:nvPr/>
          </p:nvSpPr>
          <p:spPr bwMode="auto">
            <a:xfrm>
              <a:off x="4340905"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60" name="Freeform 32">
              <a:extLst>
                <a:ext uri="{FF2B5EF4-FFF2-40B4-BE49-F238E27FC236}">
                  <a16:creationId xmlns:a16="http://schemas.microsoft.com/office/drawing/2014/main" id="{6A8EE3B6-C085-40B2-84C1-40622D54B584}"/>
                </a:ext>
              </a:extLst>
            </p:cNvPr>
            <p:cNvSpPr>
              <a:spLocks/>
            </p:cNvSpPr>
            <p:nvPr/>
          </p:nvSpPr>
          <p:spPr bwMode="auto">
            <a:xfrm>
              <a:off x="4669534"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61" name="Freeform 29">
              <a:extLst>
                <a:ext uri="{FF2B5EF4-FFF2-40B4-BE49-F238E27FC236}">
                  <a16:creationId xmlns:a16="http://schemas.microsoft.com/office/drawing/2014/main" id="{1E9EF89E-A8CB-4779-A344-353933B3EE0C}"/>
                </a:ext>
              </a:extLst>
            </p:cNvPr>
            <p:cNvSpPr>
              <a:spLocks/>
            </p:cNvSpPr>
            <p:nvPr/>
          </p:nvSpPr>
          <p:spPr bwMode="auto">
            <a:xfrm>
              <a:off x="5217208"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62" name="Freeform 30">
              <a:extLst>
                <a:ext uri="{FF2B5EF4-FFF2-40B4-BE49-F238E27FC236}">
                  <a16:creationId xmlns:a16="http://schemas.microsoft.com/office/drawing/2014/main" id="{E17E0A6D-EFDC-49AA-A1C8-8124EFE0E23F}"/>
                </a:ext>
              </a:extLst>
            </p:cNvPr>
            <p:cNvSpPr>
              <a:spLocks/>
            </p:cNvSpPr>
            <p:nvPr/>
          </p:nvSpPr>
          <p:spPr bwMode="auto">
            <a:xfrm>
              <a:off x="5543348"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63" name="Freeform 31">
              <a:extLst>
                <a:ext uri="{FF2B5EF4-FFF2-40B4-BE49-F238E27FC236}">
                  <a16:creationId xmlns:a16="http://schemas.microsoft.com/office/drawing/2014/main" id="{BEE4A88D-C520-47BC-B7B1-C38A40185E02}"/>
                </a:ext>
              </a:extLst>
            </p:cNvPr>
            <p:cNvSpPr>
              <a:spLocks/>
            </p:cNvSpPr>
            <p:nvPr/>
          </p:nvSpPr>
          <p:spPr bwMode="auto">
            <a:xfrm>
              <a:off x="4995674"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64" name="Freeform 32">
              <a:extLst>
                <a:ext uri="{FF2B5EF4-FFF2-40B4-BE49-F238E27FC236}">
                  <a16:creationId xmlns:a16="http://schemas.microsoft.com/office/drawing/2014/main" id="{EDEE3BB3-EA25-4AA9-B082-1BDF0163C4DC}"/>
                </a:ext>
              </a:extLst>
            </p:cNvPr>
            <p:cNvSpPr>
              <a:spLocks/>
            </p:cNvSpPr>
            <p:nvPr/>
          </p:nvSpPr>
          <p:spPr bwMode="auto">
            <a:xfrm>
              <a:off x="5324302"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65" name="Freeform 29">
              <a:extLst>
                <a:ext uri="{FF2B5EF4-FFF2-40B4-BE49-F238E27FC236}">
                  <a16:creationId xmlns:a16="http://schemas.microsoft.com/office/drawing/2014/main" id="{8272046A-8640-41F6-90B6-2C3FD08880B9}"/>
                </a:ext>
              </a:extLst>
            </p:cNvPr>
            <p:cNvSpPr>
              <a:spLocks/>
            </p:cNvSpPr>
            <p:nvPr/>
          </p:nvSpPr>
          <p:spPr bwMode="auto">
            <a:xfrm>
              <a:off x="587197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66" name="Freeform 30">
              <a:extLst>
                <a:ext uri="{FF2B5EF4-FFF2-40B4-BE49-F238E27FC236}">
                  <a16:creationId xmlns:a16="http://schemas.microsoft.com/office/drawing/2014/main" id="{231F5A58-9373-4A61-98D0-FA2CD9BBBEA3}"/>
                </a:ext>
              </a:extLst>
            </p:cNvPr>
            <p:cNvSpPr>
              <a:spLocks/>
            </p:cNvSpPr>
            <p:nvPr/>
          </p:nvSpPr>
          <p:spPr bwMode="auto">
            <a:xfrm>
              <a:off x="6198118"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67" name="Freeform 31">
              <a:extLst>
                <a:ext uri="{FF2B5EF4-FFF2-40B4-BE49-F238E27FC236}">
                  <a16:creationId xmlns:a16="http://schemas.microsoft.com/office/drawing/2014/main" id="{D00ED0BD-24C6-463B-937A-3D9521399271}"/>
                </a:ext>
              </a:extLst>
            </p:cNvPr>
            <p:cNvSpPr>
              <a:spLocks/>
            </p:cNvSpPr>
            <p:nvPr/>
          </p:nvSpPr>
          <p:spPr bwMode="auto">
            <a:xfrm>
              <a:off x="5650443"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68" name="Freeform 32">
              <a:extLst>
                <a:ext uri="{FF2B5EF4-FFF2-40B4-BE49-F238E27FC236}">
                  <a16:creationId xmlns:a16="http://schemas.microsoft.com/office/drawing/2014/main" id="{B86E4124-58D3-49C8-A5A2-544A71209AC2}"/>
                </a:ext>
              </a:extLst>
            </p:cNvPr>
            <p:cNvSpPr>
              <a:spLocks/>
            </p:cNvSpPr>
            <p:nvPr/>
          </p:nvSpPr>
          <p:spPr bwMode="auto">
            <a:xfrm>
              <a:off x="5979071"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69" name="Freeform 587">
              <a:extLst>
                <a:ext uri="{FF2B5EF4-FFF2-40B4-BE49-F238E27FC236}">
                  <a16:creationId xmlns:a16="http://schemas.microsoft.com/office/drawing/2014/main" id="{BD4E5B58-499B-435F-B2E4-2828C95067C7}"/>
                </a:ext>
              </a:extLst>
            </p:cNvPr>
            <p:cNvSpPr>
              <a:spLocks/>
            </p:cNvSpPr>
            <p:nvPr/>
          </p:nvSpPr>
          <p:spPr bwMode="auto">
            <a:xfrm>
              <a:off x="652674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70" name="Freeform 588">
              <a:extLst>
                <a:ext uri="{FF2B5EF4-FFF2-40B4-BE49-F238E27FC236}">
                  <a16:creationId xmlns:a16="http://schemas.microsoft.com/office/drawing/2014/main" id="{21A4F09A-3514-4471-8643-A2BCD4F66B8C}"/>
                </a:ext>
              </a:extLst>
            </p:cNvPr>
            <p:cNvSpPr>
              <a:spLocks/>
            </p:cNvSpPr>
            <p:nvPr/>
          </p:nvSpPr>
          <p:spPr bwMode="auto">
            <a:xfrm>
              <a:off x="685288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71" name="Freeform 589">
              <a:extLst>
                <a:ext uri="{FF2B5EF4-FFF2-40B4-BE49-F238E27FC236}">
                  <a16:creationId xmlns:a16="http://schemas.microsoft.com/office/drawing/2014/main" id="{AA235E5D-0F1F-4625-8956-43980DDB5EC3}"/>
                </a:ext>
              </a:extLst>
            </p:cNvPr>
            <p:cNvSpPr>
              <a:spLocks/>
            </p:cNvSpPr>
            <p:nvPr/>
          </p:nvSpPr>
          <p:spPr bwMode="auto">
            <a:xfrm>
              <a:off x="6305212"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72" name="Freeform 590">
              <a:extLst>
                <a:ext uri="{FF2B5EF4-FFF2-40B4-BE49-F238E27FC236}">
                  <a16:creationId xmlns:a16="http://schemas.microsoft.com/office/drawing/2014/main" id="{D0249B94-586B-46CD-992F-5C7D046FD977}"/>
                </a:ext>
              </a:extLst>
            </p:cNvPr>
            <p:cNvSpPr>
              <a:spLocks/>
            </p:cNvSpPr>
            <p:nvPr/>
          </p:nvSpPr>
          <p:spPr bwMode="auto">
            <a:xfrm>
              <a:off x="6633840"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73" name="Freeform 29">
              <a:extLst>
                <a:ext uri="{FF2B5EF4-FFF2-40B4-BE49-F238E27FC236}">
                  <a16:creationId xmlns:a16="http://schemas.microsoft.com/office/drawing/2014/main" id="{26797216-55B8-46C9-8C85-F2D8FD388C51}"/>
                </a:ext>
              </a:extLst>
            </p:cNvPr>
            <p:cNvSpPr>
              <a:spLocks/>
            </p:cNvSpPr>
            <p:nvPr/>
          </p:nvSpPr>
          <p:spPr bwMode="auto">
            <a:xfrm>
              <a:off x="718151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74" name="Freeform 31">
              <a:extLst>
                <a:ext uri="{FF2B5EF4-FFF2-40B4-BE49-F238E27FC236}">
                  <a16:creationId xmlns:a16="http://schemas.microsoft.com/office/drawing/2014/main" id="{10364C7F-0261-40A6-B4C7-389373F96992}"/>
                </a:ext>
              </a:extLst>
            </p:cNvPr>
            <p:cNvSpPr>
              <a:spLocks/>
            </p:cNvSpPr>
            <p:nvPr/>
          </p:nvSpPr>
          <p:spPr bwMode="auto">
            <a:xfrm>
              <a:off x="6959981"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13" name="Freeform 29">
              <a:extLst>
                <a:ext uri="{FF2B5EF4-FFF2-40B4-BE49-F238E27FC236}">
                  <a16:creationId xmlns:a16="http://schemas.microsoft.com/office/drawing/2014/main" id="{1B23074C-B760-4AE3-BFC6-E6DC25B99C52}"/>
                </a:ext>
              </a:extLst>
            </p:cNvPr>
            <p:cNvSpPr>
              <a:spLocks/>
            </p:cNvSpPr>
            <p:nvPr/>
          </p:nvSpPr>
          <p:spPr bwMode="auto">
            <a:xfrm>
              <a:off x="751014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14" name="Freeform 30">
              <a:extLst>
                <a:ext uri="{FF2B5EF4-FFF2-40B4-BE49-F238E27FC236}">
                  <a16:creationId xmlns:a16="http://schemas.microsoft.com/office/drawing/2014/main" id="{B04C2E3D-CCDB-4711-B533-BDABAA3EECD4}"/>
                </a:ext>
              </a:extLst>
            </p:cNvPr>
            <p:cNvSpPr>
              <a:spLocks/>
            </p:cNvSpPr>
            <p:nvPr/>
          </p:nvSpPr>
          <p:spPr bwMode="auto">
            <a:xfrm>
              <a:off x="7836283"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15" name="Freeform 31">
              <a:extLst>
                <a:ext uri="{FF2B5EF4-FFF2-40B4-BE49-F238E27FC236}">
                  <a16:creationId xmlns:a16="http://schemas.microsoft.com/office/drawing/2014/main" id="{E6B2FF50-E60E-4045-92F4-4C5181D1984A}"/>
                </a:ext>
              </a:extLst>
            </p:cNvPr>
            <p:cNvSpPr>
              <a:spLocks/>
            </p:cNvSpPr>
            <p:nvPr/>
          </p:nvSpPr>
          <p:spPr bwMode="auto">
            <a:xfrm>
              <a:off x="7288609"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16" name="Freeform 32">
              <a:extLst>
                <a:ext uri="{FF2B5EF4-FFF2-40B4-BE49-F238E27FC236}">
                  <a16:creationId xmlns:a16="http://schemas.microsoft.com/office/drawing/2014/main" id="{03F6C6C0-B24C-4F0B-9496-B3AB7CFB6252}"/>
                </a:ext>
              </a:extLst>
            </p:cNvPr>
            <p:cNvSpPr>
              <a:spLocks/>
            </p:cNvSpPr>
            <p:nvPr/>
          </p:nvSpPr>
          <p:spPr bwMode="auto">
            <a:xfrm>
              <a:off x="7617237"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17" name="Freeform 29">
              <a:extLst>
                <a:ext uri="{FF2B5EF4-FFF2-40B4-BE49-F238E27FC236}">
                  <a16:creationId xmlns:a16="http://schemas.microsoft.com/office/drawing/2014/main" id="{2251D283-CFC8-4956-87A6-3934D8BD1EAA}"/>
                </a:ext>
              </a:extLst>
            </p:cNvPr>
            <p:cNvSpPr>
              <a:spLocks/>
            </p:cNvSpPr>
            <p:nvPr/>
          </p:nvSpPr>
          <p:spPr bwMode="auto">
            <a:xfrm>
              <a:off x="816491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18" name="Freeform 30">
              <a:extLst>
                <a:ext uri="{FF2B5EF4-FFF2-40B4-BE49-F238E27FC236}">
                  <a16:creationId xmlns:a16="http://schemas.microsoft.com/office/drawing/2014/main" id="{5FB9D921-2E24-4EC5-8A33-997C1E2DF9EE}"/>
                </a:ext>
              </a:extLst>
            </p:cNvPr>
            <p:cNvSpPr>
              <a:spLocks/>
            </p:cNvSpPr>
            <p:nvPr/>
          </p:nvSpPr>
          <p:spPr bwMode="auto">
            <a:xfrm>
              <a:off x="849105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19" name="Freeform 31">
              <a:extLst>
                <a:ext uri="{FF2B5EF4-FFF2-40B4-BE49-F238E27FC236}">
                  <a16:creationId xmlns:a16="http://schemas.microsoft.com/office/drawing/2014/main" id="{279D4165-A1DA-49C1-86F5-5C74978D202D}"/>
                </a:ext>
              </a:extLst>
            </p:cNvPr>
            <p:cNvSpPr>
              <a:spLocks/>
            </p:cNvSpPr>
            <p:nvPr/>
          </p:nvSpPr>
          <p:spPr bwMode="auto">
            <a:xfrm>
              <a:off x="7943378"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20" name="Freeform 32">
              <a:extLst>
                <a:ext uri="{FF2B5EF4-FFF2-40B4-BE49-F238E27FC236}">
                  <a16:creationId xmlns:a16="http://schemas.microsoft.com/office/drawing/2014/main" id="{6420202D-B845-4312-A9D9-9A3535432171}"/>
                </a:ext>
              </a:extLst>
            </p:cNvPr>
            <p:cNvSpPr>
              <a:spLocks/>
            </p:cNvSpPr>
            <p:nvPr/>
          </p:nvSpPr>
          <p:spPr bwMode="auto">
            <a:xfrm>
              <a:off x="8272007"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21" name="Freeform 29">
              <a:extLst>
                <a:ext uri="{FF2B5EF4-FFF2-40B4-BE49-F238E27FC236}">
                  <a16:creationId xmlns:a16="http://schemas.microsoft.com/office/drawing/2014/main" id="{8EFF6071-F289-4062-BBC4-AE33CFC717D0}"/>
                </a:ext>
              </a:extLst>
            </p:cNvPr>
            <p:cNvSpPr>
              <a:spLocks/>
            </p:cNvSpPr>
            <p:nvPr/>
          </p:nvSpPr>
          <p:spPr bwMode="auto">
            <a:xfrm>
              <a:off x="881968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22" name="Freeform 30">
              <a:extLst>
                <a:ext uri="{FF2B5EF4-FFF2-40B4-BE49-F238E27FC236}">
                  <a16:creationId xmlns:a16="http://schemas.microsoft.com/office/drawing/2014/main" id="{441787D0-96B2-4E08-AF69-D655C63CAADD}"/>
                </a:ext>
              </a:extLst>
            </p:cNvPr>
            <p:cNvSpPr>
              <a:spLocks/>
            </p:cNvSpPr>
            <p:nvPr/>
          </p:nvSpPr>
          <p:spPr bwMode="auto">
            <a:xfrm>
              <a:off x="9145821"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23" name="Freeform 31">
              <a:extLst>
                <a:ext uri="{FF2B5EF4-FFF2-40B4-BE49-F238E27FC236}">
                  <a16:creationId xmlns:a16="http://schemas.microsoft.com/office/drawing/2014/main" id="{A8787C4B-025A-490D-90AE-BD89AEF8E797}"/>
                </a:ext>
              </a:extLst>
            </p:cNvPr>
            <p:cNvSpPr>
              <a:spLocks/>
            </p:cNvSpPr>
            <p:nvPr/>
          </p:nvSpPr>
          <p:spPr bwMode="auto">
            <a:xfrm>
              <a:off x="8598147"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24" name="Freeform 32">
              <a:extLst>
                <a:ext uri="{FF2B5EF4-FFF2-40B4-BE49-F238E27FC236}">
                  <a16:creationId xmlns:a16="http://schemas.microsoft.com/office/drawing/2014/main" id="{7A7773F0-5F9E-411C-9112-3DF5BDB7CE0F}"/>
                </a:ext>
              </a:extLst>
            </p:cNvPr>
            <p:cNvSpPr>
              <a:spLocks/>
            </p:cNvSpPr>
            <p:nvPr/>
          </p:nvSpPr>
          <p:spPr bwMode="auto">
            <a:xfrm>
              <a:off x="8926774"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25" name="Freeform 29">
              <a:extLst>
                <a:ext uri="{FF2B5EF4-FFF2-40B4-BE49-F238E27FC236}">
                  <a16:creationId xmlns:a16="http://schemas.microsoft.com/office/drawing/2014/main" id="{70C38269-91B8-4258-8499-10988D6BF046}"/>
                </a:ext>
              </a:extLst>
            </p:cNvPr>
            <p:cNvSpPr>
              <a:spLocks/>
            </p:cNvSpPr>
            <p:nvPr/>
          </p:nvSpPr>
          <p:spPr bwMode="auto">
            <a:xfrm>
              <a:off x="947445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26" name="Freeform 30">
              <a:extLst>
                <a:ext uri="{FF2B5EF4-FFF2-40B4-BE49-F238E27FC236}">
                  <a16:creationId xmlns:a16="http://schemas.microsoft.com/office/drawing/2014/main" id="{22A0D130-5D75-4073-8E44-6274D6E9211A}"/>
                </a:ext>
              </a:extLst>
            </p:cNvPr>
            <p:cNvSpPr>
              <a:spLocks/>
            </p:cNvSpPr>
            <p:nvPr/>
          </p:nvSpPr>
          <p:spPr bwMode="auto">
            <a:xfrm>
              <a:off x="9800591"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27" name="Freeform 31">
              <a:extLst>
                <a:ext uri="{FF2B5EF4-FFF2-40B4-BE49-F238E27FC236}">
                  <a16:creationId xmlns:a16="http://schemas.microsoft.com/office/drawing/2014/main" id="{B0764C1F-7406-4704-A7D3-A9A7FEE4BD2E}"/>
                </a:ext>
              </a:extLst>
            </p:cNvPr>
            <p:cNvSpPr>
              <a:spLocks/>
            </p:cNvSpPr>
            <p:nvPr/>
          </p:nvSpPr>
          <p:spPr bwMode="auto">
            <a:xfrm>
              <a:off x="9252915"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28" name="Freeform 32">
              <a:extLst>
                <a:ext uri="{FF2B5EF4-FFF2-40B4-BE49-F238E27FC236}">
                  <a16:creationId xmlns:a16="http://schemas.microsoft.com/office/drawing/2014/main" id="{4087F621-368C-4FEB-A399-5B88E67660F3}"/>
                </a:ext>
              </a:extLst>
            </p:cNvPr>
            <p:cNvSpPr>
              <a:spLocks/>
            </p:cNvSpPr>
            <p:nvPr/>
          </p:nvSpPr>
          <p:spPr bwMode="auto">
            <a:xfrm>
              <a:off x="9581544"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29" name="Freeform 447">
              <a:extLst>
                <a:ext uri="{FF2B5EF4-FFF2-40B4-BE49-F238E27FC236}">
                  <a16:creationId xmlns:a16="http://schemas.microsoft.com/office/drawing/2014/main" id="{BC1CFDE7-9BCA-4A53-85B0-11FBC7DFE411}"/>
                </a:ext>
              </a:extLst>
            </p:cNvPr>
            <p:cNvSpPr>
              <a:spLocks/>
            </p:cNvSpPr>
            <p:nvPr/>
          </p:nvSpPr>
          <p:spPr bwMode="auto">
            <a:xfrm>
              <a:off x="10129218"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30" name="Freeform 448">
              <a:extLst>
                <a:ext uri="{FF2B5EF4-FFF2-40B4-BE49-F238E27FC236}">
                  <a16:creationId xmlns:a16="http://schemas.microsoft.com/office/drawing/2014/main" id="{8564789F-9744-4D85-932C-E1CE10961BBC}"/>
                </a:ext>
              </a:extLst>
            </p:cNvPr>
            <p:cNvSpPr>
              <a:spLocks/>
            </p:cNvSpPr>
            <p:nvPr/>
          </p:nvSpPr>
          <p:spPr bwMode="auto">
            <a:xfrm>
              <a:off x="1045536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31" name="Freeform 449">
              <a:extLst>
                <a:ext uri="{FF2B5EF4-FFF2-40B4-BE49-F238E27FC236}">
                  <a16:creationId xmlns:a16="http://schemas.microsoft.com/office/drawing/2014/main" id="{025C7E22-6146-4ADD-9B7D-DBFC3555D87C}"/>
                </a:ext>
              </a:extLst>
            </p:cNvPr>
            <p:cNvSpPr>
              <a:spLocks/>
            </p:cNvSpPr>
            <p:nvPr/>
          </p:nvSpPr>
          <p:spPr bwMode="auto">
            <a:xfrm>
              <a:off x="9907685"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32" name="Freeform 450">
              <a:extLst>
                <a:ext uri="{FF2B5EF4-FFF2-40B4-BE49-F238E27FC236}">
                  <a16:creationId xmlns:a16="http://schemas.microsoft.com/office/drawing/2014/main" id="{BF9FB715-794B-4D24-8F67-017555492EC1}"/>
                </a:ext>
              </a:extLst>
            </p:cNvPr>
            <p:cNvSpPr>
              <a:spLocks/>
            </p:cNvSpPr>
            <p:nvPr/>
          </p:nvSpPr>
          <p:spPr bwMode="auto">
            <a:xfrm>
              <a:off x="10236312"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33" name="Freeform 29">
              <a:extLst>
                <a:ext uri="{FF2B5EF4-FFF2-40B4-BE49-F238E27FC236}">
                  <a16:creationId xmlns:a16="http://schemas.microsoft.com/office/drawing/2014/main" id="{9A19AD2D-B7CF-46A6-9D3B-6C009FCB1D02}"/>
                </a:ext>
              </a:extLst>
            </p:cNvPr>
            <p:cNvSpPr>
              <a:spLocks/>
            </p:cNvSpPr>
            <p:nvPr/>
          </p:nvSpPr>
          <p:spPr bwMode="auto">
            <a:xfrm>
              <a:off x="1078398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34" name="Freeform 31">
              <a:extLst>
                <a:ext uri="{FF2B5EF4-FFF2-40B4-BE49-F238E27FC236}">
                  <a16:creationId xmlns:a16="http://schemas.microsoft.com/office/drawing/2014/main" id="{998CF140-4FC7-47C7-A1C2-45A21FFE667E}"/>
                </a:ext>
              </a:extLst>
            </p:cNvPr>
            <p:cNvSpPr>
              <a:spLocks/>
            </p:cNvSpPr>
            <p:nvPr/>
          </p:nvSpPr>
          <p:spPr bwMode="auto">
            <a:xfrm>
              <a:off x="10562454"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35" name="Freeform 29">
              <a:extLst>
                <a:ext uri="{FF2B5EF4-FFF2-40B4-BE49-F238E27FC236}">
                  <a16:creationId xmlns:a16="http://schemas.microsoft.com/office/drawing/2014/main" id="{E91376E1-7A93-4F7D-AD50-B333A4850976}"/>
                </a:ext>
              </a:extLst>
            </p:cNvPr>
            <p:cNvSpPr>
              <a:spLocks/>
            </p:cNvSpPr>
            <p:nvPr/>
          </p:nvSpPr>
          <p:spPr bwMode="auto">
            <a:xfrm>
              <a:off x="1111261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36" name="Freeform 30">
              <a:extLst>
                <a:ext uri="{FF2B5EF4-FFF2-40B4-BE49-F238E27FC236}">
                  <a16:creationId xmlns:a16="http://schemas.microsoft.com/office/drawing/2014/main" id="{511A0981-A534-4FD2-B887-AE1BEF109554}"/>
                </a:ext>
              </a:extLst>
            </p:cNvPr>
            <p:cNvSpPr>
              <a:spLocks/>
            </p:cNvSpPr>
            <p:nvPr/>
          </p:nvSpPr>
          <p:spPr bwMode="auto">
            <a:xfrm>
              <a:off x="1143875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37" name="Freeform 31">
              <a:extLst>
                <a:ext uri="{FF2B5EF4-FFF2-40B4-BE49-F238E27FC236}">
                  <a16:creationId xmlns:a16="http://schemas.microsoft.com/office/drawing/2014/main" id="{81D88B08-8F56-4E3F-BC75-228782C800CF}"/>
                </a:ext>
              </a:extLst>
            </p:cNvPr>
            <p:cNvSpPr>
              <a:spLocks/>
            </p:cNvSpPr>
            <p:nvPr/>
          </p:nvSpPr>
          <p:spPr bwMode="auto">
            <a:xfrm>
              <a:off x="10891083"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38" name="Freeform 32">
              <a:extLst>
                <a:ext uri="{FF2B5EF4-FFF2-40B4-BE49-F238E27FC236}">
                  <a16:creationId xmlns:a16="http://schemas.microsoft.com/office/drawing/2014/main" id="{08AAF1B2-FECE-4CA6-85BB-1445355998EF}"/>
                </a:ext>
              </a:extLst>
            </p:cNvPr>
            <p:cNvSpPr>
              <a:spLocks/>
            </p:cNvSpPr>
            <p:nvPr/>
          </p:nvSpPr>
          <p:spPr bwMode="auto">
            <a:xfrm>
              <a:off x="11219710"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39" name="Freeform 29">
              <a:extLst>
                <a:ext uri="{FF2B5EF4-FFF2-40B4-BE49-F238E27FC236}">
                  <a16:creationId xmlns:a16="http://schemas.microsoft.com/office/drawing/2014/main" id="{981619CE-8471-429C-B161-78393B3C6E31}"/>
                </a:ext>
              </a:extLst>
            </p:cNvPr>
            <p:cNvSpPr>
              <a:spLocks/>
            </p:cNvSpPr>
            <p:nvPr/>
          </p:nvSpPr>
          <p:spPr bwMode="auto">
            <a:xfrm>
              <a:off x="1176738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40" name="Freeform 30">
              <a:extLst>
                <a:ext uri="{FF2B5EF4-FFF2-40B4-BE49-F238E27FC236}">
                  <a16:creationId xmlns:a16="http://schemas.microsoft.com/office/drawing/2014/main" id="{DBCEADE3-C9EC-478A-83D6-7169E4ED9A63}"/>
                </a:ext>
              </a:extLst>
            </p:cNvPr>
            <p:cNvSpPr>
              <a:spLocks/>
            </p:cNvSpPr>
            <p:nvPr/>
          </p:nvSpPr>
          <p:spPr bwMode="auto">
            <a:xfrm>
              <a:off x="12093526"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41" name="Freeform 31">
              <a:extLst>
                <a:ext uri="{FF2B5EF4-FFF2-40B4-BE49-F238E27FC236}">
                  <a16:creationId xmlns:a16="http://schemas.microsoft.com/office/drawing/2014/main" id="{938D0299-C5CD-4324-B804-D5811220D2CD}"/>
                </a:ext>
              </a:extLst>
            </p:cNvPr>
            <p:cNvSpPr>
              <a:spLocks/>
            </p:cNvSpPr>
            <p:nvPr/>
          </p:nvSpPr>
          <p:spPr bwMode="auto">
            <a:xfrm>
              <a:off x="11545852"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42" name="Freeform 32">
              <a:extLst>
                <a:ext uri="{FF2B5EF4-FFF2-40B4-BE49-F238E27FC236}">
                  <a16:creationId xmlns:a16="http://schemas.microsoft.com/office/drawing/2014/main" id="{D8716C04-EB42-44E4-937C-B43EBEB0E09E}"/>
                </a:ext>
              </a:extLst>
            </p:cNvPr>
            <p:cNvSpPr>
              <a:spLocks/>
            </p:cNvSpPr>
            <p:nvPr/>
          </p:nvSpPr>
          <p:spPr bwMode="auto">
            <a:xfrm>
              <a:off x="11874480"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795" name="Group 1794">
            <a:extLst>
              <a:ext uri="{FF2B5EF4-FFF2-40B4-BE49-F238E27FC236}">
                <a16:creationId xmlns:a16="http://schemas.microsoft.com/office/drawing/2014/main" id="{FE4EC17A-6954-4BFF-B6A5-218A353571C6}"/>
              </a:ext>
            </a:extLst>
          </p:cNvPr>
          <p:cNvGrpSpPr/>
          <p:nvPr userDrawn="1"/>
        </p:nvGrpSpPr>
        <p:grpSpPr>
          <a:xfrm>
            <a:off x="85342" y="65109"/>
            <a:ext cx="12250686" cy="180153"/>
            <a:chOff x="83664" y="-72234"/>
            <a:chExt cx="12009863" cy="176637"/>
          </a:xfrm>
        </p:grpSpPr>
        <p:sp>
          <p:nvSpPr>
            <p:cNvPr id="767" name="Freeform 29">
              <a:extLst>
                <a:ext uri="{FF2B5EF4-FFF2-40B4-BE49-F238E27FC236}">
                  <a16:creationId xmlns:a16="http://schemas.microsoft.com/office/drawing/2014/main" id="{614772F6-5921-4727-BC67-275267D5C9A9}"/>
                </a:ext>
              </a:extLst>
            </p:cNvPr>
            <p:cNvSpPr>
              <a:spLocks/>
            </p:cNvSpPr>
            <p:nvPr/>
          </p:nvSpPr>
          <p:spPr bwMode="auto">
            <a:xfrm flipH="1">
              <a:off x="11871994"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68" name="Freeform 30">
              <a:extLst>
                <a:ext uri="{FF2B5EF4-FFF2-40B4-BE49-F238E27FC236}">
                  <a16:creationId xmlns:a16="http://schemas.microsoft.com/office/drawing/2014/main" id="{89336505-89EE-4649-8108-22C63E45C297}"/>
                </a:ext>
              </a:extLst>
            </p:cNvPr>
            <p:cNvSpPr>
              <a:spLocks/>
            </p:cNvSpPr>
            <p:nvPr/>
          </p:nvSpPr>
          <p:spPr bwMode="auto">
            <a:xfrm flipH="1">
              <a:off x="1154585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69" name="Freeform 31">
              <a:extLst>
                <a:ext uri="{FF2B5EF4-FFF2-40B4-BE49-F238E27FC236}">
                  <a16:creationId xmlns:a16="http://schemas.microsoft.com/office/drawing/2014/main" id="{42B468DB-FFEB-4035-9FFB-A121E08243A8}"/>
                </a:ext>
              </a:extLst>
            </p:cNvPr>
            <p:cNvSpPr>
              <a:spLocks/>
            </p:cNvSpPr>
            <p:nvPr/>
          </p:nvSpPr>
          <p:spPr bwMode="auto">
            <a:xfrm flipH="1">
              <a:off x="11979088"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70" name="Freeform 32">
              <a:extLst>
                <a:ext uri="{FF2B5EF4-FFF2-40B4-BE49-F238E27FC236}">
                  <a16:creationId xmlns:a16="http://schemas.microsoft.com/office/drawing/2014/main" id="{2EB30022-3839-458D-9E9F-98DDD691F959}"/>
                </a:ext>
              </a:extLst>
            </p:cNvPr>
            <p:cNvSpPr>
              <a:spLocks/>
            </p:cNvSpPr>
            <p:nvPr/>
          </p:nvSpPr>
          <p:spPr bwMode="auto">
            <a:xfrm flipH="1">
              <a:off x="11652948"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71" name="Freeform 29">
              <a:extLst>
                <a:ext uri="{FF2B5EF4-FFF2-40B4-BE49-F238E27FC236}">
                  <a16:creationId xmlns:a16="http://schemas.microsoft.com/office/drawing/2014/main" id="{6E24D4C4-66A5-4809-BC19-D3B2137474AA}"/>
                </a:ext>
              </a:extLst>
            </p:cNvPr>
            <p:cNvSpPr>
              <a:spLocks/>
            </p:cNvSpPr>
            <p:nvPr/>
          </p:nvSpPr>
          <p:spPr bwMode="auto">
            <a:xfrm flipH="1">
              <a:off x="11217224"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72" name="Freeform 30">
              <a:extLst>
                <a:ext uri="{FF2B5EF4-FFF2-40B4-BE49-F238E27FC236}">
                  <a16:creationId xmlns:a16="http://schemas.microsoft.com/office/drawing/2014/main" id="{C3854B07-3B9B-4D95-99D7-5DE0BDEB6401}"/>
                </a:ext>
              </a:extLst>
            </p:cNvPr>
            <p:cNvSpPr>
              <a:spLocks/>
            </p:cNvSpPr>
            <p:nvPr/>
          </p:nvSpPr>
          <p:spPr bwMode="auto">
            <a:xfrm flipH="1">
              <a:off x="10891084"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73" name="Freeform 31">
              <a:extLst>
                <a:ext uri="{FF2B5EF4-FFF2-40B4-BE49-F238E27FC236}">
                  <a16:creationId xmlns:a16="http://schemas.microsoft.com/office/drawing/2014/main" id="{96865299-EF88-4194-854E-9D71DA401555}"/>
                </a:ext>
              </a:extLst>
            </p:cNvPr>
            <p:cNvSpPr>
              <a:spLocks/>
            </p:cNvSpPr>
            <p:nvPr/>
          </p:nvSpPr>
          <p:spPr bwMode="auto">
            <a:xfrm flipH="1">
              <a:off x="11324319"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74" name="Freeform 32">
              <a:extLst>
                <a:ext uri="{FF2B5EF4-FFF2-40B4-BE49-F238E27FC236}">
                  <a16:creationId xmlns:a16="http://schemas.microsoft.com/office/drawing/2014/main" id="{16EE6F5C-132B-4A65-92A1-1EEF9B1E8713}"/>
                </a:ext>
              </a:extLst>
            </p:cNvPr>
            <p:cNvSpPr>
              <a:spLocks/>
            </p:cNvSpPr>
            <p:nvPr/>
          </p:nvSpPr>
          <p:spPr bwMode="auto">
            <a:xfrm flipH="1">
              <a:off x="10998178"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75" name="Freeform 29">
              <a:extLst>
                <a:ext uri="{FF2B5EF4-FFF2-40B4-BE49-F238E27FC236}">
                  <a16:creationId xmlns:a16="http://schemas.microsoft.com/office/drawing/2014/main" id="{22679479-F7CB-4AF0-B6D7-3EB0BCC38167}"/>
                </a:ext>
              </a:extLst>
            </p:cNvPr>
            <p:cNvSpPr>
              <a:spLocks/>
            </p:cNvSpPr>
            <p:nvPr/>
          </p:nvSpPr>
          <p:spPr bwMode="auto">
            <a:xfrm flipH="1">
              <a:off x="10562456"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76" name="Freeform 30">
              <a:extLst>
                <a:ext uri="{FF2B5EF4-FFF2-40B4-BE49-F238E27FC236}">
                  <a16:creationId xmlns:a16="http://schemas.microsoft.com/office/drawing/2014/main" id="{BB7129C3-93D6-46BA-87AF-0855E4264A85}"/>
                </a:ext>
              </a:extLst>
            </p:cNvPr>
            <p:cNvSpPr>
              <a:spLocks/>
            </p:cNvSpPr>
            <p:nvPr/>
          </p:nvSpPr>
          <p:spPr bwMode="auto">
            <a:xfrm flipH="1">
              <a:off x="1023631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77" name="Freeform 31">
              <a:extLst>
                <a:ext uri="{FF2B5EF4-FFF2-40B4-BE49-F238E27FC236}">
                  <a16:creationId xmlns:a16="http://schemas.microsoft.com/office/drawing/2014/main" id="{046F4406-0AB4-4B5A-A41A-950E5C9B2F20}"/>
                </a:ext>
              </a:extLst>
            </p:cNvPr>
            <p:cNvSpPr>
              <a:spLocks/>
            </p:cNvSpPr>
            <p:nvPr/>
          </p:nvSpPr>
          <p:spPr bwMode="auto">
            <a:xfrm flipH="1">
              <a:off x="10669550"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78" name="Freeform 32">
              <a:extLst>
                <a:ext uri="{FF2B5EF4-FFF2-40B4-BE49-F238E27FC236}">
                  <a16:creationId xmlns:a16="http://schemas.microsoft.com/office/drawing/2014/main" id="{3D8F9CFE-3DE0-44D1-82C2-BDC52115EBF9}"/>
                </a:ext>
              </a:extLst>
            </p:cNvPr>
            <p:cNvSpPr>
              <a:spLocks/>
            </p:cNvSpPr>
            <p:nvPr/>
          </p:nvSpPr>
          <p:spPr bwMode="auto">
            <a:xfrm flipH="1">
              <a:off x="10343410"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79" name="Freeform 29">
              <a:extLst>
                <a:ext uri="{FF2B5EF4-FFF2-40B4-BE49-F238E27FC236}">
                  <a16:creationId xmlns:a16="http://schemas.microsoft.com/office/drawing/2014/main" id="{8EDE7192-E2C3-43D5-8D61-93B0A15E4503}"/>
                </a:ext>
              </a:extLst>
            </p:cNvPr>
            <p:cNvSpPr>
              <a:spLocks/>
            </p:cNvSpPr>
            <p:nvPr/>
          </p:nvSpPr>
          <p:spPr bwMode="auto">
            <a:xfrm flipH="1">
              <a:off x="9907687"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80" name="Freeform 30">
              <a:extLst>
                <a:ext uri="{FF2B5EF4-FFF2-40B4-BE49-F238E27FC236}">
                  <a16:creationId xmlns:a16="http://schemas.microsoft.com/office/drawing/2014/main" id="{00F56E48-DAC8-46C0-AF33-72FC0E01E9EF}"/>
                </a:ext>
              </a:extLst>
            </p:cNvPr>
            <p:cNvSpPr>
              <a:spLocks/>
            </p:cNvSpPr>
            <p:nvPr/>
          </p:nvSpPr>
          <p:spPr bwMode="auto">
            <a:xfrm flipH="1">
              <a:off x="9581546"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81" name="Freeform 31">
              <a:extLst>
                <a:ext uri="{FF2B5EF4-FFF2-40B4-BE49-F238E27FC236}">
                  <a16:creationId xmlns:a16="http://schemas.microsoft.com/office/drawing/2014/main" id="{B8311F7E-0E6C-410C-9047-BA2DC201DF0E}"/>
                </a:ext>
              </a:extLst>
            </p:cNvPr>
            <p:cNvSpPr>
              <a:spLocks/>
            </p:cNvSpPr>
            <p:nvPr/>
          </p:nvSpPr>
          <p:spPr bwMode="auto">
            <a:xfrm flipH="1">
              <a:off x="10014782"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82" name="Freeform 32">
              <a:extLst>
                <a:ext uri="{FF2B5EF4-FFF2-40B4-BE49-F238E27FC236}">
                  <a16:creationId xmlns:a16="http://schemas.microsoft.com/office/drawing/2014/main" id="{3F934E6C-DB5C-4BC1-9B45-A9CAC498C62A}"/>
                </a:ext>
              </a:extLst>
            </p:cNvPr>
            <p:cNvSpPr>
              <a:spLocks/>
            </p:cNvSpPr>
            <p:nvPr/>
          </p:nvSpPr>
          <p:spPr bwMode="auto">
            <a:xfrm flipH="1">
              <a:off x="9688641"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83" name="Freeform 477">
              <a:extLst>
                <a:ext uri="{FF2B5EF4-FFF2-40B4-BE49-F238E27FC236}">
                  <a16:creationId xmlns:a16="http://schemas.microsoft.com/office/drawing/2014/main" id="{0512599F-6B28-489C-9C90-25A3A5D22969}"/>
                </a:ext>
              </a:extLst>
            </p:cNvPr>
            <p:cNvSpPr>
              <a:spLocks/>
            </p:cNvSpPr>
            <p:nvPr/>
          </p:nvSpPr>
          <p:spPr bwMode="auto">
            <a:xfrm flipH="1">
              <a:off x="925291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84" name="Freeform 478">
              <a:extLst>
                <a:ext uri="{FF2B5EF4-FFF2-40B4-BE49-F238E27FC236}">
                  <a16:creationId xmlns:a16="http://schemas.microsoft.com/office/drawing/2014/main" id="{FFC70E00-1360-4FF9-A11F-5545F2AEE50E}"/>
                </a:ext>
              </a:extLst>
            </p:cNvPr>
            <p:cNvSpPr>
              <a:spLocks/>
            </p:cNvSpPr>
            <p:nvPr/>
          </p:nvSpPr>
          <p:spPr bwMode="auto">
            <a:xfrm flipH="1">
              <a:off x="8926777"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85" name="Freeform 479">
              <a:extLst>
                <a:ext uri="{FF2B5EF4-FFF2-40B4-BE49-F238E27FC236}">
                  <a16:creationId xmlns:a16="http://schemas.microsoft.com/office/drawing/2014/main" id="{201AEC0A-EDD6-4F6D-BD6A-7C1E9B2F66AF}"/>
                </a:ext>
              </a:extLst>
            </p:cNvPr>
            <p:cNvSpPr>
              <a:spLocks/>
            </p:cNvSpPr>
            <p:nvPr/>
          </p:nvSpPr>
          <p:spPr bwMode="auto">
            <a:xfrm flipH="1">
              <a:off x="9360012"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86" name="Freeform 480">
              <a:extLst>
                <a:ext uri="{FF2B5EF4-FFF2-40B4-BE49-F238E27FC236}">
                  <a16:creationId xmlns:a16="http://schemas.microsoft.com/office/drawing/2014/main" id="{A4D00A7C-F2EE-43A3-847F-C3D4E057D6DC}"/>
                </a:ext>
              </a:extLst>
            </p:cNvPr>
            <p:cNvSpPr>
              <a:spLocks/>
            </p:cNvSpPr>
            <p:nvPr/>
          </p:nvSpPr>
          <p:spPr bwMode="auto">
            <a:xfrm flipH="1">
              <a:off x="9033872"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87" name="Freeform 29">
              <a:extLst>
                <a:ext uri="{FF2B5EF4-FFF2-40B4-BE49-F238E27FC236}">
                  <a16:creationId xmlns:a16="http://schemas.microsoft.com/office/drawing/2014/main" id="{AA625113-BA4F-4619-98A5-EB664EF5B917}"/>
                </a:ext>
              </a:extLst>
            </p:cNvPr>
            <p:cNvSpPr>
              <a:spLocks/>
            </p:cNvSpPr>
            <p:nvPr/>
          </p:nvSpPr>
          <p:spPr bwMode="auto">
            <a:xfrm flipH="1">
              <a:off x="859814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88" name="Freeform 31">
              <a:extLst>
                <a:ext uri="{FF2B5EF4-FFF2-40B4-BE49-F238E27FC236}">
                  <a16:creationId xmlns:a16="http://schemas.microsoft.com/office/drawing/2014/main" id="{BBB7A7C7-18DC-4A64-A1DD-C4BDBDACC85C}"/>
                </a:ext>
              </a:extLst>
            </p:cNvPr>
            <p:cNvSpPr>
              <a:spLocks/>
            </p:cNvSpPr>
            <p:nvPr/>
          </p:nvSpPr>
          <p:spPr bwMode="auto">
            <a:xfrm flipH="1">
              <a:off x="8705243"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89" name="Freeform 29">
              <a:extLst>
                <a:ext uri="{FF2B5EF4-FFF2-40B4-BE49-F238E27FC236}">
                  <a16:creationId xmlns:a16="http://schemas.microsoft.com/office/drawing/2014/main" id="{0C9D492A-30BA-4896-9F80-19FF0E1B920E}"/>
                </a:ext>
              </a:extLst>
            </p:cNvPr>
            <p:cNvSpPr>
              <a:spLocks/>
            </p:cNvSpPr>
            <p:nvPr/>
          </p:nvSpPr>
          <p:spPr bwMode="auto">
            <a:xfrm flipH="1">
              <a:off x="826952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90" name="Freeform 30">
              <a:extLst>
                <a:ext uri="{FF2B5EF4-FFF2-40B4-BE49-F238E27FC236}">
                  <a16:creationId xmlns:a16="http://schemas.microsoft.com/office/drawing/2014/main" id="{DE3CA819-A6A5-43A8-96E6-B441700272C1}"/>
                </a:ext>
              </a:extLst>
            </p:cNvPr>
            <p:cNvSpPr>
              <a:spLocks/>
            </p:cNvSpPr>
            <p:nvPr/>
          </p:nvSpPr>
          <p:spPr bwMode="auto">
            <a:xfrm flipH="1">
              <a:off x="7943379"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91" name="Freeform 31">
              <a:extLst>
                <a:ext uri="{FF2B5EF4-FFF2-40B4-BE49-F238E27FC236}">
                  <a16:creationId xmlns:a16="http://schemas.microsoft.com/office/drawing/2014/main" id="{B0613448-BBF5-480A-9F2A-9220C1B517AF}"/>
                </a:ext>
              </a:extLst>
            </p:cNvPr>
            <p:cNvSpPr>
              <a:spLocks/>
            </p:cNvSpPr>
            <p:nvPr/>
          </p:nvSpPr>
          <p:spPr bwMode="auto">
            <a:xfrm flipH="1">
              <a:off x="8376614"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92" name="Freeform 32">
              <a:extLst>
                <a:ext uri="{FF2B5EF4-FFF2-40B4-BE49-F238E27FC236}">
                  <a16:creationId xmlns:a16="http://schemas.microsoft.com/office/drawing/2014/main" id="{7E4D36C6-5D5F-44FF-B8A4-078ED1626317}"/>
                </a:ext>
              </a:extLst>
            </p:cNvPr>
            <p:cNvSpPr>
              <a:spLocks/>
            </p:cNvSpPr>
            <p:nvPr/>
          </p:nvSpPr>
          <p:spPr bwMode="auto">
            <a:xfrm flipH="1">
              <a:off x="8050474"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93" name="Freeform 29">
              <a:extLst>
                <a:ext uri="{FF2B5EF4-FFF2-40B4-BE49-F238E27FC236}">
                  <a16:creationId xmlns:a16="http://schemas.microsoft.com/office/drawing/2014/main" id="{453B15EA-C731-4360-B62B-D3B1F7FF44E4}"/>
                </a:ext>
              </a:extLst>
            </p:cNvPr>
            <p:cNvSpPr>
              <a:spLocks/>
            </p:cNvSpPr>
            <p:nvPr/>
          </p:nvSpPr>
          <p:spPr bwMode="auto">
            <a:xfrm flipH="1">
              <a:off x="7614751"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94" name="Freeform 30">
              <a:extLst>
                <a:ext uri="{FF2B5EF4-FFF2-40B4-BE49-F238E27FC236}">
                  <a16:creationId xmlns:a16="http://schemas.microsoft.com/office/drawing/2014/main" id="{E9E8D968-CD65-47D0-B193-62C4AA279100}"/>
                </a:ext>
              </a:extLst>
            </p:cNvPr>
            <p:cNvSpPr>
              <a:spLocks/>
            </p:cNvSpPr>
            <p:nvPr/>
          </p:nvSpPr>
          <p:spPr bwMode="auto">
            <a:xfrm flipH="1">
              <a:off x="728861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95" name="Freeform 31">
              <a:extLst>
                <a:ext uri="{FF2B5EF4-FFF2-40B4-BE49-F238E27FC236}">
                  <a16:creationId xmlns:a16="http://schemas.microsoft.com/office/drawing/2014/main" id="{DD1076A3-1711-4E77-AD9C-EBFEA664E44B}"/>
                </a:ext>
              </a:extLst>
            </p:cNvPr>
            <p:cNvSpPr>
              <a:spLocks/>
            </p:cNvSpPr>
            <p:nvPr/>
          </p:nvSpPr>
          <p:spPr bwMode="auto">
            <a:xfrm flipH="1">
              <a:off x="7721846"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96" name="Freeform 32">
              <a:extLst>
                <a:ext uri="{FF2B5EF4-FFF2-40B4-BE49-F238E27FC236}">
                  <a16:creationId xmlns:a16="http://schemas.microsoft.com/office/drawing/2014/main" id="{56C67064-9657-466C-9E02-818672363B35}"/>
                </a:ext>
              </a:extLst>
            </p:cNvPr>
            <p:cNvSpPr>
              <a:spLocks/>
            </p:cNvSpPr>
            <p:nvPr/>
          </p:nvSpPr>
          <p:spPr bwMode="auto">
            <a:xfrm flipH="1">
              <a:off x="7395705"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97" name="Freeform 29">
              <a:extLst>
                <a:ext uri="{FF2B5EF4-FFF2-40B4-BE49-F238E27FC236}">
                  <a16:creationId xmlns:a16="http://schemas.microsoft.com/office/drawing/2014/main" id="{A697151C-FF75-4A1D-98F8-5FC9F45A1BF0}"/>
                </a:ext>
              </a:extLst>
            </p:cNvPr>
            <p:cNvSpPr>
              <a:spLocks/>
            </p:cNvSpPr>
            <p:nvPr/>
          </p:nvSpPr>
          <p:spPr bwMode="auto">
            <a:xfrm flipH="1">
              <a:off x="6959982"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98" name="Freeform 30">
              <a:extLst>
                <a:ext uri="{FF2B5EF4-FFF2-40B4-BE49-F238E27FC236}">
                  <a16:creationId xmlns:a16="http://schemas.microsoft.com/office/drawing/2014/main" id="{FF8405CC-B602-467C-BD78-3111C2E5D7A0}"/>
                </a:ext>
              </a:extLst>
            </p:cNvPr>
            <p:cNvSpPr>
              <a:spLocks/>
            </p:cNvSpPr>
            <p:nvPr/>
          </p:nvSpPr>
          <p:spPr bwMode="auto">
            <a:xfrm flipH="1">
              <a:off x="6633842"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99" name="Freeform 31">
              <a:extLst>
                <a:ext uri="{FF2B5EF4-FFF2-40B4-BE49-F238E27FC236}">
                  <a16:creationId xmlns:a16="http://schemas.microsoft.com/office/drawing/2014/main" id="{0C707019-2AAF-4F24-8B38-88C5377E18A0}"/>
                </a:ext>
              </a:extLst>
            </p:cNvPr>
            <p:cNvSpPr>
              <a:spLocks/>
            </p:cNvSpPr>
            <p:nvPr/>
          </p:nvSpPr>
          <p:spPr bwMode="auto">
            <a:xfrm flipH="1">
              <a:off x="7067077"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00" name="Freeform 32">
              <a:extLst>
                <a:ext uri="{FF2B5EF4-FFF2-40B4-BE49-F238E27FC236}">
                  <a16:creationId xmlns:a16="http://schemas.microsoft.com/office/drawing/2014/main" id="{DDA94D69-3028-4CEC-8CDE-EEBAA857F016}"/>
                </a:ext>
              </a:extLst>
            </p:cNvPr>
            <p:cNvSpPr>
              <a:spLocks/>
            </p:cNvSpPr>
            <p:nvPr/>
          </p:nvSpPr>
          <p:spPr bwMode="auto">
            <a:xfrm flipH="1">
              <a:off x="6740936"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01" name="Freeform 29">
              <a:extLst>
                <a:ext uri="{FF2B5EF4-FFF2-40B4-BE49-F238E27FC236}">
                  <a16:creationId xmlns:a16="http://schemas.microsoft.com/office/drawing/2014/main" id="{BC0FDDE9-6F06-4A73-B7F9-16C9A24EE217}"/>
                </a:ext>
              </a:extLst>
            </p:cNvPr>
            <p:cNvSpPr>
              <a:spLocks/>
            </p:cNvSpPr>
            <p:nvPr/>
          </p:nvSpPr>
          <p:spPr bwMode="auto">
            <a:xfrm flipH="1">
              <a:off x="630521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02" name="Freeform 30">
              <a:extLst>
                <a:ext uri="{FF2B5EF4-FFF2-40B4-BE49-F238E27FC236}">
                  <a16:creationId xmlns:a16="http://schemas.microsoft.com/office/drawing/2014/main" id="{FF7D72B8-1FA9-4D3C-B026-D406C0B5852F}"/>
                </a:ext>
              </a:extLst>
            </p:cNvPr>
            <p:cNvSpPr>
              <a:spLocks/>
            </p:cNvSpPr>
            <p:nvPr/>
          </p:nvSpPr>
          <p:spPr bwMode="auto">
            <a:xfrm flipH="1">
              <a:off x="5979072"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03" name="Freeform 31">
              <a:extLst>
                <a:ext uri="{FF2B5EF4-FFF2-40B4-BE49-F238E27FC236}">
                  <a16:creationId xmlns:a16="http://schemas.microsoft.com/office/drawing/2014/main" id="{8BDD8B04-FE65-4187-B9B4-F0749D9A7027}"/>
                </a:ext>
              </a:extLst>
            </p:cNvPr>
            <p:cNvSpPr>
              <a:spLocks/>
            </p:cNvSpPr>
            <p:nvPr/>
          </p:nvSpPr>
          <p:spPr bwMode="auto">
            <a:xfrm flipH="1">
              <a:off x="6412308"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04" name="Freeform 32">
              <a:extLst>
                <a:ext uri="{FF2B5EF4-FFF2-40B4-BE49-F238E27FC236}">
                  <a16:creationId xmlns:a16="http://schemas.microsoft.com/office/drawing/2014/main" id="{E8C0C503-094F-4FAA-AED6-E7C6A156D481}"/>
                </a:ext>
              </a:extLst>
            </p:cNvPr>
            <p:cNvSpPr>
              <a:spLocks/>
            </p:cNvSpPr>
            <p:nvPr/>
          </p:nvSpPr>
          <p:spPr bwMode="auto">
            <a:xfrm flipH="1">
              <a:off x="6086167"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05" name="Freeform 499">
              <a:extLst>
                <a:ext uri="{FF2B5EF4-FFF2-40B4-BE49-F238E27FC236}">
                  <a16:creationId xmlns:a16="http://schemas.microsoft.com/office/drawing/2014/main" id="{76909794-918D-4D91-9C5C-1E181BC2CEE2}"/>
                </a:ext>
              </a:extLst>
            </p:cNvPr>
            <p:cNvSpPr>
              <a:spLocks/>
            </p:cNvSpPr>
            <p:nvPr/>
          </p:nvSpPr>
          <p:spPr bwMode="auto">
            <a:xfrm flipH="1">
              <a:off x="565044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06" name="Freeform 500">
              <a:extLst>
                <a:ext uri="{FF2B5EF4-FFF2-40B4-BE49-F238E27FC236}">
                  <a16:creationId xmlns:a16="http://schemas.microsoft.com/office/drawing/2014/main" id="{265D8DDB-4A31-486B-AE91-9FDD7F983A2B}"/>
                </a:ext>
              </a:extLst>
            </p:cNvPr>
            <p:cNvSpPr>
              <a:spLocks/>
            </p:cNvSpPr>
            <p:nvPr/>
          </p:nvSpPr>
          <p:spPr bwMode="auto">
            <a:xfrm flipH="1">
              <a:off x="532430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07" name="Freeform 501">
              <a:extLst>
                <a:ext uri="{FF2B5EF4-FFF2-40B4-BE49-F238E27FC236}">
                  <a16:creationId xmlns:a16="http://schemas.microsoft.com/office/drawing/2014/main" id="{362247C6-3F8C-41F3-B9AA-AC5AB045A8E9}"/>
                </a:ext>
              </a:extLst>
            </p:cNvPr>
            <p:cNvSpPr>
              <a:spLocks/>
            </p:cNvSpPr>
            <p:nvPr/>
          </p:nvSpPr>
          <p:spPr bwMode="auto">
            <a:xfrm flipH="1">
              <a:off x="5757539"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08" name="Freeform 502">
              <a:extLst>
                <a:ext uri="{FF2B5EF4-FFF2-40B4-BE49-F238E27FC236}">
                  <a16:creationId xmlns:a16="http://schemas.microsoft.com/office/drawing/2014/main" id="{B97B9337-888E-4283-A2A5-646D532E3B34}"/>
                </a:ext>
              </a:extLst>
            </p:cNvPr>
            <p:cNvSpPr>
              <a:spLocks/>
            </p:cNvSpPr>
            <p:nvPr/>
          </p:nvSpPr>
          <p:spPr bwMode="auto">
            <a:xfrm flipH="1">
              <a:off x="5431399"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09" name="Freeform 29">
              <a:extLst>
                <a:ext uri="{FF2B5EF4-FFF2-40B4-BE49-F238E27FC236}">
                  <a16:creationId xmlns:a16="http://schemas.microsoft.com/office/drawing/2014/main" id="{92536FBE-583E-4FB5-A1FA-F9C26DB266A5}"/>
                </a:ext>
              </a:extLst>
            </p:cNvPr>
            <p:cNvSpPr>
              <a:spLocks/>
            </p:cNvSpPr>
            <p:nvPr/>
          </p:nvSpPr>
          <p:spPr bwMode="auto">
            <a:xfrm flipH="1">
              <a:off x="499567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10" name="Freeform 31">
              <a:extLst>
                <a:ext uri="{FF2B5EF4-FFF2-40B4-BE49-F238E27FC236}">
                  <a16:creationId xmlns:a16="http://schemas.microsoft.com/office/drawing/2014/main" id="{EE005D88-210D-452D-8763-336F63B8C2B0}"/>
                </a:ext>
              </a:extLst>
            </p:cNvPr>
            <p:cNvSpPr>
              <a:spLocks/>
            </p:cNvSpPr>
            <p:nvPr/>
          </p:nvSpPr>
          <p:spPr bwMode="auto">
            <a:xfrm flipH="1">
              <a:off x="5102769"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77" name="Freeform 29">
              <a:extLst>
                <a:ext uri="{FF2B5EF4-FFF2-40B4-BE49-F238E27FC236}">
                  <a16:creationId xmlns:a16="http://schemas.microsoft.com/office/drawing/2014/main" id="{FE9D6EC3-A58A-4E31-AC55-2D57D6BCB5C2}"/>
                </a:ext>
              </a:extLst>
            </p:cNvPr>
            <p:cNvSpPr>
              <a:spLocks/>
            </p:cNvSpPr>
            <p:nvPr/>
          </p:nvSpPr>
          <p:spPr bwMode="auto">
            <a:xfrm flipH="1">
              <a:off x="466704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78" name="Freeform 30">
              <a:extLst>
                <a:ext uri="{FF2B5EF4-FFF2-40B4-BE49-F238E27FC236}">
                  <a16:creationId xmlns:a16="http://schemas.microsoft.com/office/drawing/2014/main" id="{A11155C5-42D1-4707-8AF7-D6078F97AFF3}"/>
                </a:ext>
              </a:extLst>
            </p:cNvPr>
            <p:cNvSpPr>
              <a:spLocks/>
            </p:cNvSpPr>
            <p:nvPr/>
          </p:nvSpPr>
          <p:spPr bwMode="auto">
            <a:xfrm flipH="1">
              <a:off x="4340907"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79" name="Freeform 31">
              <a:extLst>
                <a:ext uri="{FF2B5EF4-FFF2-40B4-BE49-F238E27FC236}">
                  <a16:creationId xmlns:a16="http://schemas.microsoft.com/office/drawing/2014/main" id="{5B097D59-75A3-47B7-8B6D-42537A5EEEE1}"/>
                </a:ext>
              </a:extLst>
            </p:cNvPr>
            <p:cNvSpPr>
              <a:spLocks/>
            </p:cNvSpPr>
            <p:nvPr/>
          </p:nvSpPr>
          <p:spPr bwMode="auto">
            <a:xfrm flipH="1">
              <a:off x="4774142"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80" name="Freeform 32">
              <a:extLst>
                <a:ext uri="{FF2B5EF4-FFF2-40B4-BE49-F238E27FC236}">
                  <a16:creationId xmlns:a16="http://schemas.microsoft.com/office/drawing/2014/main" id="{70E017AD-4B48-44E8-8B05-7F99D844B08A}"/>
                </a:ext>
              </a:extLst>
            </p:cNvPr>
            <p:cNvSpPr>
              <a:spLocks/>
            </p:cNvSpPr>
            <p:nvPr/>
          </p:nvSpPr>
          <p:spPr bwMode="auto">
            <a:xfrm flipH="1">
              <a:off x="4448001"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81" name="Freeform 29">
              <a:extLst>
                <a:ext uri="{FF2B5EF4-FFF2-40B4-BE49-F238E27FC236}">
                  <a16:creationId xmlns:a16="http://schemas.microsoft.com/office/drawing/2014/main" id="{7E8D14B5-1349-40CA-9808-CFFD1A703270}"/>
                </a:ext>
              </a:extLst>
            </p:cNvPr>
            <p:cNvSpPr>
              <a:spLocks/>
            </p:cNvSpPr>
            <p:nvPr/>
          </p:nvSpPr>
          <p:spPr bwMode="auto">
            <a:xfrm flipH="1">
              <a:off x="401227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82" name="Freeform 30">
              <a:extLst>
                <a:ext uri="{FF2B5EF4-FFF2-40B4-BE49-F238E27FC236}">
                  <a16:creationId xmlns:a16="http://schemas.microsoft.com/office/drawing/2014/main" id="{AF784CB8-E2F5-49DF-A819-E44A5D75F37D}"/>
                </a:ext>
              </a:extLst>
            </p:cNvPr>
            <p:cNvSpPr>
              <a:spLocks/>
            </p:cNvSpPr>
            <p:nvPr/>
          </p:nvSpPr>
          <p:spPr bwMode="auto">
            <a:xfrm flipH="1">
              <a:off x="368613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83" name="Freeform 31">
              <a:extLst>
                <a:ext uri="{FF2B5EF4-FFF2-40B4-BE49-F238E27FC236}">
                  <a16:creationId xmlns:a16="http://schemas.microsoft.com/office/drawing/2014/main" id="{BD762B4B-40CF-4ACB-BA51-9BBF5A273D78}"/>
                </a:ext>
              </a:extLst>
            </p:cNvPr>
            <p:cNvSpPr>
              <a:spLocks/>
            </p:cNvSpPr>
            <p:nvPr/>
          </p:nvSpPr>
          <p:spPr bwMode="auto">
            <a:xfrm flipH="1">
              <a:off x="4119373"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84" name="Freeform 32">
              <a:extLst>
                <a:ext uri="{FF2B5EF4-FFF2-40B4-BE49-F238E27FC236}">
                  <a16:creationId xmlns:a16="http://schemas.microsoft.com/office/drawing/2014/main" id="{BA1CD4E8-2177-4700-8DCD-61E8BE6FE656}"/>
                </a:ext>
              </a:extLst>
            </p:cNvPr>
            <p:cNvSpPr>
              <a:spLocks/>
            </p:cNvSpPr>
            <p:nvPr/>
          </p:nvSpPr>
          <p:spPr bwMode="auto">
            <a:xfrm flipH="1">
              <a:off x="3793231"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85" name="Freeform 29">
              <a:extLst>
                <a:ext uri="{FF2B5EF4-FFF2-40B4-BE49-F238E27FC236}">
                  <a16:creationId xmlns:a16="http://schemas.microsoft.com/office/drawing/2014/main" id="{E943FD70-EBDD-4249-8F10-C034813A5CD1}"/>
                </a:ext>
              </a:extLst>
            </p:cNvPr>
            <p:cNvSpPr>
              <a:spLocks/>
            </p:cNvSpPr>
            <p:nvPr/>
          </p:nvSpPr>
          <p:spPr bwMode="auto">
            <a:xfrm flipH="1">
              <a:off x="335751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86" name="Freeform 30">
              <a:extLst>
                <a:ext uri="{FF2B5EF4-FFF2-40B4-BE49-F238E27FC236}">
                  <a16:creationId xmlns:a16="http://schemas.microsoft.com/office/drawing/2014/main" id="{E67C34C1-A534-4441-8974-23B1F982D5E9}"/>
                </a:ext>
              </a:extLst>
            </p:cNvPr>
            <p:cNvSpPr>
              <a:spLocks/>
            </p:cNvSpPr>
            <p:nvPr/>
          </p:nvSpPr>
          <p:spPr bwMode="auto">
            <a:xfrm flipH="1">
              <a:off x="3031369"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87" name="Freeform 31">
              <a:extLst>
                <a:ext uri="{FF2B5EF4-FFF2-40B4-BE49-F238E27FC236}">
                  <a16:creationId xmlns:a16="http://schemas.microsoft.com/office/drawing/2014/main" id="{59385809-82B3-4617-B36C-9B3C471BDDB4}"/>
                </a:ext>
              </a:extLst>
            </p:cNvPr>
            <p:cNvSpPr>
              <a:spLocks/>
            </p:cNvSpPr>
            <p:nvPr/>
          </p:nvSpPr>
          <p:spPr bwMode="auto">
            <a:xfrm flipH="1">
              <a:off x="3464604"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88" name="Freeform 32">
              <a:extLst>
                <a:ext uri="{FF2B5EF4-FFF2-40B4-BE49-F238E27FC236}">
                  <a16:creationId xmlns:a16="http://schemas.microsoft.com/office/drawing/2014/main" id="{44FDD806-D312-46C1-B2C2-E4D1C444FF89}"/>
                </a:ext>
              </a:extLst>
            </p:cNvPr>
            <p:cNvSpPr>
              <a:spLocks/>
            </p:cNvSpPr>
            <p:nvPr/>
          </p:nvSpPr>
          <p:spPr bwMode="auto">
            <a:xfrm flipH="1">
              <a:off x="3138464"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89" name="Freeform 29">
              <a:extLst>
                <a:ext uri="{FF2B5EF4-FFF2-40B4-BE49-F238E27FC236}">
                  <a16:creationId xmlns:a16="http://schemas.microsoft.com/office/drawing/2014/main" id="{FA1B48A1-53A3-4400-893D-EBD0DA2B9577}"/>
                </a:ext>
              </a:extLst>
            </p:cNvPr>
            <p:cNvSpPr>
              <a:spLocks/>
            </p:cNvSpPr>
            <p:nvPr/>
          </p:nvSpPr>
          <p:spPr bwMode="auto">
            <a:xfrm flipH="1">
              <a:off x="270274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90" name="Freeform 30">
              <a:extLst>
                <a:ext uri="{FF2B5EF4-FFF2-40B4-BE49-F238E27FC236}">
                  <a16:creationId xmlns:a16="http://schemas.microsoft.com/office/drawing/2014/main" id="{B7C2537A-C55D-4B46-BDDB-1DC4311BCE4E}"/>
                </a:ext>
              </a:extLst>
            </p:cNvPr>
            <p:cNvSpPr>
              <a:spLocks/>
            </p:cNvSpPr>
            <p:nvPr/>
          </p:nvSpPr>
          <p:spPr bwMode="auto">
            <a:xfrm flipH="1">
              <a:off x="2376599"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91" name="Freeform 31">
              <a:extLst>
                <a:ext uri="{FF2B5EF4-FFF2-40B4-BE49-F238E27FC236}">
                  <a16:creationId xmlns:a16="http://schemas.microsoft.com/office/drawing/2014/main" id="{C88524B4-B1D5-4916-8271-6255E2375994}"/>
                </a:ext>
              </a:extLst>
            </p:cNvPr>
            <p:cNvSpPr>
              <a:spLocks/>
            </p:cNvSpPr>
            <p:nvPr/>
          </p:nvSpPr>
          <p:spPr bwMode="auto">
            <a:xfrm flipH="1">
              <a:off x="2809836"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92" name="Freeform 32">
              <a:extLst>
                <a:ext uri="{FF2B5EF4-FFF2-40B4-BE49-F238E27FC236}">
                  <a16:creationId xmlns:a16="http://schemas.microsoft.com/office/drawing/2014/main" id="{A236D27D-4D7D-42D2-94C3-190F61F309AA}"/>
                </a:ext>
              </a:extLst>
            </p:cNvPr>
            <p:cNvSpPr>
              <a:spLocks/>
            </p:cNvSpPr>
            <p:nvPr/>
          </p:nvSpPr>
          <p:spPr bwMode="auto">
            <a:xfrm flipH="1">
              <a:off x="2483694"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93" name="Freeform 387">
              <a:extLst>
                <a:ext uri="{FF2B5EF4-FFF2-40B4-BE49-F238E27FC236}">
                  <a16:creationId xmlns:a16="http://schemas.microsoft.com/office/drawing/2014/main" id="{0F1334F5-7AAE-4F9C-97DC-34E214920C78}"/>
                </a:ext>
              </a:extLst>
            </p:cNvPr>
            <p:cNvSpPr>
              <a:spLocks/>
            </p:cNvSpPr>
            <p:nvPr/>
          </p:nvSpPr>
          <p:spPr bwMode="auto">
            <a:xfrm flipH="1">
              <a:off x="2047972"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94" name="Freeform 388">
              <a:extLst>
                <a:ext uri="{FF2B5EF4-FFF2-40B4-BE49-F238E27FC236}">
                  <a16:creationId xmlns:a16="http://schemas.microsoft.com/office/drawing/2014/main" id="{76D88E1A-A29B-40C7-8A9C-66F13DDB0B3C}"/>
                </a:ext>
              </a:extLst>
            </p:cNvPr>
            <p:cNvSpPr>
              <a:spLocks/>
            </p:cNvSpPr>
            <p:nvPr/>
          </p:nvSpPr>
          <p:spPr bwMode="auto">
            <a:xfrm flipH="1">
              <a:off x="172183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95" name="Freeform 389">
              <a:extLst>
                <a:ext uri="{FF2B5EF4-FFF2-40B4-BE49-F238E27FC236}">
                  <a16:creationId xmlns:a16="http://schemas.microsoft.com/office/drawing/2014/main" id="{E426840C-7796-4C50-B813-1F0405DECC89}"/>
                </a:ext>
              </a:extLst>
            </p:cNvPr>
            <p:cNvSpPr>
              <a:spLocks/>
            </p:cNvSpPr>
            <p:nvPr/>
          </p:nvSpPr>
          <p:spPr bwMode="auto">
            <a:xfrm flipH="1">
              <a:off x="2155066"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96" name="Freeform 390">
              <a:extLst>
                <a:ext uri="{FF2B5EF4-FFF2-40B4-BE49-F238E27FC236}">
                  <a16:creationId xmlns:a16="http://schemas.microsoft.com/office/drawing/2014/main" id="{DBD0B1F1-6FFD-4BBF-B388-CDBD745D5AE5}"/>
                </a:ext>
              </a:extLst>
            </p:cNvPr>
            <p:cNvSpPr>
              <a:spLocks/>
            </p:cNvSpPr>
            <p:nvPr/>
          </p:nvSpPr>
          <p:spPr bwMode="auto">
            <a:xfrm flipH="1">
              <a:off x="1828926"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97" name="Freeform 29">
              <a:extLst>
                <a:ext uri="{FF2B5EF4-FFF2-40B4-BE49-F238E27FC236}">
                  <a16:creationId xmlns:a16="http://schemas.microsoft.com/office/drawing/2014/main" id="{1947A14D-9B37-4100-81B0-258E3BC44E42}"/>
                </a:ext>
              </a:extLst>
            </p:cNvPr>
            <p:cNvSpPr>
              <a:spLocks/>
            </p:cNvSpPr>
            <p:nvPr/>
          </p:nvSpPr>
          <p:spPr bwMode="auto">
            <a:xfrm flipH="1">
              <a:off x="139320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98" name="Freeform 31">
              <a:extLst>
                <a:ext uri="{FF2B5EF4-FFF2-40B4-BE49-F238E27FC236}">
                  <a16:creationId xmlns:a16="http://schemas.microsoft.com/office/drawing/2014/main" id="{5453913E-348D-40B7-9374-DFF29C4CE140}"/>
                </a:ext>
              </a:extLst>
            </p:cNvPr>
            <p:cNvSpPr>
              <a:spLocks/>
            </p:cNvSpPr>
            <p:nvPr/>
          </p:nvSpPr>
          <p:spPr bwMode="auto">
            <a:xfrm flipH="1">
              <a:off x="1500297"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99" name="Freeform 29">
              <a:extLst>
                <a:ext uri="{FF2B5EF4-FFF2-40B4-BE49-F238E27FC236}">
                  <a16:creationId xmlns:a16="http://schemas.microsoft.com/office/drawing/2014/main" id="{4ECD8DC6-4CBB-429E-A832-0B4201300A9F}"/>
                </a:ext>
              </a:extLst>
            </p:cNvPr>
            <p:cNvSpPr>
              <a:spLocks/>
            </p:cNvSpPr>
            <p:nvPr/>
          </p:nvSpPr>
          <p:spPr bwMode="auto">
            <a:xfrm flipH="1">
              <a:off x="106457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00" name="Freeform 30">
              <a:extLst>
                <a:ext uri="{FF2B5EF4-FFF2-40B4-BE49-F238E27FC236}">
                  <a16:creationId xmlns:a16="http://schemas.microsoft.com/office/drawing/2014/main" id="{EE264C89-1F9F-402D-AE8F-8965CBB43DAB}"/>
                </a:ext>
              </a:extLst>
            </p:cNvPr>
            <p:cNvSpPr>
              <a:spLocks/>
            </p:cNvSpPr>
            <p:nvPr/>
          </p:nvSpPr>
          <p:spPr bwMode="auto">
            <a:xfrm flipH="1">
              <a:off x="73843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01" name="Freeform 31">
              <a:extLst>
                <a:ext uri="{FF2B5EF4-FFF2-40B4-BE49-F238E27FC236}">
                  <a16:creationId xmlns:a16="http://schemas.microsoft.com/office/drawing/2014/main" id="{78BE4E85-42C5-4CCD-8B83-5C74AD875C1D}"/>
                </a:ext>
              </a:extLst>
            </p:cNvPr>
            <p:cNvSpPr>
              <a:spLocks/>
            </p:cNvSpPr>
            <p:nvPr/>
          </p:nvSpPr>
          <p:spPr bwMode="auto">
            <a:xfrm flipH="1">
              <a:off x="1171668"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02" name="Freeform 32">
              <a:extLst>
                <a:ext uri="{FF2B5EF4-FFF2-40B4-BE49-F238E27FC236}">
                  <a16:creationId xmlns:a16="http://schemas.microsoft.com/office/drawing/2014/main" id="{713ADC67-1B79-4531-8A08-6E56ED866146}"/>
                </a:ext>
              </a:extLst>
            </p:cNvPr>
            <p:cNvSpPr>
              <a:spLocks/>
            </p:cNvSpPr>
            <p:nvPr/>
          </p:nvSpPr>
          <p:spPr bwMode="auto">
            <a:xfrm flipH="1">
              <a:off x="845528"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03" name="Freeform 397">
              <a:extLst>
                <a:ext uri="{FF2B5EF4-FFF2-40B4-BE49-F238E27FC236}">
                  <a16:creationId xmlns:a16="http://schemas.microsoft.com/office/drawing/2014/main" id="{FF27E2F8-2B3C-48D5-99DB-2ED40A89BEF2}"/>
                </a:ext>
              </a:extLst>
            </p:cNvPr>
            <p:cNvSpPr>
              <a:spLocks/>
            </p:cNvSpPr>
            <p:nvPr/>
          </p:nvSpPr>
          <p:spPr bwMode="auto">
            <a:xfrm flipH="1">
              <a:off x="40980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04" name="Freeform 398">
              <a:extLst>
                <a:ext uri="{FF2B5EF4-FFF2-40B4-BE49-F238E27FC236}">
                  <a16:creationId xmlns:a16="http://schemas.microsoft.com/office/drawing/2014/main" id="{D644679D-AAFB-4890-8CCD-CD32049F3AF7}"/>
                </a:ext>
              </a:extLst>
            </p:cNvPr>
            <p:cNvSpPr>
              <a:spLocks/>
            </p:cNvSpPr>
            <p:nvPr/>
          </p:nvSpPr>
          <p:spPr bwMode="auto">
            <a:xfrm flipH="1">
              <a:off x="83664"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05" name="Freeform 399">
              <a:extLst>
                <a:ext uri="{FF2B5EF4-FFF2-40B4-BE49-F238E27FC236}">
                  <a16:creationId xmlns:a16="http://schemas.microsoft.com/office/drawing/2014/main" id="{00E76FF1-CF2E-4965-9B4D-FB55D7D2FC3A}"/>
                </a:ext>
              </a:extLst>
            </p:cNvPr>
            <p:cNvSpPr>
              <a:spLocks/>
            </p:cNvSpPr>
            <p:nvPr/>
          </p:nvSpPr>
          <p:spPr bwMode="auto">
            <a:xfrm flipH="1">
              <a:off x="516899"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06" name="Freeform 400">
              <a:extLst>
                <a:ext uri="{FF2B5EF4-FFF2-40B4-BE49-F238E27FC236}">
                  <a16:creationId xmlns:a16="http://schemas.microsoft.com/office/drawing/2014/main" id="{01D5C4B2-6A15-4430-A586-61A49A222994}"/>
                </a:ext>
              </a:extLst>
            </p:cNvPr>
            <p:cNvSpPr>
              <a:spLocks/>
            </p:cNvSpPr>
            <p:nvPr/>
          </p:nvSpPr>
          <p:spPr bwMode="auto">
            <a:xfrm flipH="1">
              <a:off x="190758"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796" name="Group 1795">
            <a:extLst>
              <a:ext uri="{FF2B5EF4-FFF2-40B4-BE49-F238E27FC236}">
                <a16:creationId xmlns:a16="http://schemas.microsoft.com/office/drawing/2014/main" id="{78F5DB95-0743-4194-AF8E-731BCEBC63A0}"/>
              </a:ext>
            </a:extLst>
          </p:cNvPr>
          <p:cNvGrpSpPr/>
          <p:nvPr userDrawn="1"/>
        </p:nvGrpSpPr>
        <p:grpSpPr>
          <a:xfrm>
            <a:off x="85341" y="355817"/>
            <a:ext cx="12250687" cy="180153"/>
            <a:chOff x="83663" y="225542"/>
            <a:chExt cx="12009864" cy="176637"/>
          </a:xfrm>
        </p:grpSpPr>
        <p:sp>
          <p:nvSpPr>
            <p:cNvPr id="811" name="Freeform 29">
              <a:extLst>
                <a:ext uri="{FF2B5EF4-FFF2-40B4-BE49-F238E27FC236}">
                  <a16:creationId xmlns:a16="http://schemas.microsoft.com/office/drawing/2014/main" id="{48C2BA7C-C171-4DE7-B360-0D6AD3E7EB1C}"/>
                </a:ext>
              </a:extLst>
            </p:cNvPr>
            <p:cNvSpPr>
              <a:spLocks/>
            </p:cNvSpPr>
            <p:nvPr/>
          </p:nvSpPr>
          <p:spPr bwMode="auto">
            <a:xfrm>
              <a:off x="5217208"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12" name="Freeform 30">
              <a:extLst>
                <a:ext uri="{FF2B5EF4-FFF2-40B4-BE49-F238E27FC236}">
                  <a16:creationId xmlns:a16="http://schemas.microsoft.com/office/drawing/2014/main" id="{760CE1DE-ACCB-4DB4-B5A3-8B6FD14A4E12}"/>
                </a:ext>
              </a:extLst>
            </p:cNvPr>
            <p:cNvSpPr>
              <a:spLocks/>
            </p:cNvSpPr>
            <p:nvPr/>
          </p:nvSpPr>
          <p:spPr bwMode="auto">
            <a:xfrm>
              <a:off x="5543349"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13" name="Freeform 31">
              <a:extLst>
                <a:ext uri="{FF2B5EF4-FFF2-40B4-BE49-F238E27FC236}">
                  <a16:creationId xmlns:a16="http://schemas.microsoft.com/office/drawing/2014/main" id="{F6E04536-CA56-4716-96F4-4A132F4D4069}"/>
                </a:ext>
              </a:extLst>
            </p:cNvPr>
            <p:cNvSpPr>
              <a:spLocks/>
            </p:cNvSpPr>
            <p:nvPr/>
          </p:nvSpPr>
          <p:spPr bwMode="auto">
            <a:xfrm>
              <a:off x="4995675"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14" name="Freeform 32">
              <a:extLst>
                <a:ext uri="{FF2B5EF4-FFF2-40B4-BE49-F238E27FC236}">
                  <a16:creationId xmlns:a16="http://schemas.microsoft.com/office/drawing/2014/main" id="{2AFA537E-385D-4008-856F-F34A92494ABD}"/>
                </a:ext>
              </a:extLst>
            </p:cNvPr>
            <p:cNvSpPr>
              <a:spLocks/>
            </p:cNvSpPr>
            <p:nvPr/>
          </p:nvSpPr>
          <p:spPr bwMode="auto">
            <a:xfrm>
              <a:off x="5324302"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15" name="Freeform 29">
              <a:extLst>
                <a:ext uri="{FF2B5EF4-FFF2-40B4-BE49-F238E27FC236}">
                  <a16:creationId xmlns:a16="http://schemas.microsoft.com/office/drawing/2014/main" id="{EFD04C3C-A4AB-4871-B02B-0E733E3BDEB5}"/>
                </a:ext>
              </a:extLst>
            </p:cNvPr>
            <p:cNvSpPr>
              <a:spLocks/>
            </p:cNvSpPr>
            <p:nvPr/>
          </p:nvSpPr>
          <p:spPr bwMode="auto">
            <a:xfrm>
              <a:off x="5871978"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16" name="Freeform 30">
              <a:extLst>
                <a:ext uri="{FF2B5EF4-FFF2-40B4-BE49-F238E27FC236}">
                  <a16:creationId xmlns:a16="http://schemas.microsoft.com/office/drawing/2014/main" id="{37FEA7BF-04A4-4A9C-8CB5-DCA193913217}"/>
                </a:ext>
              </a:extLst>
            </p:cNvPr>
            <p:cNvSpPr>
              <a:spLocks/>
            </p:cNvSpPr>
            <p:nvPr/>
          </p:nvSpPr>
          <p:spPr bwMode="auto">
            <a:xfrm>
              <a:off x="6198118"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17" name="Freeform 31">
              <a:extLst>
                <a:ext uri="{FF2B5EF4-FFF2-40B4-BE49-F238E27FC236}">
                  <a16:creationId xmlns:a16="http://schemas.microsoft.com/office/drawing/2014/main" id="{039BFC52-0F72-43C8-A3A3-38405DB261EB}"/>
                </a:ext>
              </a:extLst>
            </p:cNvPr>
            <p:cNvSpPr>
              <a:spLocks/>
            </p:cNvSpPr>
            <p:nvPr/>
          </p:nvSpPr>
          <p:spPr bwMode="auto">
            <a:xfrm>
              <a:off x="5650444"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18" name="Freeform 32">
              <a:extLst>
                <a:ext uri="{FF2B5EF4-FFF2-40B4-BE49-F238E27FC236}">
                  <a16:creationId xmlns:a16="http://schemas.microsoft.com/office/drawing/2014/main" id="{29FC1F44-1F6F-4038-B2B4-0944B1A8B2A2}"/>
                </a:ext>
              </a:extLst>
            </p:cNvPr>
            <p:cNvSpPr>
              <a:spLocks/>
            </p:cNvSpPr>
            <p:nvPr/>
          </p:nvSpPr>
          <p:spPr bwMode="auto">
            <a:xfrm>
              <a:off x="5979072"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19" name="Freeform 29">
              <a:extLst>
                <a:ext uri="{FF2B5EF4-FFF2-40B4-BE49-F238E27FC236}">
                  <a16:creationId xmlns:a16="http://schemas.microsoft.com/office/drawing/2014/main" id="{6CDA1E19-1982-4657-90F9-76384E561FF5}"/>
                </a:ext>
              </a:extLst>
            </p:cNvPr>
            <p:cNvSpPr>
              <a:spLocks/>
            </p:cNvSpPr>
            <p:nvPr/>
          </p:nvSpPr>
          <p:spPr bwMode="auto">
            <a:xfrm>
              <a:off x="6526746"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20" name="Freeform 30">
              <a:extLst>
                <a:ext uri="{FF2B5EF4-FFF2-40B4-BE49-F238E27FC236}">
                  <a16:creationId xmlns:a16="http://schemas.microsoft.com/office/drawing/2014/main" id="{C2163247-7818-43CB-B885-2804B135D97F}"/>
                </a:ext>
              </a:extLst>
            </p:cNvPr>
            <p:cNvSpPr>
              <a:spLocks/>
            </p:cNvSpPr>
            <p:nvPr/>
          </p:nvSpPr>
          <p:spPr bwMode="auto">
            <a:xfrm>
              <a:off x="6852887"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21" name="Freeform 31">
              <a:extLst>
                <a:ext uri="{FF2B5EF4-FFF2-40B4-BE49-F238E27FC236}">
                  <a16:creationId xmlns:a16="http://schemas.microsoft.com/office/drawing/2014/main" id="{FA256FAE-3764-4396-874F-31962D968926}"/>
                </a:ext>
              </a:extLst>
            </p:cNvPr>
            <p:cNvSpPr>
              <a:spLocks/>
            </p:cNvSpPr>
            <p:nvPr/>
          </p:nvSpPr>
          <p:spPr bwMode="auto">
            <a:xfrm>
              <a:off x="6305213"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22" name="Freeform 32">
              <a:extLst>
                <a:ext uri="{FF2B5EF4-FFF2-40B4-BE49-F238E27FC236}">
                  <a16:creationId xmlns:a16="http://schemas.microsoft.com/office/drawing/2014/main" id="{8720DB38-7D29-41B3-BFF2-9D549CB39D62}"/>
                </a:ext>
              </a:extLst>
            </p:cNvPr>
            <p:cNvSpPr>
              <a:spLocks/>
            </p:cNvSpPr>
            <p:nvPr/>
          </p:nvSpPr>
          <p:spPr bwMode="auto">
            <a:xfrm>
              <a:off x="6633841"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23" name="Freeform 29">
              <a:extLst>
                <a:ext uri="{FF2B5EF4-FFF2-40B4-BE49-F238E27FC236}">
                  <a16:creationId xmlns:a16="http://schemas.microsoft.com/office/drawing/2014/main" id="{1FB0C8F1-C645-4A0D-BC09-7086DBD13A55}"/>
                </a:ext>
              </a:extLst>
            </p:cNvPr>
            <p:cNvSpPr>
              <a:spLocks/>
            </p:cNvSpPr>
            <p:nvPr/>
          </p:nvSpPr>
          <p:spPr bwMode="auto">
            <a:xfrm>
              <a:off x="7181515"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24" name="Freeform 30">
              <a:extLst>
                <a:ext uri="{FF2B5EF4-FFF2-40B4-BE49-F238E27FC236}">
                  <a16:creationId xmlns:a16="http://schemas.microsoft.com/office/drawing/2014/main" id="{258079EE-33F0-4702-97A1-D1554A5AD28E}"/>
                </a:ext>
              </a:extLst>
            </p:cNvPr>
            <p:cNvSpPr>
              <a:spLocks/>
            </p:cNvSpPr>
            <p:nvPr/>
          </p:nvSpPr>
          <p:spPr bwMode="auto">
            <a:xfrm>
              <a:off x="7507656"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25" name="Freeform 31">
              <a:extLst>
                <a:ext uri="{FF2B5EF4-FFF2-40B4-BE49-F238E27FC236}">
                  <a16:creationId xmlns:a16="http://schemas.microsoft.com/office/drawing/2014/main" id="{09E1B1FC-279B-4B68-B35B-8CF92EEF8725}"/>
                </a:ext>
              </a:extLst>
            </p:cNvPr>
            <p:cNvSpPr>
              <a:spLocks/>
            </p:cNvSpPr>
            <p:nvPr/>
          </p:nvSpPr>
          <p:spPr bwMode="auto">
            <a:xfrm>
              <a:off x="6959982"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26" name="Freeform 32">
              <a:extLst>
                <a:ext uri="{FF2B5EF4-FFF2-40B4-BE49-F238E27FC236}">
                  <a16:creationId xmlns:a16="http://schemas.microsoft.com/office/drawing/2014/main" id="{BDD4D431-D290-4A4D-95E6-4E564CAD1EA6}"/>
                </a:ext>
              </a:extLst>
            </p:cNvPr>
            <p:cNvSpPr>
              <a:spLocks/>
            </p:cNvSpPr>
            <p:nvPr/>
          </p:nvSpPr>
          <p:spPr bwMode="auto">
            <a:xfrm>
              <a:off x="7288610"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27" name="Freeform 521">
              <a:extLst>
                <a:ext uri="{FF2B5EF4-FFF2-40B4-BE49-F238E27FC236}">
                  <a16:creationId xmlns:a16="http://schemas.microsoft.com/office/drawing/2014/main" id="{EBB834A8-4D91-49DE-937E-A5BDCE086468}"/>
                </a:ext>
              </a:extLst>
            </p:cNvPr>
            <p:cNvSpPr>
              <a:spLocks/>
            </p:cNvSpPr>
            <p:nvPr/>
          </p:nvSpPr>
          <p:spPr bwMode="auto">
            <a:xfrm>
              <a:off x="7836284"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28" name="Freeform 522">
              <a:extLst>
                <a:ext uri="{FF2B5EF4-FFF2-40B4-BE49-F238E27FC236}">
                  <a16:creationId xmlns:a16="http://schemas.microsoft.com/office/drawing/2014/main" id="{704A953A-7E84-4A09-840D-6453C51F005A}"/>
                </a:ext>
              </a:extLst>
            </p:cNvPr>
            <p:cNvSpPr>
              <a:spLocks/>
            </p:cNvSpPr>
            <p:nvPr/>
          </p:nvSpPr>
          <p:spPr bwMode="auto">
            <a:xfrm>
              <a:off x="8162425"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29" name="Freeform 523">
              <a:extLst>
                <a:ext uri="{FF2B5EF4-FFF2-40B4-BE49-F238E27FC236}">
                  <a16:creationId xmlns:a16="http://schemas.microsoft.com/office/drawing/2014/main" id="{3CADE2DC-1BE1-43CE-9028-A17EB4858FD1}"/>
                </a:ext>
              </a:extLst>
            </p:cNvPr>
            <p:cNvSpPr>
              <a:spLocks/>
            </p:cNvSpPr>
            <p:nvPr/>
          </p:nvSpPr>
          <p:spPr bwMode="auto">
            <a:xfrm>
              <a:off x="7614751"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30" name="Freeform 524">
              <a:extLst>
                <a:ext uri="{FF2B5EF4-FFF2-40B4-BE49-F238E27FC236}">
                  <a16:creationId xmlns:a16="http://schemas.microsoft.com/office/drawing/2014/main" id="{2F825BFF-9883-416D-B601-B2550760A44C}"/>
                </a:ext>
              </a:extLst>
            </p:cNvPr>
            <p:cNvSpPr>
              <a:spLocks/>
            </p:cNvSpPr>
            <p:nvPr/>
          </p:nvSpPr>
          <p:spPr bwMode="auto">
            <a:xfrm>
              <a:off x="7943378"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31" name="Freeform 29">
              <a:extLst>
                <a:ext uri="{FF2B5EF4-FFF2-40B4-BE49-F238E27FC236}">
                  <a16:creationId xmlns:a16="http://schemas.microsoft.com/office/drawing/2014/main" id="{A421E879-F37C-40C4-988A-05AB002F01FB}"/>
                </a:ext>
              </a:extLst>
            </p:cNvPr>
            <p:cNvSpPr>
              <a:spLocks/>
            </p:cNvSpPr>
            <p:nvPr/>
          </p:nvSpPr>
          <p:spPr bwMode="auto">
            <a:xfrm>
              <a:off x="8491054"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32" name="Freeform 31">
              <a:extLst>
                <a:ext uri="{FF2B5EF4-FFF2-40B4-BE49-F238E27FC236}">
                  <a16:creationId xmlns:a16="http://schemas.microsoft.com/office/drawing/2014/main" id="{24199D43-9FDB-41FC-8DAA-E10684625933}"/>
                </a:ext>
              </a:extLst>
            </p:cNvPr>
            <p:cNvSpPr>
              <a:spLocks/>
            </p:cNvSpPr>
            <p:nvPr/>
          </p:nvSpPr>
          <p:spPr bwMode="auto">
            <a:xfrm>
              <a:off x="8269520"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33" name="Freeform 29">
              <a:extLst>
                <a:ext uri="{FF2B5EF4-FFF2-40B4-BE49-F238E27FC236}">
                  <a16:creationId xmlns:a16="http://schemas.microsoft.com/office/drawing/2014/main" id="{9FBBF5D5-45D8-405B-A0A1-EC9E696AAB3D}"/>
                </a:ext>
              </a:extLst>
            </p:cNvPr>
            <p:cNvSpPr>
              <a:spLocks/>
            </p:cNvSpPr>
            <p:nvPr/>
          </p:nvSpPr>
          <p:spPr bwMode="auto">
            <a:xfrm>
              <a:off x="8819682"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34" name="Freeform 30">
              <a:extLst>
                <a:ext uri="{FF2B5EF4-FFF2-40B4-BE49-F238E27FC236}">
                  <a16:creationId xmlns:a16="http://schemas.microsoft.com/office/drawing/2014/main" id="{EAF3A785-EDBE-40E3-A43F-B311232B9CB1}"/>
                </a:ext>
              </a:extLst>
            </p:cNvPr>
            <p:cNvSpPr>
              <a:spLocks/>
            </p:cNvSpPr>
            <p:nvPr/>
          </p:nvSpPr>
          <p:spPr bwMode="auto">
            <a:xfrm>
              <a:off x="9145823"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35" name="Freeform 31">
              <a:extLst>
                <a:ext uri="{FF2B5EF4-FFF2-40B4-BE49-F238E27FC236}">
                  <a16:creationId xmlns:a16="http://schemas.microsoft.com/office/drawing/2014/main" id="{C3E82A85-BBBE-4443-89D9-BB06433AB863}"/>
                </a:ext>
              </a:extLst>
            </p:cNvPr>
            <p:cNvSpPr>
              <a:spLocks/>
            </p:cNvSpPr>
            <p:nvPr/>
          </p:nvSpPr>
          <p:spPr bwMode="auto">
            <a:xfrm>
              <a:off x="8598148"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36" name="Freeform 32">
              <a:extLst>
                <a:ext uri="{FF2B5EF4-FFF2-40B4-BE49-F238E27FC236}">
                  <a16:creationId xmlns:a16="http://schemas.microsoft.com/office/drawing/2014/main" id="{CEBE9F7B-6655-45A6-93B4-E5B2F9FFF765}"/>
                </a:ext>
              </a:extLst>
            </p:cNvPr>
            <p:cNvSpPr>
              <a:spLocks/>
            </p:cNvSpPr>
            <p:nvPr/>
          </p:nvSpPr>
          <p:spPr bwMode="auto">
            <a:xfrm>
              <a:off x="8926776"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37" name="Freeform 29">
              <a:extLst>
                <a:ext uri="{FF2B5EF4-FFF2-40B4-BE49-F238E27FC236}">
                  <a16:creationId xmlns:a16="http://schemas.microsoft.com/office/drawing/2014/main" id="{7EAF867D-F458-4BED-B217-26623704AE39}"/>
                </a:ext>
              </a:extLst>
            </p:cNvPr>
            <p:cNvSpPr>
              <a:spLocks/>
            </p:cNvSpPr>
            <p:nvPr/>
          </p:nvSpPr>
          <p:spPr bwMode="auto">
            <a:xfrm>
              <a:off x="9474451"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38" name="Freeform 30">
              <a:extLst>
                <a:ext uri="{FF2B5EF4-FFF2-40B4-BE49-F238E27FC236}">
                  <a16:creationId xmlns:a16="http://schemas.microsoft.com/office/drawing/2014/main" id="{F525BE7B-2E2A-453D-8D92-EEF0DD1A3ADE}"/>
                </a:ext>
              </a:extLst>
            </p:cNvPr>
            <p:cNvSpPr>
              <a:spLocks/>
            </p:cNvSpPr>
            <p:nvPr/>
          </p:nvSpPr>
          <p:spPr bwMode="auto">
            <a:xfrm>
              <a:off x="9800592"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39" name="Freeform 31">
              <a:extLst>
                <a:ext uri="{FF2B5EF4-FFF2-40B4-BE49-F238E27FC236}">
                  <a16:creationId xmlns:a16="http://schemas.microsoft.com/office/drawing/2014/main" id="{940AF245-23E8-4049-A71B-82B0FBFE59B9}"/>
                </a:ext>
              </a:extLst>
            </p:cNvPr>
            <p:cNvSpPr>
              <a:spLocks/>
            </p:cNvSpPr>
            <p:nvPr/>
          </p:nvSpPr>
          <p:spPr bwMode="auto">
            <a:xfrm>
              <a:off x="9252918"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40" name="Freeform 32">
              <a:extLst>
                <a:ext uri="{FF2B5EF4-FFF2-40B4-BE49-F238E27FC236}">
                  <a16:creationId xmlns:a16="http://schemas.microsoft.com/office/drawing/2014/main" id="{B9782BEE-4F82-448C-9F67-9F3C31383225}"/>
                </a:ext>
              </a:extLst>
            </p:cNvPr>
            <p:cNvSpPr>
              <a:spLocks/>
            </p:cNvSpPr>
            <p:nvPr/>
          </p:nvSpPr>
          <p:spPr bwMode="auto">
            <a:xfrm>
              <a:off x="9581546"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41" name="Freeform 29">
              <a:extLst>
                <a:ext uri="{FF2B5EF4-FFF2-40B4-BE49-F238E27FC236}">
                  <a16:creationId xmlns:a16="http://schemas.microsoft.com/office/drawing/2014/main" id="{FC50875A-C2B1-49F7-85DC-314A5EEAC0A4}"/>
                </a:ext>
              </a:extLst>
            </p:cNvPr>
            <p:cNvSpPr>
              <a:spLocks/>
            </p:cNvSpPr>
            <p:nvPr/>
          </p:nvSpPr>
          <p:spPr bwMode="auto">
            <a:xfrm>
              <a:off x="10129220"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42" name="Freeform 30">
              <a:extLst>
                <a:ext uri="{FF2B5EF4-FFF2-40B4-BE49-F238E27FC236}">
                  <a16:creationId xmlns:a16="http://schemas.microsoft.com/office/drawing/2014/main" id="{99B4AE58-D34F-4FB7-B49A-F6880B0D1F95}"/>
                </a:ext>
              </a:extLst>
            </p:cNvPr>
            <p:cNvSpPr>
              <a:spLocks/>
            </p:cNvSpPr>
            <p:nvPr/>
          </p:nvSpPr>
          <p:spPr bwMode="auto">
            <a:xfrm>
              <a:off x="10455360"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43" name="Freeform 31">
              <a:extLst>
                <a:ext uri="{FF2B5EF4-FFF2-40B4-BE49-F238E27FC236}">
                  <a16:creationId xmlns:a16="http://schemas.microsoft.com/office/drawing/2014/main" id="{B782F265-72D7-4730-8609-B70179C3D070}"/>
                </a:ext>
              </a:extLst>
            </p:cNvPr>
            <p:cNvSpPr>
              <a:spLocks/>
            </p:cNvSpPr>
            <p:nvPr/>
          </p:nvSpPr>
          <p:spPr bwMode="auto">
            <a:xfrm>
              <a:off x="9907686"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44" name="Freeform 32">
              <a:extLst>
                <a:ext uri="{FF2B5EF4-FFF2-40B4-BE49-F238E27FC236}">
                  <a16:creationId xmlns:a16="http://schemas.microsoft.com/office/drawing/2014/main" id="{5D873FB8-D4FE-49B8-9258-348E8376D58C}"/>
                </a:ext>
              </a:extLst>
            </p:cNvPr>
            <p:cNvSpPr>
              <a:spLocks/>
            </p:cNvSpPr>
            <p:nvPr/>
          </p:nvSpPr>
          <p:spPr bwMode="auto">
            <a:xfrm>
              <a:off x="10236314"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45" name="Freeform 29">
              <a:extLst>
                <a:ext uri="{FF2B5EF4-FFF2-40B4-BE49-F238E27FC236}">
                  <a16:creationId xmlns:a16="http://schemas.microsoft.com/office/drawing/2014/main" id="{DCDD0143-596F-452E-9CC5-6DB71914B37B}"/>
                </a:ext>
              </a:extLst>
            </p:cNvPr>
            <p:cNvSpPr>
              <a:spLocks/>
            </p:cNvSpPr>
            <p:nvPr/>
          </p:nvSpPr>
          <p:spPr bwMode="auto">
            <a:xfrm>
              <a:off x="10783989"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46" name="Freeform 30">
              <a:extLst>
                <a:ext uri="{FF2B5EF4-FFF2-40B4-BE49-F238E27FC236}">
                  <a16:creationId xmlns:a16="http://schemas.microsoft.com/office/drawing/2014/main" id="{02FB15A4-8775-431D-A2DB-72C419E47ACF}"/>
                </a:ext>
              </a:extLst>
            </p:cNvPr>
            <p:cNvSpPr>
              <a:spLocks/>
            </p:cNvSpPr>
            <p:nvPr/>
          </p:nvSpPr>
          <p:spPr bwMode="auto">
            <a:xfrm>
              <a:off x="11110130"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47" name="Freeform 31">
              <a:extLst>
                <a:ext uri="{FF2B5EF4-FFF2-40B4-BE49-F238E27FC236}">
                  <a16:creationId xmlns:a16="http://schemas.microsoft.com/office/drawing/2014/main" id="{F960D10A-F346-483E-AB2D-2097A0D04B81}"/>
                </a:ext>
              </a:extLst>
            </p:cNvPr>
            <p:cNvSpPr>
              <a:spLocks/>
            </p:cNvSpPr>
            <p:nvPr/>
          </p:nvSpPr>
          <p:spPr bwMode="auto">
            <a:xfrm>
              <a:off x="10562455"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48" name="Freeform 32">
              <a:extLst>
                <a:ext uri="{FF2B5EF4-FFF2-40B4-BE49-F238E27FC236}">
                  <a16:creationId xmlns:a16="http://schemas.microsoft.com/office/drawing/2014/main" id="{0FA958CF-B505-4CC7-AC6E-A36B124A8ADE}"/>
                </a:ext>
              </a:extLst>
            </p:cNvPr>
            <p:cNvSpPr>
              <a:spLocks/>
            </p:cNvSpPr>
            <p:nvPr/>
          </p:nvSpPr>
          <p:spPr bwMode="auto">
            <a:xfrm>
              <a:off x="10891083"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49" name="Freeform 543">
              <a:extLst>
                <a:ext uri="{FF2B5EF4-FFF2-40B4-BE49-F238E27FC236}">
                  <a16:creationId xmlns:a16="http://schemas.microsoft.com/office/drawing/2014/main" id="{A5B76D52-0DBD-4003-BAE3-635980856E63}"/>
                </a:ext>
              </a:extLst>
            </p:cNvPr>
            <p:cNvSpPr>
              <a:spLocks/>
            </p:cNvSpPr>
            <p:nvPr/>
          </p:nvSpPr>
          <p:spPr bwMode="auto">
            <a:xfrm>
              <a:off x="11438757"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50" name="Freeform 544">
              <a:extLst>
                <a:ext uri="{FF2B5EF4-FFF2-40B4-BE49-F238E27FC236}">
                  <a16:creationId xmlns:a16="http://schemas.microsoft.com/office/drawing/2014/main" id="{7B3AF653-F21B-4B83-9E37-2EF2A42796E0}"/>
                </a:ext>
              </a:extLst>
            </p:cNvPr>
            <p:cNvSpPr>
              <a:spLocks/>
            </p:cNvSpPr>
            <p:nvPr/>
          </p:nvSpPr>
          <p:spPr bwMode="auto">
            <a:xfrm>
              <a:off x="11764899"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51" name="Freeform 545">
              <a:extLst>
                <a:ext uri="{FF2B5EF4-FFF2-40B4-BE49-F238E27FC236}">
                  <a16:creationId xmlns:a16="http://schemas.microsoft.com/office/drawing/2014/main" id="{F90FA9E6-C19E-482C-8BB7-59DCF5A5AC72}"/>
                </a:ext>
              </a:extLst>
            </p:cNvPr>
            <p:cNvSpPr>
              <a:spLocks/>
            </p:cNvSpPr>
            <p:nvPr/>
          </p:nvSpPr>
          <p:spPr bwMode="auto">
            <a:xfrm>
              <a:off x="11217225"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52" name="Freeform 546">
              <a:extLst>
                <a:ext uri="{FF2B5EF4-FFF2-40B4-BE49-F238E27FC236}">
                  <a16:creationId xmlns:a16="http://schemas.microsoft.com/office/drawing/2014/main" id="{86352EEF-4465-467D-B743-8FE94FCE0EF4}"/>
                </a:ext>
              </a:extLst>
            </p:cNvPr>
            <p:cNvSpPr>
              <a:spLocks/>
            </p:cNvSpPr>
            <p:nvPr/>
          </p:nvSpPr>
          <p:spPr bwMode="auto">
            <a:xfrm>
              <a:off x="11545852"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53" name="Freeform 29">
              <a:extLst>
                <a:ext uri="{FF2B5EF4-FFF2-40B4-BE49-F238E27FC236}">
                  <a16:creationId xmlns:a16="http://schemas.microsoft.com/office/drawing/2014/main" id="{B5D670BF-6A8D-4A95-86D1-81EDA2622851}"/>
                </a:ext>
              </a:extLst>
            </p:cNvPr>
            <p:cNvSpPr>
              <a:spLocks/>
            </p:cNvSpPr>
            <p:nvPr/>
          </p:nvSpPr>
          <p:spPr bwMode="auto">
            <a:xfrm>
              <a:off x="12093527"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54" name="Freeform 31">
              <a:extLst>
                <a:ext uri="{FF2B5EF4-FFF2-40B4-BE49-F238E27FC236}">
                  <a16:creationId xmlns:a16="http://schemas.microsoft.com/office/drawing/2014/main" id="{A1EACFB4-E3CC-44C0-9479-EB0FDC1C581A}"/>
                </a:ext>
              </a:extLst>
            </p:cNvPr>
            <p:cNvSpPr>
              <a:spLocks/>
            </p:cNvSpPr>
            <p:nvPr/>
          </p:nvSpPr>
          <p:spPr bwMode="auto">
            <a:xfrm>
              <a:off x="11871993"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07" name="Freeform 30">
              <a:extLst>
                <a:ext uri="{FF2B5EF4-FFF2-40B4-BE49-F238E27FC236}">
                  <a16:creationId xmlns:a16="http://schemas.microsoft.com/office/drawing/2014/main" id="{E20F7C2C-7993-4B39-9176-3D0F086C0C95}"/>
                </a:ext>
              </a:extLst>
            </p:cNvPr>
            <p:cNvSpPr>
              <a:spLocks/>
            </p:cNvSpPr>
            <p:nvPr/>
          </p:nvSpPr>
          <p:spPr bwMode="auto">
            <a:xfrm>
              <a:off x="302710"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08" name="Freeform 32">
              <a:extLst>
                <a:ext uri="{FF2B5EF4-FFF2-40B4-BE49-F238E27FC236}">
                  <a16:creationId xmlns:a16="http://schemas.microsoft.com/office/drawing/2014/main" id="{1AD6621C-3BA8-4D45-8131-EB6A25194D6D}"/>
                </a:ext>
              </a:extLst>
            </p:cNvPr>
            <p:cNvSpPr>
              <a:spLocks/>
            </p:cNvSpPr>
            <p:nvPr/>
          </p:nvSpPr>
          <p:spPr bwMode="auto">
            <a:xfrm>
              <a:off x="83663"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09" name="Freeform 403">
              <a:extLst>
                <a:ext uri="{FF2B5EF4-FFF2-40B4-BE49-F238E27FC236}">
                  <a16:creationId xmlns:a16="http://schemas.microsoft.com/office/drawing/2014/main" id="{810F15F8-DA4A-44B4-B592-5A28AC6EEDA4}"/>
                </a:ext>
              </a:extLst>
            </p:cNvPr>
            <p:cNvSpPr>
              <a:spLocks/>
            </p:cNvSpPr>
            <p:nvPr/>
          </p:nvSpPr>
          <p:spPr bwMode="auto">
            <a:xfrm>
              <a:off x="631337"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10" name="Freeform 404">
              <a:extLst>
                <a:ext uri="{FF2B5EF4-FFF2-40B4-BE49-F238E27FC236}">
                  <a16:creationId xmlns:a16="http://schemas.microsoft.com/office/drawing/2014/main" id="{ABEB85FD-5B71-4977-B6F1-19D3732C8604}"/>
                </a:ext>
              </a:extLst>
            </p:cNvPr>
            <p:cNvSpPr>
              <a:spLocks/>
            </p:cNvSpPr>
            <p:nvPr/>
          </p:nvSpPr>
          <p:spPr bwMode="auto">
            <a:xfrm>
              <a:off x="957479"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11" name="Freeform 405">
              <a:extLst>
                <a:ext uri="{FF2B5EF4-FFF2-40B4-BE49-F238E27FC236}">
                  <a16:creationId xmlns:a16="http://schemas.microsoft.com/office/drawing/2014/main" id="{718A2A5E-DC1F-4D86-A899-5BBFFBEC5E6E}"/>
                </a:ext>
              </a:extLst>
            </p:cNvPr>
            <p:cNvSpPr>
              <a:spLocks/>
            </p:cNvSpPr>
            <p:nvPr/>
          </p:nvSpPr>
          <p:spPr bwMode="auto">
            <a:xfrm>
              <a:off x="409806"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12" name="Freeform 406">
              <a:extLst>
                <a:ext uri="{FF2B5EF4-FFF2-40B4-BE49-F238E27FC236}">
                  <a16:creationId xmlns:a16="http://schemas.microsoft.com/office/drawing/2014/main" id="{A03C9514-065D-4E3D-AD1E-7309B6A12B65}"/>
                </a:ext>
              </a:extLst>
            </p:cNvPr>
            <p:cNvSpPr>
              <a:spLocks/>
            </p:cNvSpPr>
            <p:nvPr/>
          </p:nvSpPr>
          <p:spPr bwMode="auto">
            <a:xfrm>
              <a:off x="738432"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13" name="Freeform 29">
              <a:extLst>
                <a:ext uri="{FF2B5EF4-FFF2-40B4-BE49-F238E27FC236}">
                  <a16:creationId xmlns:a16="http://schemas.microsoft.com/office/drawing/2014/main" id="{E43FAB20-0023-4CDD-85AD-E9776A7CC7DD}"/>
                </a:ext>
              </a:extLst>
            </p:cNvPr>
            <p:cNvSpPr>
              <a:spLocks/>
            </p:cNvSpPr>
            <p:nvPr/>
          </p:nvSpPr>
          <p:spPr bwMode="auto">
            <a:xfrm>
              <a:off x="1286107"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14" name="Freeform 31">
              <a:extLst>
                <a:ext uri="{FF2B5EF4-FFF2-40B4-BE49-F238E27FC236}">
                  <a16:creationId xmlns:a16="http://schemas.microsoft.com/office/drawing/2014/main" id="{517A3143-60B6-4277-AE64-C0C00A00F340}"/>
                </a:ext>
              </a:extLst>
            </p:cNvPr>
            <p:cNvSpPr>
              <a:spLocks/>
            </p:cNvSpPr>
            <p:nvPr/>
          </p:nvSpPr>
          <p:spPr bwMode="auto">
            <a:xfrm>
              <a:off x="1064574"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15" name="Freeform 29">
              <a:extLst>
                <a:ext uri="{FF2B5EF4-FFF2-40B4-BE49-F238E27FC236}">
                  <a16:creationId xmlns:a16="http://schemas.microsoft.com/office/drawing/2014/main" id="{8C460EDD-A409-43C5-A818-D48459FD1CFE}"/>
                </a:ext>
              </a:extLst>
            </p:cNvPr>
            <p:cNvSpPr>
              <a:spLocks/>
            </p:cNvSpPr>
            <p:nvPr/>
          </p:nvSpPr>
          <p:spPr bwMode="auto">
            <a:xfrm>
              <a:off x="1614735"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16" name="Freeform 30">
              <a:extLst>
                <a:ext uri="{FF2B5EF4-FFF2-40B4-BE49-F238E27FC236}">
                  <a16:creationId xmlns:a16="http://schemas.microsoft.com/office/drawing/2014/main" id="{F7225F37-E476-47F4-8C2D-54BC93493FF9}"/>
                </a:ext>
              </a:extLst>
            </p:cNvPr>
            <p:cNvSpPr>
              <a:spLocks/>
            </p:cNvSpPr>
            <p:nvPr/>
          </p:nvSpPr>
          <p:spPr bwMode="auto">
            <a:xfrm>
              <a:off x="1940877"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17" name="Freeform 31">
              <a:extLst>
                <a:ext uri="{FF2B5EF4-FFF2-40B4-BE49-F238E27FC236}">
                  <a16:creationId xmlns:a16="http://schemas.microsoft.com/office/drawing/2014/main" id="{8AD84EF1-F659-462A-84EF-71D9DE5DCA61}"/>
                </a:ext>
              </a:extLst>
            </p:cNvPr>
            <p:cNvSpPr>
              <a:spLocks/>
            </p:cNvSpPr>
            <p:nvPr/>
          </p:nvSpPr>
          <p:spPr bwMode="auto">
            <a:xfrm>
              <a:off x="1393203"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18" name="Freeform 32">
              <a:extLst>
                <a:ext uri="{FF2B5EF4-FFF2-40B4-BE49-F238E27FC236}">
                  <a16:creationId xmlns:a16="http://schemas.microsoft.com/office/drawing/2014/main" id="{B57D17D5-9FF0-4B29-836A-D4BFE77BFB2B}"/>
                </a:ext>
              </a:extLst>
            </p:cNvPr>
            <p:cNvSpPr>
              <a:spLocks/>
            </p:cNvSpPr>
            <p:nvPr/>
          </p:nvSpPr>
          <p:spPr bwMode="auto">
            <a:xfrm>
              <a:off x="1721829"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19" name="Freeform 29">
              <a:extLst>
                <a:ext uri="{FF2B5EF4-FFF2-40B4-BE49-F238E27FC236}">
                  <a16:creationId xmlns:a16="http://schemas.microsoft.com/office/drawing/2014/main" id="{8335515F-C5ED-4F43-A162-D808FC39B3DD}"/>
                </a:ext>
              </a:extLst>
            </p:cNvPr>
            <p:cNvSpPr>
              <a:spLocks/>
            </p:cNvSpPr>
            <p:nvPr/>
          </p:nvSpPr>
          <p:spPr bwMode="auto">
            <a:xfrm>
              <a:off x="2269505"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20" name="Freeform 30">
              <a:extLst>
                <a:ext uri="{FF2B5EF4-FFF2-40B4-BE49-F238E27FC236}">
                  <a16:creationId xmlns:a16="http://schemas.microsoft.com/office/drawing/2014/main" id="{6B5E1C9D-A33E-4854-B9D5-5B2DD3B140C0}"/>
                </a:ext>
              </a:extLst>
            </p:cNvPr>
            <p:cNvSpPr>
              <a:spLocks/>
            </p:cNvSpPr>
            <p:nvPr/>
          </p:nvSpPr>
          <p:spPr bwMode="auto">
            <a:xfrm>
              <a:off x="2595646"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21" name="Freeform 31">
              <a:extLst>
                <a:ext uri="{FF2B5EF4-FFF2-40B4-BE49-F238E27FC236}">
                  <a16:creationId xmlns:a16="http://schemas.microsoft.com/office/drawing/2014/main" id="{BE6D315F-9CA3-4489-A83D-373A1027A017}"/>
                </a:ext>
              </a:extLst>
            </p:cNvPr>
            <p:cNvSpPr>
              <a:spLocks/>
            </p:cNvSpPr>
            <p:nvPr/>
          </p:nvSpPr>
          <p:spPr bwMode="auto">
            <a:xfrm>
              <a:off x="2047971"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22" name="Freeform 32">
              <a:extLst>
                <a:ext uri="{FF2B5EF4-FFF2-40B4-BE49-F238E27FC236}">
                  <a16:creationId xmlns:a16="http://schemas.microsoft.com/office/drawing/2014/main" id="{0A57BC63-DC74-455C-8CBF-F53CD9BFDB68}"/>
                </a:ext>
              </a:extLst>
            </p:cNvPr>
            <p:cNvSpPr>
              <a:spLocks/>
            </p:cNvSpPr>
            <p:nvPr/>
          </p:nvSpPr>
          <p:spPr bwMode="auto">
            <a:xfrm>
              <a:off x="2376599"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23" name="Freeform 29">
              <a:extLst>
                <a:ext uri="{FF2B5EF4-FFF2-40B4-BE49-F238E27FC236}">
                  <a16:creationId xmlns:a16="http://schemas.microsoft.com/office/drawing/2014/main" id="{971FF6DE-5F63-4C91-8DCA-5ADD7F1CDF97}"/>
                </a:ext>
              </a:extLst>
            </p:cNvPr>
            <p:cNvSpPr>
              <a:spLocks/>
            </p:cNvSpPr>
            <p:nvPr/>
          </p:nvSpPr>
          <p:spPr bwMode="auto">
            <a:xfrm>
              <a:off x="2924274"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24" name="Freeform 30">
              <a:extLst>
                <a:ext uri="{FF2B5EF4-FFF2-40B4-BE49-F238E27FC236}">
                  <a16:creationId xmlns:a16="http://schemas.microsoft.com/office/drawing/2014/main" id="{1CF1C91C-F9A1-406F-AABB-85AE0E78DE8C}"/>
                </a:ext>
              </a:extLst>
            </p:cNvPr>
            <p:cNvSpPr>
              <a:spLocks/>
            </p:cNvSpPr>
            <p:nvPr/>
          </p:nvSpPr>
          <p:spPr bwMode="auto">
            <a:xfrm>
              <a:off x="3250415"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25" name="Freeform 31">
              <a:extLst>
                <a:ext uri="{FF2B5EF4-FFF2-40B4-BE49-F238E27FC236}">
                  <a16:creationId xmlns:a16="http://schemas.microsoft.com/office/drawing/2014/main" id="{F8FA1523-EDBA-47D4-ABEB-4036DB9CAC2C}"/>
                </a:ext>
              </a:extLst>
            </p:cNvPr>
            <p:cNvSpPr>
              <a:spLocks/>
            </p:cNvSpPr>
            <p:nvPr/>
          </p:nvSpPr>
          <p:spPr bwMode="auto">
            <a:xfrm>
              <a:off x="2702740"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26" name="Freeform 32">
              <a:extLst>
                <a:ext uri="{FF2B5EF4-FFF2-40B4-BE49-F238E27FC236}">
                  <a16:creationId xmlns:a16="http://schemas.microsoft.com/office/drawing/2014/main" id="{BE57E2E6-D73B-449B-A633-D58E0E15F2E5}"/>
                </a:ext>
              </a:extLst>
            </p:cNvPr>
            <p:cNvSpPr>
              <a:spLocks/>
            </p:cNvSpPr>
            <p:nvPr/>
          </p:nvSpPr>
          <p:spPr bwMode="auto">
            <a:xfrm>
              <a:off x="3031368"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27" name="Freeform 29">
              <a:extLst>
                <a:ext uri="{FF2B5EF4-FFF2-40B4-BE49-F238E27FC236}">
                  <a16:creationId xmlns:a16="http://schemas.microsoft.com/office/drawing/2014/main" id="{22A2C003-86F1-4BC2-89B6-5FBCE7E8F322}"/>
                </a:ext>
              </a:extLst>
            </p:cNvPr>
            <p:cNvSpPr>
              <a:spLocks/>
            </p:cNvSpPr>
            <p:nvPr/>
          </p:nvSpPr>
          <p:spPr bwMode="auto">
            <a:xfrm>
              <a:off x="3579042"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28" name="Freeform 30">
              <a:extLst>
                <a:ext uri="{FF2B5EF4-FFF2-40B4-BE49-F238E27FC236}">
                  <a16:creationId xmlns:a16="http://schemas.microsoft.com/office/drawing/2014/main" id="{02793DFA-3885-402E-AE28-0049A4C19225}"/>
                </a:ext>
              </a:extLst>
            </p:cNvPr>
            <p:cNvSpPr>
              <a:spLocks/>
            </p:cNvSpPr>
            <p:nvPr/>
          </p:nvSpPr>
          <p:spPr bwMode="auto">
            <a:xfrm>
              <a:off x="3905183"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29" name="Freeform 31">
              <a:extLst>
                <a:ext uri="{FF2B5EF4-FFF2-40B4-BE49-F238E27FC236}">
                  <a16:creationId xmlns:a16="http://schemas.microsoft.com/office/drawing/2014/main" id="{C062DBAD-868A-4CC5-B5A1-0292C94F74BB}"/>
                </a:ext>
              </a:extLst>
            </p:cNvPr>
            <p:cNvSpPr>
              <a:spLocks/>
            </p:cNvSpPr>
            <p:nvPr/>
          </p:nvSpPr>
          <p:spPr bwMode="auto">
            <a:xfrm>
              <a:off x="3357509"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30" name="Freeform 32">
              <a:extLst>
                <a:ext uri="{FF2B5EF4-FFF2-40B4-BE49-F238E27FC236}">
                  <a16:creationId xmlns:a16="http://schemas.microsoft.com/office/drawing/2014/main" id="{590C4795-00C6-4312-876F-27FE1F5D5746}"/>
                </a:ext>
              </a:extLst>
            </p:cNvPr>
            <p:cNvSpPr>
              <a:spLocks/>
            </p:cNvSpPr>
            <p:nvPr/>
          </p:nvSpPr>
          <p:spPr bwMode="auto">
            <a:xfrm>
              <a:off x="3686137"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31" name="Freeform 425">
              <a:extLst>
                <a:ext uri="{FF2B5EF4-FFF2-40B4-BE49-F238E27FC236}">
                  <a16:creationId xmlns:a16="http://schemas.microsoft.com/office/drawing/2014/main" id="{EACA9DD9-457E-4668-947B-2EF6B263DB91}"/>
                </a:ext>
              </a:extLst>
            </p:cNvPr>
            <p:cNvSpPr>
              <a:spLocks/>
            </p:cNvSpPr>
            <p:nvPr/>
          </p:nvSpPr>
          <p:spPr bwMode="auto">
            <a:xfrm>
              <a:off x="4233811"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32" name="Freeform 426">
              <a:extLst>
                <a:ext uri="{FF2B5EF4-FFF2-40B4-BE49-F238E27FC236}">
                  <a16:creationId xmlns:a16="http://schemas.microsoft.com/office/drawing/2014/main" id="{02AB393D-C55B-4550-9097-B68D42F31634}"/>
                </a:ext>
              </a:extLst>
            </p:cNvPr>
            <p:cNvSpPr>
              <a:spLocks/>
            </p:cNvSpPr>
            <p:nvPr/>
          </p:nvSpPr>
          <p:spPr bwMode="auto">
            <a:xfrm>
              <a:off x="4559953"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33" name="Freeform 427">
              <a:extLst>
                <a:ext uri="{FF2B5EF4-FFF2-40B4-BE49-F238E27FC236}">
                  <a16:creationId xmlns:a16="http://schemas.microsoft.com/office/drawing/2014/main" id="{7383A351-D0B5-4A75-B53E-C8458538DC1C}"/>
                </a:ext>
              </a:extLst>
            </p:cNvPr>
            <p:cNvSpPr>
              <a:spLocks/>
            </p:cNvSpPr>
            <p:nvPr/>
          </p:nvSpPr>
          <p:spPr bwMode="auto">
            <a:xfrm>
              <a:off x="4012279"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34" name="Freeform 428">
              <a:extLst>
                <a:ext uri="{FF2B5EF4-FFF2-40B4-BE49-F238E27FC236}">
                  <a16:creationId xmlns:a16="http://schemas.microsoft.com/office/drawing/2014/main" id="{3A9B07B3-DA9B-47A3-9550-E28DE1918B95}"/>
                </a:ext>
              </a:extLst>
            </p:cNvPr>
            <p:cNvSpPr>
              <a:spLocks/>
            </p:cNvSpPr>
            <p:nvPr/>
          </p:nvSpPr>
          <p:spPr bwMode="auto">
            <a:xfrm>
              <a:off x="4340906"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35" name="Freeform 29">
              <a:extLst>
                <a:ext uri="{FF2B5EF4-FFF2-40B4-BE49-F238E27FC236}">
                  <a16:creationId xmlns:a16="http://schemas.microsoft.com/office/drawing/2014/main" id="{BEC038E3-3E95-4433-B4B1-4485B46D3D7D}"/>
                </a:ext>
              </a:extLst>
            </p:cNvPr>
            <p:cNvSpPr>
              <a:spLocks/>
            </p:cNvSpPr>
            <p:nvPr/>
          </p:nvSpPr>
          <p:spPr bwMode="auto">
            <a:xfrm>
              <a:off x="4888581"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36" name="Freeform 31">
              <a:extLst>
                <a:ext uri="{FF2B5EF4-FFF2-40B4-BE49-F238E27FC236}">
                  <a16:creationId xmlns:a16="http://schemas.microsoft.com/office/drawing/2014/main" id="{CC19AD42-AF04-4026-A66D-0229D381EA3B}"/>
                </a:ext>
              </a:extLst>
            </p:cNvPr>
            <p:cNvSpPr>
              <a:spLocks/>
            </p:cNvSpPr>
            <p:nvPr/>
          </p:nvSpPr>
          <p:spPr bwMode="auto">
            <a:xfrm>
              <a:off x="4667048"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797" name="Group 1796">
            <a:extLst>
              <a:ext uri="{FF2B5EF4-FFF2-40B4-BE49-F238E27FC236}">
                <a16:creationId xmlns:a16="http://schemas.microsoft.com/office/drawing/2014/main" id="{ADCA3183-3389-4486-8913-D1AEFF5E6A10}"/>
              </a:ext>
            </a:extLst>
          </p:cNvPr>
          <p:cNvGrpSpPr/>
          <p:nvPr userDrawn="1"/>
        </p:nvGrpSpPr>
        <p:grpSpPr>
          <a:xfrm>
            <a:off x="85342" y="646525"/>
            <a:ext cx="12250686" cy="180153"/>
            <a:chOff x="83664" y="515851"/>
            <a:chExt cx="12009863" cy="176637"/>
          </a:xfrm>
        </p:grpSpPr>
        <p:sp>
          <p:nvSpPr>
            <p:cNvPr id="855" name="Freeform 29">
              <a:extLst>
                <a:ext uri="{FF2B5EF4-FFF2-40B4-BE49-F238E27FC236}">
                  <a16:creationId xmlns:a16="http://schemas.microsoft.com/office/drawing/2014/main" id="{6F086788-0344-4F9A-AF82-274CD2E8D455}"/>
                </a:ext>
              </a:extLst>
            </p:cNvPr>
            <p:cNvSpPr>
              <a:spLocks/>
            </p:cNvSpPr>
            <p:nvPr/>
          </p:nvSpPr>
          <p:spPr bwMode="auto">
            <a:xfrm flipH="1">
              <a:off x="11871994"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56" name="Freeform 30">
              <a:extLst>
                <a:ext uri="{FF2B5EF4-FFF2-40B4-BE49-F238E27FC236}">
                  <a16:creationId xmlns:a16="http://schemas.microsoft.com/office/drawing/2014/main" id="{30F87FD2-AAE9-48DD-8109-3CFD7F34AC8B}"/>
                </a:ext>
              </a:extLst>
            </p:cNvPr>
            <p:cNvSpPr>
              <a:spLocks/>
            </p:cNvSpPr>
            <p:nvPr/>
          </p:nvSpPr>
          <p:spPr bwMode="auto">
            <a:xfrm flipH="1">
              <a:off x="1154585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57" name="Freeform 31">
              <a:extLst>
                <a:ext uri="{FF2B5EF4-FFF2-40B4-BE49-F238E27FC236}">
                  <a16:creationId xmlns:a16="http://schemas.microsoft.com/office/drawing/2014/main" id="{D320E54A-79E5-412A-8147-D110485ABB13}"/>
                </a:ext>
              </a:extLst>
            </p:cNvPr>
            <p:cNvSpPr>
              <a:spLocks/>
            </p:cNvSpPr>
            <p:nvPr/>
          </p:nvSpPr>
          <p:spPr bwMode="auto">
            <a:xfrm flipH="1">
              <a:off x="11979088"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58" name="Freeform 32">
              <a:extLst>
                <a:ext uri="{FF2B5EF4-FFF2-40B4-BE49-F238E27FC236}">
                  <a16:creationId xmlns:a16="http://schemas.microsoft.com/office/drawing/2014/main" id="{26552B62-A56A-484E-BBC5-0BEA953D7AD2}"/>
                </a:ext>
              </a:extLst>
            </p:cNvPr>
            <p:cNvSpPr>
              <a:spLocks/>
            </p:cNvSpPr>
            <p:nvPr/>
          </p:nvSpPr>
          <p:spPr bwMode="auto">
            <a:xfrm flipH="1">
              <a:off x="11652948"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59" name="Freeform 29">
              <a:extLst>
                <a:ext uri="{FF2B5EF4-FFF2-40B4-BE49-F238E27FC236}">
                  <a16:creationId xmlns:a16="http://schemas.microsoft.com/office/drawing/2014/main" id="{11A85A65-D9AE-4B3E-991D-CEF44C60DD95}"/>
                </a:ext>
              </a:extLst>
            </p:cNvPr>
            <p:cNvSpPr>
              <a:spLocks/>
            </p:cNvSpPr>
            <p:nvPr/>
          </p:nvSpPr>
          <p:spPr bwMode="auto">
            <a:xfrm flipH="1">
              <a:off x="11217224"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60" name="Freeform 30">
              <a:extLst>
                <a:ext uri="{FF2B5EF4-FFF2-40B4-BE49-F238E27FC236}">
                  <a16:creationId xmlns:a16="http://schemas.microsoft.com/office/drawing/2014/main" id="{30542A38-A051-439C-B0E9-A658C8A17B39}"/>
                </a:ext>
              </a:extLst>
            </p:cNvPr>
            <p:cNvSpPr>
              <a:spLocks/>
            </p:cNvSpPr>
            <p:nvPr/>
          </p:nvSpPr>
          <p:spPr bwMode="auto">
            <a:xfrm flipH="1">
              <a:off x="10891084"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61" name="Freeform 31">
              <a:extLst>
                <a:ext uri="{FF2B5EF4-FFF2-40B4-BE49-F238E27FC236}">
                  <a16:creationId xmlns:a16="http://schemas.microsoft.com/office/drawing/2014/main" id="{19CDDAB7-5384-40F2-AA25-D13A7401CCAF}"/>
                </a:ext>
              </a:extLst>
            </p:cNvPr>
            <p:cNvSpPr>
              <a:spLocks/>
            </p:cNvSpPr>
            <p:nvPr/>
          </p:nvSpPr>
          <p:spPr bwMode="auto">
            <a:xfrm flipH="1">
              <a:off x="11324319"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62" name="Freeform 32">
              <a:extLst>
                <a:ext uri="{FF2B5EF4-FFF2-40B4-BE49-F238E27FC236}">
                  <a16:creationId xmlns:a16="http://schemas.microsoft.com/office/drawing/2014/main" id="{FB7354C1-E715-4D0E-AA7D-95CE100AC17A}"/>
                </a:ext>
              </a:extLst>
            </p:cNvPr>
            <p:cNvSpPr>
              <a:spLocks/>
            </p:cNvSpPr>
            <p:nvPr/>
          </p:nvSpPr>
          <p:spPr bwMode="auto">
            <a:xfrm flipH="1">
              <a:off x="10998178"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63" name="Freeform 29">
              <a:extLst>
                <a:ext uri="{FF2B5EF4-FFF2-40B4-BE49-F238E27FC236}">
                  <a16:creationId xmlns:a16="http://schemas.microsoft.com/office/drawing/2014/main" id="{B91BC49D-BE73-47A9-8E61-D700C272084F}"/>
                </a:ext>
              </a:extLst>
            </p:cNvPr>
            <p:cNvSpPr>
              <a:spLocks/>
            </p:cNvSpPr>
            <p:nvPr/>
          </p:nvSpPr>
          <p:spPr bwMode="auto">
            <a:xfrm flipH="1">
              <a:off x="10562456"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64" name="Freeform 30">
              <a:extLst>
                <a:ext uri="{FF2B5EF4-FFF2-40B4-BE49-F238E27FC236}">
                  <a16:creationId xmlns:a16="http://schemas.microsoft.com/office/drawing/2014/main" id="{BCA17DFF-B361-4DBE-99DD-339461E37C76}"/>
                </a:ext>
              </a:extLst>
            </p:cNvPr>
            <p:cNvSpPr>
              <a:spLocks/>
            </p:cNvSpPr>
            <p:nvPr/>
          </p:nvSpPr>
          <p:spPr bwMode="auto">
            <a:xfrm flipH="1">
              <a:off x="1023631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65" name="Freeform 31">
              <a:extLst>
                <a:ext uri="{FF2B5EF4-FFF2-40B4-BE49-F238E27FC236}">
                  <a16:creationId xmlns:a16="http://schemas.microsoft.com/office/drawing/2014/main" id="{A61862B0-58BE-4AF1-9458-F76D44AB596B}"/>
                </a:ext>
              </a:extLst>
            </p:cNvPr>
            <p:cNvSpPr>
              <a:spLocks/>
            </p:cNvSpPr>
            <p:nvPr/>
          </p:nvSpPr>
          <p:spPr bwMode="auto">
            <a:xfrm flipH="1">
              <a:off x="10669550"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66" name="Freeform 32">
              <a:extLst>
                <a:ext uri="{FF2B5EF4-FFF2-40B4-BE49-F238E27FC236}">
                  <a16:creationId xmlns:a16="http://schemas.microsoft.com/office/drawing/2014/main" id="{F5090DFF-8E4D-43D2-92D3-ADA80CBE0D4A}"/>
                </a:ext>
              </a:extLst>
            </p:cNvPr>
            <p:cNvSpPr>
              <a:spLocks/>
            </p:cNvSpPr>
            <p:nvPr/>
          </p:nvSpPr>
          <p:spPr bwMode="auto">
            <a:xfrm flipH="1">
              <a:off x="10343410"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67" name="Freeform 29">
              <a:extLst>
                <a:ext uri="{FF2B5EF4-FFF2-40B4-BE49-F238E27FC236}">
                  <a16:creationId xmlns:a16="http://schemas.microsoft.com/office/drawing/2014/main" id="{2B977FE1-DD0F-45B7-868C-0FD285B0CD0F}"/>
                </a:ext>
              </a:extLst>
            </p:cNvPr>
            <p:cNvSpPr>
              <a:spLocks/>
            </p:cNvSpPr>
            <p:nvPr/>
          </p:nvSpPr>
          <p:spPr bwMode="auto">
            <a:xfrm flipH="1">
              <a:off x="9907687"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68" name="Freeform 30">
              <a:extLst>
                <a:ext uri="{FF2B5EF4-FFF2-40B4-BE49-F238E27FC236}">
                  <a16:creationId xmlns:a16="http://schemas.microsoft.com/office/drawing/2014/main" id="{CA941E1C-6C82-4228-92A3-96039A6D519E}"/>
                </a:ext>
              </a:extLst>
            </p:cNvPr>
            <p:cNvSpPr>
              <a:spLocks/>
            </p:cNvSpPr>
            <p:nvPr/>
          </p:nvSpPr>
          <p:spPr bwMode="auto">
            <a:xfrm flipH="1">
              <a:off x="9581546"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69" name="Freeform 31">
              <a:extLst>
                <a:ext uri="{FF2B5EF4-FFF2-40B4-BE49-F238E27FC236}">
                  <a16:creationId xmlns:a16="http://schemas.microsoft.com/office/drawing/2014/main" id="{1519D63C-253C-43D9-A3C0-8D7C8684F311}"/>
                </a:ext>
              </a:extLst>
            </p:cNvPr>
            <p:cNvSpPr>
              <a:spLocks/>
            </p:cNvSpPr>
            <p:nvPr/>
          </p:nvSpPr>
          <p:spPr bwMode="auto">
            <a:xfrm flipH="1">
              <a:off x="10014782"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70" name="Freeform 32">
              <a:extLst>
                <a:ext uri="{FF2B5EF4-FFF2-40B4-BE49-F238E27FC236}">
                  <a16:creationId xmlns:a16="http://schemas.microsoft.com/office/drawing/2014/main" id="{54FEF199-2D31-478E-8B88-9510760E6895}"/>
                </a:ext>
              </a:extLst>
            </p:cNvPr>
            <p:cNvSpPr>
              <a:spLocks/>
            </p:cNvSpPr>
            <p:nvPr/>
          </p:nvSpPr>
          <p:spPr bwMode="auto">
            <a:xfrm flipH="1">
              <a:off x="9688641"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71" name="Freeform 565">
              <a:extLst>
                <a:ext uri="{FF2B5EF4-FFF2-40B4-BE49-F238E27FC236}">
                  <a16:creationId xmlns:a16="http://schemas.microsoft.com/office/drawing/2014/main" id="{263ABB50-686D-4B37-99EC-EAF4D691580E}"/>
                </a:ext>
              </a:extLst>
            </p:cNvPr>
            <p:cNvSpPr>
              <a:spLocks/>
            </p:cNvSpPr>
            <p:nvPr/>
          </p:nvSpPr>
          <p:spPr bwMode="auto">
            <a:xfrm flipH="1">
              <a:off x="925291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72" name="Freeform 566">
              <a:extLst>
                <a:ext uri="{FF2B5EF4-FFF2-40B4-BE49-F238E27FC236}">
                  <a16:creationId xmlns:a16="http://schemas.microsoft.com/office/drawing/2014/main" id="{1BD229F8-5511-43EF-9612-3001510781F4}"/>
                </a:ext>
              </a:extLst>
            </p:cNvPr>
            <p:cNvSpPr>
              <a:spLocks/>
            </p:cNvSpPr>
            <p:nvPr/>
          </p:nvSpPr>
          <p:spPr bwMode="auto">
            <a:xfrm flipH="1">
              <a:off x="8926777"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73" name="Freeform 567">
              <a:extLst>
                <a:ext uri="{FF2B5EF4-FFF2-40B4-BE49-F238E27FC236}">
                  <a16:creationId xmlns:a16="http://schemas.microsoft.com/office/drawing/2014/main" id="{06F5A3AF-DE9A-48B1-8E69-DFD180E2317A}"/>
                </a:ext>
              </a:extLst>
            </p:cNvPr>
            <p:cNvSpPr>
              <a:spLocks/>
            </p:cNvSpPr>
            <p:nvPr/>
          </p:nvSpPr>
          <p:spPr bwMode="auto">
            <a:xfrm flipH="1">
              <a:off x="9360012"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74" name="Freeform 568">
              <a:extLst>
                <a:ext uri="{FF2B5EF4-FFF2-40B4-BE49-F238E27FC236}">
                  <a16:creationId xmlns:a16="http://schemas.microsoft.com/office/drawing/2014/main" id="{EE0F8874-1230-43B8-9E19-6939E240D4E5}"/>
                </a:ext>
              </a:extLst>
            </p:cNvPr>
            <p:cNvSpPr>
              <a:spLocks/>
            </p:cNvSpPr>
            <p:nvPr/>
          </p:nvSpPr>
          <p:spPr bwMode="auto">
            <a:xfrm flipH="1">
              <a:off x="9033872"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75" name="Freeform 29">
              <a:extLst>
                <a:ext uri="{FF2B5EF4-FFF2-40B4-BE49-F238E27FC236}">
                  <a16:creationId xmlns:a16="http://schemas.microsoft.com/office/drawing/2014/main" id="{350709BA-B049-48FC-9299-1C2D219E614B}"/>
                </a:ext>
              </a:extLst>
            </p:cNvPr>
            <p:cNvSpPr>
              <a:spLocks/>
            </p:cNvSpPr>
            <p:nvPr/>
          </p:nvSpPr>
          <p:spPr bwMode="auto">
            <a:xfrm flipH="1">
              <a:off x="859814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76" name="Freeform 31">
              <a:extLst>
                <a:ext uri="{FF2B5EF4-FFF2-40B4-BE49-F238E27FC236}">
                  <a16:creationId xmlns:a16="http://schemas.microsoft.com/office/drawing/2014/main" id="{07BEFD49-4BD2-4528-8EF5-C7671A12CA28}"/>
                </a:ext>
              </a:extLst>
            </p:cNvPr>
            <p:cNvSpPr>
              <a:spLocks/>
            </p:cNvSpPr>
            <p:nvPr/>
          </p:nvSpPr>
          <p:spPr bwMode="auto">
            <a:xfrm flipH="1">
              <a:off x="8705243"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77" name="Freeform 29">
              <a:extLst>
                <a:ext uri="{FF2B5EF4-FFF2-40B4-BE49-F238E27FC236}">
                  <a16:creationId xmlns:a16="http://schemas.microsoft.com/office/drawing/2014/main" id="{1E25FB51-65BE-439F-AF5C-071CB5A662BF}"/>
                </a:ext>
              </a:extLst>
            </p:cNvPr>
            <p:cNvSpPr>
              <a:spLocks/>
            </p:cNvSpPr>
            <p:nvPr/>
          </p:nvSpPr>
          <p:spPr bwMode="auto">
            <a:xfrm flipH="1">
              <a:off x="826952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78" name="Freeform 30">
              <a:extLst>
                <a:ext uri="{FF2B5EF4-FFF2-40B4-BE49-F238E27FC236}">
                  <a16:creationId xmlns:a16="http://schemas.microsoft.com/office/drawing/2014/main" id="{7C77C092-0B57-4731-A117-6B5879E8E502}"/>
                </a:ext>
              </a:extLst>
            </p:cNvPr>
            <p:cNvSpPr>
              <a:spLocks/>
            </p:cNvSpPr>
            <p:nvPr/>
          </p:nvSpPr>
          <p:spPr bwMode="auto">
            <a:xfrm flipH="1">
              <a:off x="7943379"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79" name="Freeform 31">
              <a:extLst>
                <a:ext uri="{FF2B5EF4-FFF2-40B4-BE49-F238E27FC236}">
                  <a16:creationId xmlns:a16="http://schemas.microsoft.com/office/drawing/2014/main" id="{4FAF69FD-8478-440F-A0D9-29D124D91AA5}"/>
                </a:ext>
              </a:extLst>
            </p:cNvPr>
            <p:cNvSpPr>
              <a:spLocks/>
            </p:cNvSpPr>
            <p:nvPr/>
          </p:nvSpPr>
          <p:spPr bwMode="auto">
            <a:xfrm flipH="1">
              <a:off x="8376614"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80" name="Freeform 32">
              <a:extLst>
                <a:ext uri="{FF2B5EF4-FFF2-40B4-BE49-F238E27FC236}">
                  <a16:creationId xmlns:a16="http://schemas.microsoft.com/office/drawing/2014/main" id="{73D6C1E6-A15C-4775-A5EA-5675FDD2A616}"/>
                </a:ext>
              </a:extLst>
            </p:cNvPr>
            <p:cNvSpPr>
              <a:spLocks/>
            </p:cNvSpPr>
            <p:nvPr/>
          </p:nvSpPr>
          <p:spPr bwMode="auto">
            <a:xfrm flipH="1">
              <a:off x="8050474"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81" name="Freeform 29">
              <a:extLst>
                <a:ext uri="{FF2B5EF4-FFF2-40B4-BE49-F238E27FC236}">
                  <a16:creationId xmlns:a16="http://schemas.microsoft.com/office/drawing/2014/main" id="{26EE3B4D-AFF2-482B-AD50-D4AAE7380D4D}"/>
                </a:ext>
              </a:extLst>
            </p:cNvPr>
            <p:cNvSpPr>
              <a:spLocks/>
            </p:cNvSpPr>
            <p:nvPr/>
          </p:nvSpPr>
          <p:spPr bwMode="auto">
            <a:xfrm flipH="1">
              <a:off x="7614751"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82" name="Freeform 30">
              <a:extLst>
                <a:ext uri="{FF2B5EF4-FFF2-40B4-BE49-F238E27FC236}">
                  <a16:creationId xmlns:a16="http://schemas.microsoft.com/office/drawing/2014/main" id="{855276D7-FBA8-492C-B482-97AF086BDBEC}"/>
                </a:ext>
              </a:extLst>
            </p:cNvPr>
            <p:cNvSpPr>
              <a:spLocks/>
            </p:cNvSpPr>
            <p:nvPr/>
          </p:nvSpPr>
          <p:spPr bwMode="auto">
            <a:xfrm flipH="1">
              <a:off x="728861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83" name="Freeform 31">
              <a:extLst>
                <a:ext uri="{FF2B5EF4-FFF2-40B4-BE49-F238E27FC236}">
                  <a16:creationId xmlns:a16="http://schemas.microsoft.com/office/drawing/2014/main" id="{1DF03553-DA4C-4239-ABD7-831EC6B0FD42}"/>
                </a:ext>
              </a:extLst>
            </p:cNvPr>
            <p:cNvSpPr>
              <a:spLocks/>
            </p:cNvSpPr>
            <p:nvPr/>
          </p:nvSpPr>
          <p:spPr bwMode="auto">
            <a:xfrm flipH="1">
              <a:off x="7721846"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84" name="Freeform 32">
              <a:extLst>
                <a:ext uri="{FF2B5EF4-FFF2-40B4-BE49-F238E27FC236}">
                  <a16:creationId xmlns:a16="http://schemas.microsoft.com/office/drawing/2014/main" id="{C4FAF3F5-0011-4FDB-B29C-E9EF1A1AE3B3}"/>
                </a:ext>
              </a:extLst>
            </p:cNvPr>
            <p:cNvSpPr>
              <a:spLocks/>
            </p:cNvSpPr>
            <p:nvPr/>
          </p:nvSpPr>
          <p:spPr bwMode="auto">
            <a:xfrm flipH="1">
              <a:off x="7395705"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85" name="Freeform 29">
              <a:extLst>
                <a:ext uri="{FF2B5EF4-FFF2-40B4-BE49-F238E27FC236}">
                  <a16:creationId xmlns:a16="http://schemas.microsoft.com/office/drawing/2014/main" id="{8E094353-028F-43EE-82A7-5AE0657EA65F}"/>
                </a:ext>
              </a:extLst>
            </p:cNvPr>
            <p:cNvSpPr>
              <a:spLocks/>
            </p:cNvSpPr>
            <p:nvPr/>
          </p:nvSpPr>
          <p:spPr bwMode="auto">
            <a:xfrm flipH="1">
              <a:off x="6959982"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86" name="Freeform 30">
              <a:extLst>
                <a:ext uri="{FF2B5EF4-FFF2-40B4-BE49-F238E27FC236}">
                  <a16:creationId xmlns:a16="http://schemas.microsoft.com/office/drawing/2014/main" id="{C938F722-A87F-4E40-915D-6C8A9F88F320}"/>
                </a:ext>
              </a:extLst>
            </p:cNvPr>
            <p:cNvSpPr>
              <a:spLocks/>
            </p:cNvSpPr>
            <p:nvPr/>
          </p:nvSpPr>
          <p:spPr bwMode="auto">
            <a:xfrm flipH="1">
              <a:off x="6633842"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87" name="Freeform 31">
              <a:extLst>
                <a:ext uri="{FF2B5EF4-FFF2-40B4-BE49-F238E27FC236}">
                  <a16:creationId xmlns:a16="http://schemas.microsoft.com/office/drawing/2014/main" id="{A2F6F4D8-2132-4852-945D-CE6DD3BEC5FE}"/>
                </a:ext>
              </a:extLst>
            </p:cNvPr>
            <p:cNvSpPr>
              <a:spLocks/>
            </p:cNvSpPr>
            <p:nvPr/>
          </p:nvSpPr>
          <p:spPr bwMode="auto">
            <a:xfrm flipH="1">
              <a:off x="7067077"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88" name="Freeform 32">
              <a:extLst>
                <a:ext uri="{FF2B5EF4-FFF2-40B4-BE49-F238E27FC236}">
                  <a16:creationId xmlns:a16="http://schemas.microsoft.com/office/drawing/2014/main" id="{4E08E18A-FFEC-42E7-8DFB-50F2554E4DDB}"/>
                </a:ext>
              </a:extLst>
            </p:cNvPr>
            <p:cNvSpPr>
              <a:spLocks/>
            </p:cNvSpPr>
            <p:nvPr/>
          </p:nvSpPr>
          <p:spPr bwMode="auto">
            <a:xfrm flipH="1">
              <a:off x="6740936"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89" name="Freeform 29">
              <a:extLst>
                <a:ext uri="{FF2B5EF4-FFF2-40B4-BE49-F238E27FC236}">
                  <a16:creationId xmlns:a16="http://schemas.microsoft.com/office/drawing/2014/main" id="{D14B33B8-EE4D-4807-BCE5-F8D36A413573}"/>
                </a:ext>
              </a:extLst>
            </p:cNvPr>
            <p:cNvSpPr>
              <a:spLocks/>
            </p:cNvSpPr>
            <p:nvPr/>
          </p:nvSpPr>
          <p:spPr bwMode="auto">
            <a:xfrm flipH="1">
              <a:off x="630521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90" name="Freeform 30">
              <a:extLst>
                <a:ext uri="{FF2B5EF4-FFF2-40B4-BE49-F238E27FC236}">
                  <a16:creationId xmlns:a16="http://schemas.microsoft.com/office/drawing/2014/main" id="{6942BEAF-4DB5-41F6-92CA-6A3D981D34D3}"/>
                </a:ext>
              </a:extLst>
            </p:cNvPr>
            <p:cNvSpPr>
              <a:spLocks/>
            </p:cNvSpPr>
            <p:nvPr/>
          </p:nvSpPr>
          <p:spPr bwMode="auto">
            <a:xfrm flipH="1">
              <a:off x="5979072"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91" name="Freeform 31">
              <a:extLst>
                <a:ext uri="{FF2B5EF4-FFF2-40B4-BE49-F238E27FC236}">
                  <a16:creationId xmlns:a16="http://schemas.microsoft.com/office/drawing/2014/main" id="{BEF5A9C5-020B-445F-A80C-9878EB0B88EF}"/>
                </a:ext>
              </a:extLst>
            </p:cNvPr>
            <p:cNvSpPr>
              <a:spLocks/>
            </p:cNvSpPr>
            <p:nvPr/>
          </p:nvSpPr>
          <p:spPr bwMode="auto">
            <a:xfrm flipH="1">
              <a:off x="6412308"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92" name="Freeform 32">
              <a:extLst>
                <a:ext uri="{FF2B5EF4-FFF2-40B4-BE49-F238E27FC236}">
                  <a16:creationId xmlns:a16="http://schemas.microsoft.com/office/drawing/2014/main" id="{D51869B7-E5CB-44DA-82E3-A7D5C1E026C9}"/>
                </a:ext>
              </a:extLst>
            </p:cNvPr>
            <p:cNvSpPr>
              <a:spLocks/>
            </p:cNvSpPr>
            <p:nvPr/>
          </p:nvSpPr>
          <p:spPr bwMode="auto">
            <a:xfrm flipH="1">
              <a:off x="6086167"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93" name="Freeform 587">
              <a:extLst>
                <a:ext uri="{FF2B5EF4-FFF2-40B4-BE49-F238E27FC236}">
                  <a16:creationId xmlns:a16="http://schemas.microsoft.com/office/drawing/2014/main" id="{4C544C49-8F33-4DA1-845B-73B99BEA6CDA}"/>
                </a:ext>
              </a:extLst>
            </p:cNvPr>
            <p:cNvSpPr>
              <a:spLocks/>
            </p:cNvSpPr>
            <p:nvPr/>
          </p:nvSpPr>
          <p:spPr bwMode="auto">
            <a:xfrm flipH="1">
              <a:off x="565044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94" name="Freeform 588">
              <a:extLst>
                <a:ext uri="{FF2B5EF4-FFF2-40B4-BE49-F238E27FC236}">
                  <a16:creationId xmlns:a16="http://schemas.microsoft.com/office/drawing/2014/main" id="{229528D8-2664-4E1B-AFC2-30E17ED36CC7}"/>
                </a:ext>
              </a:extLst>
            </p:cNvPr>
            <p:cNvSpPr>
              <a:spLocks/>
            </p:cNvSpPr>
            <p:nvPr/>
          </p:nvSpPr>
          <p:spPr bwMode="auto">
            <a:xfrm flipH="1">
              <a:off x="532430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95" name="Freeform 589">
              <a:extLst>
                <a:ext uri="{FF2B5EF4-FFF2-40B4-BE49-F238E27FC236}">
                  <a16:creationId xmlns:a16="http://schemas.microsoft.com/office/drawing/2014/main" id="{043941A6-00C8-4E9A-B608-D05B2245239F}"/>
                </a:ext>
              </a:extLst>
            </p:cNvPr>
            <p:cNvSpPr>
              <a:spLocks/>
            </p:cNvSpPr>
            <p:nvPr/>
          </p:nvSpPr>
          <p:spPr bwMode="auto">
            <a:xfrm flipH="1">
              <a:off x="5757539"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96" name="Freeform 590">
              <a:extLst>
                <a:ext uri="{FF2B5EF4-FFF2-40B4-BE49-F238E27FC236}">
                  <a16:creationId xmlns:a16="http://schemas.microsoft.com/office/drawing/2014/main" id="{623ADF48-9198-4E4C-BCE3-F177F7505268}"/>
                </a:ext>
              </a:extLst>
            </p:cNvPr>
            <p:cNvSpPr>
              <a:spLocks/>
            </p:cNvSpPr>
            <p:nvPr/>
          </p:nvSpPr>
          <p:spPr bwMode="auto">
            <a:xfrm flipH="1">
              <a:off x="5431399"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97" name="Freeform 29">
              <a:extLst>
                <a:ext uri="{FF2B5EF4-FFF2-40B4-BE49-F238E27FC236}">
                  <a16:creationId xmlns:a16="http://schemas.microsoft.com/office/drawing/2014/main" id="{4ED236BF-BB1E-4439-A35D-415222C53D63}"/>
                </a:ext>
              </a:extLst>
            </p:cNvPr>
            <p:cNvSpPr>
              <a:spLocks/>
            </p:cNvSpPr>
            <p:nvPr/>
          </p:nvSpPr>
          <p:spPr bwMode="auto">
            <a:xfrm flipH="1">
              <a:off x="499567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98" name="Freeform 31">
              <a:extLst>
                <a:ext uri="{FF2B5EF4-FFF2-40B4-BE49-F238E27FC236}">
                  <a16:creationId xmlns:a16="http://schemas.microsoft.com/office/drawing/2014/main" id="{8A23FAAE-620A-4294-9841-921C47E9C11B}"/>
                </a:ext>
              </a:extLst>
            </p:cNvPr>
            <p:cNvSpPr>
              <a:spLocks/>
            </p:cNvSpPr>
            <p:nvPr/>
          </p:nvSpPr>
          <p:spPr bwMode="auto">
            <a:xfrm flipH="1">
              <a:off x="5102769"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37" name="Freeform 29">
              <a:extLst>
                <a:ext uri="{FF2B5EF4-FFF2-40B4-BE49-F238E27FC236}">
                  <a16:creationId xmlns:a16="http://schemas.microsoft.com/office/drawing/2014/main" id="{1EE53E81-72A9-43B0-9FDF-16877FB32BC8}"/>
                </a:ext>
              </a:extLst>
            </p:cNvPr>
            <p:cNvSpPr>
              <a:spLocks/>
            </p:cNvSpPr>
            <p:nvPr/>
          </p:nvSpPr>
          <p:spPr bwMode="auto">
            <a:xfrm flipH="1">
              <a:off x="466704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38" name="Freeform 30">
              <a:extLst>
                <a:ext uri="{FF2B5EF4-FFF2-40B4-BE49-F238E27FC236}">
                  <a16:creationId xmlns:a16="http://schemas.microsoft.com/office/drawing/2014/main" id="{BA569DC6-A36F-4A6A-8DEB-F064794C845D}"/>
                </a:ext>
              </a:extLst>
            </p:cNvPr>
            <p:cNvSpPr>
              <a:spLocks/>
            </p:cNvSpPr>
            <p:nvPr/>
          </p:nvSpPr>
          <p:spPr bwMode="auto">
            <a:xfrm flipH="1">
              <a:off x="4340907"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39" name="Freeform 31">
              <a:extLst>
                <a:ext uri="{FF2B5EF4-FFF2-40B4-BE49-F238E27FC236}">
                  <a16:creationId xmlns:a16="http://schemas.microsoft.com/office/drawing/2014/main" id="{E2E08C06-A087-453E-BF75-1A7AC653D043}"/>
                </a:ext>
              </a:extLst>
            </p:cNvPr>
            <p:cNvSpPr>
              <a:spLocks/>
            </p:cNvSpPr>
            <p:nvPr/>
          </p:nvSpPr>
          <p:spPr bwMode="auto">
            <a:xfrm flipH="1">
              <a:off x="4774142"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40" name="Freeform 32">
              <a:extLst>
                <a:ext uri="{FF2B5EF4-FFF2-40B4-BE49-F238E27FC236}">
                  <a16:creationId xmlns:a16="http://schemas.microsoft.com/office/drawing/2014/main" id="{53D6C9C2-A744-4C1C-8672-ADC54A0FFEEE}"/>
                </a:ext>
              </a:extLst>
            </p:cNvPr>
            <p:cNvSpPr>
              <a:spLocks/>
            </p:cNvSpPr>
            <p:nvPr/>
          </p:nvSpPr>
          <p:spPr bwMode="auto">
            <a:xfrm flipH="1">
              <a:off x="4448001"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41" name="Freeform 29">
              <a:extLst>
                <a:ext uri="{FF2B5EF4-FFF2-40B4-BE49-F238E27FC236}">
                  <a16:creationId xmlns:a16="http://schemas.microsoft.com/office/drawing/2014/main" id="{AE0AE3F1-BF26-469D-943E-78DA8EE0E0B4}"/>
                </a:ext>
              </a:extLst>
            </p:cNvPr>
            <p:cNvSpPr>
              <a:spLocks/>
            </p:cNvSpPr>
            <p:nvPr/>
          </p:nvSpPr>
          <p:spPr bwMode="auto">
            <a:xfrm flipH="1">
              <a:off x="401227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42" name="Freeform 30">
              <a:extLst>
                <a:ext uri="{FF2B5EF4-FFF2-40B4-BE49-F238E27FC236}">
                  <a16:creationId xmlns:a16="http://schemas.microsoft.com/office/drawing/2014/main" id="{2BCAC8A7-BFF4-4B50-BB34-3D71B321E14E}"/>
                </a:ext>
              </a:extLst>
            </p:cNvPr>
            <p:cNvSpPr>
              <a:spLocks/>
            </p:cNvSpPr>
            <p:nvPr/>
          </p:nvSpPr>
          <p:spPr bwMode="auto">
            <a:xfrm flipH="1">
              <a:off x="368613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43" name="Freeform 31">
              <a:extLst>
                <a:ext uri="{FF2B5EF4-FFF2-40B4-BE49-F238E27FC236}">
                  <a16:creationId xmlns:a16="http://schemas.microsoft.com/office/drawing/2014/main" id="{A32B46C9-EEFD-4401-B741-ECBB84ADE869}"/>
                </a:ext>
              </a:extLst>
            </p:cNvPr>
            <p:cNvSpPr>
              <a:spLocks/>
            </p:cNvSpPr>
            <p:nvPr/>
          </p:nvSpPr>
          <p:spPr bwMode="auto">
            <a:xfrm flipH="1">
              <a:off x="4119373"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44" name="Freeform 32">
              <a:extLst>
                <a:ext uri="{FF2B5EF4-FFF2-40B4-BE49-F238E27FC236}">
                  <a16:creationId xmlns:a16="http://schemas.microsoft.com/office/drawing/2014/main" id="{62525033-77CC-4C20-8F12-DF93CDA9A723}"/>
                </a:ext>
              </a:extLst>
            </p:cNvPr>
            <p:cNvSpPr>
              <a:spLocks/>
            </p:cNvSpPr>
            <p:nvPr/>
          </p:nvSpPr>
          <p:spPr bwMode="auto">
            <a:xfrm flipH="1">
              <a:off x="3793231"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45" name="Freeform 29">
              <a:extLst>
                <a:ext uri="{FF2B5EF4-FFF2-40B4-BE49-F238E27FC236}">
                  <a16:creationId xmlns:a16="http://schemas.microsoft.com/office/drawing/2014/main" id="{0C20C67A-CE13-43AA-98F8-080F12FD9ACE}"/>
                </a:ext>
              </a:extLst>
            </p:cNvPr>
            <p:cNvSpPr>
              <a:spLocks/>
            </p:cNvSpPr>
            <p:nvPr/>
          </p:nvSpPr>
          <p:spPr bwMode="auto">
            <a:xfrm flipH="1">
              <a:off x="335751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46" name="Freeform 30">
              <a:extLst>
                <a:ext uri="{FF2B5EF4-FFF2-40B4-BE49-F238E27FC236}">
                  <a16:creationId xmlns:a16="http://schemas.microsoft.com/office/drawing/2014/main" id="{576C7748-9555-4564-AB81-8782CF91A59E}"/>
                </a:ext>
              </a:extLst>
            </p:cNvPr>
            <p:cNvSpPr>
              <a:spLocks/>
            </p:cNvSpPr>
            <p:nvPr/>
          </p:nvSpPr>
          <p:spPr bwMode="auto">
            <a:xfrm flipH="1">
              <a:off x="3031369"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47" name="Freeform 31">
              <a:extLst>
                <a:ext uri="{FF2B5EF4-FFF2-40B4-BE49-F238E27FC236}">
                  <a16:creationId xmlns:a16="http://schemas.microsoft.com/office/drawing/2014/main" id="{64DF0C7B-5C3C-4663-8365-3275BE1C7C60}"/>
                </a:ext>
              </a:extLst>
            </p:cNvPr>
            <p:cNvSpPr>
              <a:spLocks/>
            </p:cNvSpPr>
            <p:nvPr/>
          </p:nvSpPr>
          <p:spPr bwMode="auto">
            <a:xfrm flipH="1">
              <a:off x="3464604"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48" name="Freeform 32">
              <a:extLst>
                <a:ext uri="{FF2B5EF4-FFF2-40B4-BE49-F238E27FC236}">
                  <a16:creationId xmlns:a16="http://schemas.microsoft.com/office/drawing/2014/main" id="{1FAAF47B-C2A0-43BB-9381-2C75D88567A2}"/>
                </a:ext>
              </a:extLst>
            </p:cNvPr>
            <p:cNvSpPr>
              <a:spLocks/>
            </p:cNvSpPr>
            <p:nvPr/>
          </p:nvSpPr>
          <p:spPr bwMode="auto">
            <a:xfrm flipH="1">
              <a:off x="3138464"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49" name="Freeform 29">
              <a:extLst>
                <a:ext uri="{FF2B5EF4-FFF2-40B4-BE49-F238E27FC236}">
                  <a16:creationId xmlns:a16="http://schemas.microsoft.com/office/drawing/2014/main" id="{78B52D43-1204-42F6-8F08-FBD181C82C54}"/>
                </a:ext>
              </a:extLst>
            </p:cNvPr>
            <p:cNvSpPr>
              <a:spLocks/>
            </p:cNvSpPr>
            <p:nvPr/>
          </p:nvSpPr>
          <p:spPr bwMode="auto">
            <a:xfrm flipH="1">
              <a:off x="270274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50" name="Freeform 30">
              <a:extLst>
                <a:ext uri="{FF2B5EF4-FFF2-40B4-BE49-F238E27FC236}">
                  <a16:creationId xmlns:a16="http://schemas.microsoft.com/office/drawing/2014/main" id="{9FF64BAB-253C-4564-A88E-EE1CA77EFFE4}"/>
                </a:ext>
              </a:extLst>
            </p:cNvPr>
            <p:cNvSpPr>
              <a:spLocks/>
            </p:cNvSpPr>
            <p:nvPr/>
          </p:nvSpPr>
          <p:spPr bwMode="auto">
            <a:xfrm flipH="1">
              <a:off x="2376599"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51" name="Freeform 31">
              <a:extLst>
                <a:ext uri="{FF2B5EF4-FFF2-40B4-BE49-F238E27FC236}">
                  <a16:creationId xmlns:a16="http://schemas.microsoft.com/office/drawing/2014/main" id="{99DD6950-6DFF-4043-907D-206BD875B918}"/>
                </a:ext>
              </a:extLst>
            </p:cNvPr>
            <p:cNvSpPr>
              <a:spLocks/>
            </p:cNvSpPr>
            <p:nvPr/>
          </p:nvSpPr>
          <p:spPr bwMode="auto">
            <a:xfrm flipH="1">
              <a:off x="2809836"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52" name="Freeform 32">
              <a:extLst>
                <a:ext uri="{FF2B5EF4-FFF2-40B4-BE49-F238E27FC236}">
                  <a16:creationId xmlns:a16="http://schemas.microsoft.com/office/drawing/2014/main" id="{01F65CF4-C605-49AA-B1FD-136B95E55667}"/>
                </a:ext>
              </a:extLst>
            </p:cNvPr>
            <p:cNvSpPr>
              <a:spLocks/>
            </p:cNvSpPr>
            <p:nvPr/>
          </p:nvSpPr>
          <p:spPr bwMode="auto">
            <a:xfrm flipH="1">
              <a:off x="2483694"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53" name="Freeform 447">
              <a:extLst>
                <a:ext uri="{FF2B5EF4-FFF2-40B4-BE49-F238E27FC236}">
                  <a16:creationId xmlns:a16="http://schemas.microsoft.com/office/drawing/2014/main" id="{423EFB1F-DAAF-4114-BCBE-2EC6406CA3EF}"/>
                </a:ext>
              </a:extLst>
            </p:cNvPr>
            <p:cNvSpPr>
              <a:spLocks/>
            </p:cNvSpPr>
            <p:nvPr/>
          </p:nvSpPr>
          <p:spPr bwMode="auto">
            <a:xfrm flipH="1">
              <a:off x="2047972"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54" name="Freeform 448">
              <a:extLst>
                <a:ext uri="{FF2B5EF4-FFF2-40B4-BE49-F238E27FC236}">
                  <a16:creationId xmlns:a16="http://schemas.microsoft.com/office/drawing/2014/main" id="{E708C960-A737-45D5-8A6B-231383543063}"/>
                </a:ext>
              </a:extLst>
            </p:cNvPr>
            <p:cNvSpPr>
              <a:spLocks/>
            </p:cNvSpPr>
            <p:nvPr/>
          </p:nvSpPr>
          <p:spPr bwMode="auto">
            <a:xfrm flipH="1">
              <a:off x="172183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55" name="Freeform 449">
              <a:extLst>
                <a:ext uri="{FF2B5EF4-FFF2-40B4-BE49-F238E27FC236}">
                  <a16:creationId xmlns:a16="http://schemas.microsoft.com/office/drawing/2014/main" id="{76E7BD20-3B7F-4079-94E8-3964CB17C3E4}"/>
                </a:ext>
              </a:extLst>
            </p:cNvPr>
            <p:cNvSpPr>
              <a:spLocks/>
            </p:cNvSpPr>
            <p:nvPr/>
          </p:nvSpPr>
          <p:spPr bwMode="auto">
            <a:xfrm flipH="1">
              <a:off x="2155066"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56" name="Freeform 450">
              <a:extLst>
                <a:ext uri="{FF2B5EF4-FFF2-40B4-BE49-F238E27FC236}">
                  <a16:creationId xmlns:a16="http://schemas.microsoft.com/office/drawing/2014/main" id="{0A805376-57E8-4BFD-929E-690BDDAE7087}"/>
                </a:ext>
              </a:extLst>
            </p:cNvPr>
            <p:cNvSpPr>
              <a:spLocks/>
            </p:cNvSpPr>
            <p:nvPr/>
          </p:nvSpPr>
          <p:spPr bwMode="auto">
            <a:xfrm flipH="1">
              <a:off x="1828926"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57" name="Freeform 29">
              <a:extLst>
                <a:ext uri="{FF2B5EF4-FFF2-40B4-BE49-F238E27FC236}">
                  <a16:creationId xmlns:a16="http://schemas.microsoft.com/office/drawing/2014/main" id="{1BBCC45F-89DF-420C-9912-BFE8CE3C5214}"/>
                </a:ext>
              </a:extLst>
            </p:cNvPr>
            <p:cNvSpPr>
              <a:spLocks/>
            </p:cNvSpPr>
            <p:nvPr/>
          </p:nvSpPr>
          <p:spPr bwMode="auto">
            <a:xfrm flipH="1">
              <a:off x="139320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58" name="Freeform 31">
              <a:extLst>
                <a:ext uri="{FF2B5EF4-FFF2-40B4-BE49-F238E27FC236}">
                  <a16:creationId xmlns:a16="http://schemas.microsoft.com/office/drawing/2014/main" id="{F6466281-ECC9-4FCD-8F88-87A21A17F47F}"/>
                </a:ext>
              </a:extLst>
            </p:cNvPr>
            <p:cNvSpPr>
              <a:spLocks/>
            </p:cNvSpPr>
            <p:nvPr/>
          </p:nvSpPr>
          <p:spPr bwMode="auto">
            <a:xfrm flipH="1">
              <a:off x="1500297"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59" name="Freeform 29">
              <a:extLst>
                <a:ext uri="{FF2B5EF4-FFF2-40B4-BE49-F238E27FC236}">
                  <a16:creationId xmlns:a16="http://schemas.microsoft.com/office/drawing/2014/main" id="{D4172A17-C18F-4225-AD4D-AF2A01CC6CF9}"/>
                </a:ext>
              </a:extLst>
            </p:cNvPr>
            <p:cNvSpPr>
              <a:spLocks/>
            </p:cNvSpPr>
            <p:nvPr/>
          </p:nvSpPr>
          <p:spPr bwMode="auto">
            <a:xfrm flipH="1">
              <a:off x="106457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60" name="Freeform 30">
              <a:extLst>
                <a:ext uri="{FF2B5EF4-FFF2-40B4-BE49-F238E27FC236}">
                  <a16:creationId xmlns:a16="http://schemas.microsoft.com/office/drawing/2014/main" id="{0F592BA4-15C6-4D6B-AD14-97FD54809D9C}"/>
                </a:ext>
              </a:extLst>
            </p:cNvPr>
            <p:cNvSpPr>
              <a:spLocks/>
            </p:cNvSpPr>
            <p:nvPr/>
          </p:nvSpPr>
          <p:spPr bwMode="auto">
            <a:xfrm flipH="1">
              <a:off x="73843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61" name="Freeform 31">
              <a:extLst>
                <a:ext uri="{FF2B5EF4-FFF2-40B4-BE49-F238E27FC236}">
                  <a16:creationId xmlns:a16="http://schemas.microsoft.com/office/drawing/2014/main" id="{E55177BE-5823-4E9C-86E6-6EFC789C0162}"/>
                </a:ext>
              </a:extLst>
            </p:cNvPr>
            <p:cNvSpPr>
              <a:spLocks/>
            </p:cNvSpPr>
            <p:nvPr/>
          </p:nvSpPr>
          <p:spPr bwMode="auto">
            <a:xfrm flipH="1">
              <a:off x="1171668"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62" name="Freeform 32">
              <a:extLst>
                <a:ext uri="{FF2B5EF4-FFF2-40B4-BE49-F238E27FC236}">
                  <a16:creationId xmlns:a16="http://schemas.microsoft.com/office/drawing/2014/main" id="{E85E4376-F754-460F-9A84-05A6FBD02939}"/>
                </a:ext>
              </a:extLst>
            </p:cNvPr>
            <p:cNvSpPr>
              <a:spLocks/>
            </p:cNvSpPr>
            <p:nvPr/>
          </p:nvSpPr>
          <p:spPr bwMode="auto">
            <a:xfrm flipH="1">
              <a:off x="845528"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63" name="Freeform 29">
              <a:extLst>
                <a:ext uri="{FF2B5EF4-FFF2-40B4-BE49-F238E27FC236}">
                  <a16:creationId xmlns:a16="http://schemas.microsoft.com/office/drawing/2014/main" id="{E6945E86-7683-4CFD-8B22-087766B8B83B}"/>
                </a:ext>
              </a:extLst>
            </p:cNvPr>
            <p:cNvSpPr>
              <a:spLocks/>
            </p:cNvSpPr>
            <p:nvPr/>
          </p:nvSpPr>
          <p:spPr bwMode="auto">
            <a:xfrm flipH="1">
              <a:off x="40980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64" name="Freeform 30">
              <a:extLst>
                <a:ext uri="{FF2B5EF4-FFF2-40B4-BE49-F238E27FC236}">
                  <a16:creationId xmlns:a16="http://schemas.microsoft.com/office/drawing/2014/main" id="{D562F685-1E41-420B-8D41-76103A8FC8CC}"/>
                </a:ext>
              </a:extLst>
            </p:cNvPr>
            <p:cNvSpPr>
              <a:spLocks/>
            </p:cNvSpPr>
            <p:nvPr/>
          </p:nvSpPr>
          <p:spPr bwMode="auto">
            <a:xfrm flipH="1">
              <a:off x="83664"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65" name="Freeform 31">
              <a:extLst>
                <a:ext uri="{FF2B5EF4-FFF2-40B4-BE49-F238E27FC236}">
                  <a16:creationId xmlns:a16="http://schemas.microsoft.com/office/drawing/2014/main" id="{31A9F6E1-20EC-47E9-A554-AD8D8BC58A49}"/>
                </a:ext>
              </a:extLst>
            </p:cNvPr>
            <p:cNvSpPr>
              <a:spLocks/>
            </p:cNvSpPr>
            <p:nvPr/>
          </p:nvSpPr>
          <p:spPr bwMode="auto">
            <a:xfrm flipH="1">
              <a:off x="516899"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66" name="Freeform 32">
              <a:extLst>
                <a:ext uri="{FF2B5EF4-FFF2-40B4-BE49-F238E27FC236}">
                  <a16:creationId xmlns:a16="http://schemas.microsoft.com/office/drawing/2014/main" id="{C611903C-5E0F-464F-8B7C-4EB886C1E81B}"/>
                </a:ext>
              </a:extLst>
            </p:cNvPr>
            <p:cNvSpPr>
              <a:spLocks/>
            </p:cNvSpPr>
            <p:nvPr/>
          </p:nvSpPr>
          <p:spPr bwMode="auto">
            <a:xfrm flipH="1">
              <a:off x="190758"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802" name="Group 1801">
            <a:extLst>
              <a:ext uri="{FF2B5EF4-FFF2-40B4-BE49-F238E27FC236}">
                <a16:creationId xmlns:a16="http://schemas.microsoft.com/office/drawing/2014/main" id="{6AE2B9B6-C947-40E8-9C29-194017E32D74}"/>
              </a:ext>
            </a:extLst>
          </p:cNvPr>
          <p:cNvGrpSpPr/>
          <p:nvPr userDrawn="1"/>
        </p:nvGrpSpPr>
        <p:grpSpPr>
          <a:xfrm>
            <a:off x="85341" y="6169983"/>
            <a:ext cx="12250686" cy="180153"/>
            <a:chOff x="83663" y="6004311"/>
            <a:chExt cx="12009863" cy="176637"/>
          </a:xfrm>
        </p:grpSpPr>
        <p:sp>
          <p:nvSpPr>
            <p:cNvPr id="991" name="Freeform 29">
              <a:extLst>
                <a:ext uri="{FF2B5EF4-FFF2-40B4-BE49-F238E27FC236}">
                  <a16:creationId xmlns:a16="http://schemas.microsoft.com/office/drawing/2014/main" id="{EB84D63A-0D4B-4075-A871-81FF6D72315E}"/>
                </a:ext>
              </a:extLst>
            </p:cNvPr>
            <p:cNvSpPr>
              <a:spLocks/>
            </p:cNvSpPr>
            <p:nvPr/>
          </p:nvSpPr>
          <p:spPr bwMode="auto">
            <a:xfrm>
              <a:off x="305196"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92" name="Freeform 30">
              <a:extLst>
                <a:ext uri="{FF2B5EF4-FFF2-40B4-BE49-F238E27FC236}">
                  <a16:creationId xmlns:a16="http://schemas.microsoft.com/office/drawing/2014/main" id="{F1D8AF92-93AF-40D7-83F8-49E1B7F0320E}"/>
                </a:ext>
              </a:extLst>
            </p:cNvPr>
            <p:cNvSpPr>
              <a:spLocks/>
            </p:cNvSpPr>
            <p:nvPr/>
          </p:nvSpPr>
          <p:spPr bwMode="auto">
            <a:xfrm>
              <a:off x="63133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93" name="Freeform 31">
              <a:extLst>
                <a:ext uri="{FF2B5EF4-FFF2-40B4-BE49-F238E27FC236}">
                  <a16:creationId xmlns:a16="http://schemas.microsoft.com/office/drawing/2014/main" id="{7A35C52B-F028-45FF-8A9A-3622B405140E}"/>
                </a:ext>
              </a:extLst>
            </p:cNvPr>
            <p:cNvSpPr>
              <a:spLocks/>
            </p:cNvSpPr>
            <p:nvPr/>
          </p:nvSpPr>
          <p:spPr bwMode="auto">
            <a:xfrm>
              <a:off x="83663"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94" name="Freeform 32">
              <a:extLst>
                <a:ext uri="{FF2B5EF4-FFF2-40B4-BE49-F238E27FC236}">
                  <a16:creationId xmlns:a16="http://schemas.microsoft.com/office/drawing/2014/main" id="{F53796FF-41D3-410C-BA07-01AF758A968B}"/>
                </a:ext>
              </a:extLst>
            </p:cNvPr>
            <p:cNvSpPr>
              <a:spLocks/>
            </p:cNvSpPr>
            <p:nvPr/>
          </p:nvSpPr>
          <p:spPr bwMode="auto">
            <a:xfrm>
              <a:off x="412290"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95" name="Freeform 29">
              <a:extLst>
                <a:ext uri="{FF2B5EF4-FFF2-40B4-BE49-F238E27FC236}">
                  <a16:creationId xmlns:a16="http://schemas.microsoft.com/office/drawing/2014/main" id="{D29764A6-B722-4AEA-A422-85C549D6243F}"/>
                </a:ext>
              </a:extLst>
            </p:cNvPr>
            <p:cNvSpPr>
              <a:spLocks/>
            </p:cNvSpPr>
            <p:nvPr/>
          </p:nvSpPr>
          <p:spPr bwMode="auto">
            <a:xfrm>
              <a:off x="959966"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96" name="Freeform 30">
              <a:extLst>
                <a:ext uri="{FF2B5EF4-FFF2-40B4-BE49-F238E27FC236}">
                  <a16:creationId xmlns:a16="http://schemas.microsoft.com/office/drawing/2014/main" id="{CDD9BDE7-668C-41CD-A8FE-AE9DBDEBE143}"/>
                </a:ext>
              </a:extLst>
            </p:cNvPr>
            <p:cNvSpPr>
              <a:spLocks/>
            </p:cNvSpPr>
            <p:nvPr/>
          </p:nvSpPr>
          <p:spPr bwMode="auto">
            <a:xfrm>
              <a:off x="1286106"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97" name="Freeform 31">
              <a:extLst>
                <a:ext uri="{FF2B5EF4-FFF2-40B4-BE49-F238E27FC236}">
                  <a16:creationId xmlns:a16="http://schemas.microsoft.com/office/drawing/2014/main" id="{78B4C4D2-DA1D-4895-85E6-12B64EAB8F2A}"/>
                </a:ext>
              </a:extLst>
            </p:cNvPr>
            <p:cNvSpPr>
              <a:spLocks/>
            </p:cNvSpPr>
            <p:nvPr/>
          </p:nvSpPr>
          <p:spPr bwMode="auto">
            <a:xfrm>
              <a:off x="738432"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98" name="Freeform 32">
              <a:extLst>
                <a:ext uri="{FF2B5EF4-FFF2-40B4-BE49-F238E27FC236}">
                  <a16:creationId xmlns:a16="http://schemas.microsoft.com/office/drawing/2014/main" id="{BC0006B3-F800-4317-8783-B91A4FE4E362}"/>
                </a:ext>
              </a:extLst>
            </p:cNvPr>
            <p:cNvSpPr>
              <a:spLocks/>
            </p:cNvSpPr>
            <p:nvPr/>
          </p:nvSpPr>
          <p:spPr bwMode="auto">
            <a:xfrm>
              <a:off x="1067060"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99" name="Freeform 29">
              <a:extLst>
                <a:ext uri="{FF2B5EF4-FFF2-40B4-BE49-F238E27FC236}">
                  <a16:creationId xmlns:a16="http://schemas.microsoft.com/office/drawing/2014/main" id="{041382CF-61FD-4660-8FB5-598FB6C616D0}"/>
                </a:ext>
              </a:extLst>
            </p:cNvPr>
            <p:cNvSpPr>
              <a:spLocks/>
            </p:cNvSpPr>
            <p:nvPr/>
          </p:nvSpPr>
          <p:spPr bwMode="auto">
            <a:xfrm>
              <a:off x="1614734"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00" name="Freeform 30">
              <a:extLst>
                <a:ext uri="{FF2B5EF4-FFF2-40B4-BE49-F238E27FC236}">
                  <a16:creationId xmlns:a16="http://schemas.microsoft.com/office/drawing/2014/main" id="{9972FE09-1F04-48BB-BD9D-5FBDA3046307}"/>
                </a:ext>
              </a:extLst>
            </p:cNvPr>
            <p:cNvSpPr>
              <a:spLocks/>
            </p:cNvSpPr>
            <p:nvPr/>
          </p:nvSpPr>
          <p:spPr bwMode="auto">
            <a:xfrm>
              <a:off x="194087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01" name="Freeform 31">
              <a:extLst>
                <a:ext uri="{FF2B5EF4-FFF2-40B4-BE49-F238E27FC236}">
                  <a16:creationId xmlns:a16="http://schemas.microsoft.com/office/drawing/2014/main" id="{C718D31D-4141-4227-9283-7AFF23586B7C}"/>
                </a:ext>
              </a:extLst>
            </p:cNvPr>
            <p:cNvSpPr>
              <a:spLocks/>
            </p:cNvSpPr>
            <p:nvPr/>
          </p:nvSpPr>
          <p:spPr bwMode="auto">
            <a:xfrm>
              <a:off x="1393201"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02" name="Freeform 32">
              <a:extLst>
                <a:ext uri="{FF2B5EF4-FFF2-40B4-BE49-F238E27FC236}">
                  <a16:creationId xmlns:a16="http://schemas.microsoft.com/office/drawing/2014/main" id="{95D7D8FE-4145-481D-A4D8-15658D707B6C}"/>
                </a:ext>
              </a:extLst>
            </p:cNvPr>
            <p:cNvSpPr>
              <a:spLocks/>
            </p:cNvSpPr>
            <p:nvPr/>
          </p:nvSpPr>
          <p:spPr bwMode="auto">
            <a:xfrm>
              <a:off x="1721829"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03" name="Freeform 29">
              <a:extLst>
                <a:ext uri="{FF2B5EF4-FFF2-40B4-BE49-F238E27FC236}">
                  <a16:creationId xmlns:a16="http://schemas.microsoft.com/office/drawing/2014/main" id="{A663F658-2CC6-417E-A9EB-6C8F752E0F3B}"/>
                </a:ext>
              </a:extLst>
            </p:cNvPr>
            <p:cNvSpPr>
              <a:spLocks/>
            </p:cNvSpPr>
            <p:nvPr/>
          </p:nvSpPr>
          <p:spPr bwMode="auto">
            <a:xfrm>
              <a:off x="2269503"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04" name="Freeform 30">
              <a:extLst>
                <a:ext uri="{FF2B5EF4-FFF2-40B4-BE49-F238E27FC236}">
                  <a16:creationId xmlns:a16="http://schemas.microsoft.com/office/drawing/2014/main" id="{33ECAD77-0D8A-488D-92A4-7681FD0685EE}"/>
                </a:ext>
              </a:extLst>
            </p:cNvPr>
            <p:cNvSpPr>
              <a:spLocks/>
            </p:cNvSpPr>
            <p:nvPr/>
          </p:nvSpPr>
          <p:spPr bwMode="auto">
            <a:xfrm>
              <a:off x="2595644"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05" name="Freeform 31">
              <a:extLst>
                <a:ext uri="{FF2B5EF4-FFF2-40B4-BE49-F238E27FC236}">
                  <a16:creationId xmlns:a16="http://schemas.microsoft.com/office/drawing/2014/main" id="{5CBC7ED8-966B-4D67-8082-31BA034622B8}"/>
                </a:ext>
              </a:extLst>
            </p:cNvPr>
            <p:cNvSpPr>
              <a:spLocks/>
            </p:cNvSpPr>
            <p:nvPr/>
          </p:nvSpPr>
          <p:spPr bwMode="auto">
            <a:xfrm>
              <a:off x="2047969"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06" name="Freeform 32">
              <a:extLst>
                <a:ext uri="{FF2B5EF4-FFF2-40B4-BE49-F238E27FC236}">
                  <a16:creationId xmlns:a16="http://schemas.microsoft.com/office/drawing/2014/main" id="{9E28EFD6-33FE-4BAC-AA4E-F24484F8CADB}"/>
                </a:ext>
              </a:extLst>
            </p:cNvPr>
            <p:cNvSpPr>
              <a:spLocks/>
            </p:cNvSpPr>
            <p:nvPr/>
          </p:nvSpPr>
          <p:spPr bwMode="auto">
            <a:xfrm>
              <a:off x="2376598"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07" name="Freeform 477">
              <a:extLst>
                <a:ext uri="{FF2B5EF4-FFF2-40B4-BE49-F238E27FC236}">
                  <a16:creationId xmlns:a16="http://schemas.microsoft.com/office/drawing/2014/main" id="{35618359-81CE-4C99-A497-F508740CB0DD}"/>
                </a:ext>
              </a:extLst>
            </p:cNvPr>
            <p:cNvSpPr>
              <a:spLocks/>
            </p:cNvSpPr>
            <p:nvPr/>
          </p:nvSpPr>
          <p:spPr bwMode="auto">
            <a:xfrm>
              <a:off x="292427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08" name="Freeform 478">
              <a:extLst>
                <a:ext uri="{FF2B5EF4-FFF2-40B4-BE49-F238E27FC236}">
                  <a16:creationId xmlns:a16="http://schemas.microsoft.com/office/drawing/2014/main" id="{5928097D-BC24-45B5-968F-84D6BE800D5C}"/>
                </a:ext>
              </a:extLst>
            </p:cNvPr>
            <p:cNvSpPr>
              <a:spLocks/>
            </p:cNvSpPr>
            <p:nvPr/>
          </p:nvSpPr>
          <p:spPr bwMode="auto">
            <a:xfrm>
              <a:off x="3250413"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09" name="Freeform 479">
              <a:extLst>
                <a:ext uri="{FF2B5EF4-FFF2-40B4-BE49-F238E27FC236}">
                  <a16:creationId xmlns:a16="http://schemas.microsoft.com/office/drawing/2014/main" id="{D2F14BB8-A075-4E01-A02D-ED0304BD8BE5}"/>
                </a:ext>
              </a:extLst>
            </p:cNvPr>
            <p:cNvSpPr>
              <a:spLocks/>
            </p:cNvSpPr>
            <p:nvPr/>
          </p:nvSpPr>
          <p:spPr bwMode="auto">
            <a:xfrm>
              <a:off x="2702739"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10" name="Freeform 480">
              <a:extLst>
                <a:ext uri="{FF2B5EF4-FFF2-40B4-BE49-F238E27FC236}">
                  <a16:creationId xmlns:a16="http://schemas.microsoft.com/office/drawing/2014/main" id="{9283E334-67B2-411D-8C60-F399A3FD7607}"/>
                </a:ext>
              </a:extLst>
            </p:cNvPr>
            <p:cNvSpPr>
              <a:spLocks/>
            </p:cNvSpPr>
            <p:nvPr/>
          </p:nvSpPr>
          <p:spPr bwMode="auto">
            <a:xfrm>
              <a:off x="3031366"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11" name="Freeform 29">
              <a:extLst>
                <a:ext uri="{FF2B5EF4-FFF2-40B4-BE49-F238E27FC236}">
                  <a16:creationId xmlns:a16="http://schemas.microsoft.com/office/drawing/2014/main" id="{D2F28BD3-34CC-4DBC-9BF2-F92663233B15}"/>
                </a:ext>
              </a:extLst>
            </p:cNvPr>
            <p:cNvSpPr>
              <a:spLocks/>
            </p:cNvSpPr>
            <p:nvPr/>
          </p:nvSpPr>
          <p:spPr bwMode="auto">
            <a:xfrm>
              <a:off x="357904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12" name="Freeform 31">
              <a:extLst>
                <a:ext uri="{FF2B5EF4-FFF2-40B4-BE49-F238E27FC236}">
                  <a16:creationId xmlns:a16="http://schemas.microsoft.com/office/drawing/2014/main" id="{65C4C200-00FB-4671-B0FC-9B5903EFA6B5}"/>
                </a:ext>
              </a:extLst>
            </p:cNvPr>
            <p:cNvSpPr>
              <a:spLocks/>
            </p:cNvSpPr>
            <p:nvPr/>
          </p:nvSpPr>
          <p:spPr bwMode="auto">
            <a:xfrm>
              <a:off x="3357508"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13" name="Freeform 29">
              <a:extLst>
                <a:ext uri="{FF2B5EF4-FFF2-40B4-BE49-F238E27FC236}">
                  <a16:creationId xmlns:a16="http://schemas.microsoft.com/office/drawing/2014/main" id="{9EE12FD9-1A60-4B4E-BDCE-456710EF8B63}"/>
                </a:ext>
              </a:extLst>
            </p:cNvPr>
            <p:cNvSpPr>
              <a:spLocks/>
            </p:cNvSpPr>
            <p:nvPr/>
          </p:nvSpPr>
          <p:spPr bwMode="auto">
            <a:xfrm>
              <a:off x="390767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14" name="Freeform 30">
              <a:extLst>
                <a:ext uri="{FF2B5EF4-FFF2-40B4-BE49-F238E27FC236}">
                  <a16:creationId xmlns:a16="http://schemas.microsoft.com/office/drawing/2014/main" id="{02C3A7AC-51C2-4F57-9CEC-D92373F5D1BF}"/>
                </a:ext>
              </a:extLst>
            </p:cNvPr>
            <p:cNvSpPr>
              <a:spLocks/>
            </p:cNvSpPr>
            <p:nvPr/>
          </p:nvSpPr>
          <p:spPr bwMode="auto">
            <a:xfrm>
              <a:off x="4233811"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15" name="Freeform 31">
              <a:extLst>
                <a:ext uri="{FF2B5EF4-FFF2-40B4-BE49-F238E27FC236}">
                  <a16:creationId xmlns:a16="http://schemas.microsoft.com/office/drawing/2014/main" id="{AF46A3D3-8E3C-439D-A7F2-0BE48D34FEEB}"/>
                </a:ext>
              </a:extLst>
            </p:cNvPr>
            <p:cNvSpPr>
              <a:spLocks/>
            </p:cNvSpPr>
            <p:nvPr/>
          </p:nvSpPr>
          <p:spPr bwMode="auto">
            <a:xfrm>
              <a:off x="3686136"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16" name="Freeform 32">
              <a:extLst>
                <a:ext uri="{FF2B5EF4-FFF2-40B4-BE49-F238E27FC236}">
                  <a16:creationId xmlns:a16="http://schemas.microsoft.com/office/drawing/2014/main" id="{93D30021-48E0-42FB-BA4B-DFA777ABD635}"/>
                </a:ext>
              </a:extLst>
            </p:cNvPr>
            <p:cNvSpPr>
              <a:spLocks/>
            </p:cNvSpPr>
            <p:nvPr/>
          </p:nvSpPr>
          <p:spPr bwMode="auto">
            <a:xfrm>
              <a:off x="4014764"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17" name="Freeform 29">
              <a:extLst>
                <a:ext uri="{FF2B5EF4-FFF2-40B4-BE49-F238E27FC236}">
                  <a16:creationId xmlns:a16="http://schemas.microsoft.com/office/drawing/2014/main" id="{DAE0A4FD-A28E-49B5-B2B8-06411201C2EA}"/>
                </a:ext>
              </a:extLst>
            </p:cNvPr>
            <p:cNvSpPr>
              <a:spLocks/>
            </p:cNvSpPr>
            <p:nvPr/>
          </p:nvSpPr>
          <p:spPr bwMode="auto">
            <a:xfrm>
              <a:off x="4562439"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18" name="Freeform 30">
              <a:extLst>
                <a:ext uri="{FF2B5EF4-FFF2-40B4-BE49-F238E27FC236}">
                  <a16:creationId xmlns:a16="http://schemas.microsoft.com/office/drawing/2014/main" id="{E1AD0E62-6039-4044-9190-5A00ABCBD677}"/>
                </a:ext>
              </a:extLst>
            </p:cNvPr>
            <p:cNvSpPr>
              <a:spLocks/>
            </p:cNvSpPr>
            <p:nvPr/>
          </p:nvSpPr>
          <p:spPr bwMode="auto">
            <a:xfrm>
              <a:off x="488858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19" name="Freeform 31">
              <a:extLst>
                <a:ext uri="{FF2B5EF4-FFF2-40B4-BE49-F238E27FC236}">
                  <a16:creationId xmlns:a16="http://schemas.microsoft.com/office/drawing/2014/main" id="{06D3B464-B7F8-4CAD-AE5F-D5203D62B08A}"/>
                </a:ext>
              </a:extLst>
            </p:cNvPr>
            <p:cNvSpPr>
              <a:spLocks/>
            </p:cNvSpPr>
            <p:nvPr/>
          </p:nvSpPr>
          <p:spPr bwMode="auto">
            <a:xfrm>
              <a:off x="4340905"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20" name="Freeform 32">
              <a:extLst>
                <a:ext uri="{FF2B5EF4-FFF2-40B4-BE49-F238E27FC236}">
                  <a16:creationId xmlns:a16="http://schemas.microsoft.com/office/drawing/2014/main" id="{D7FB8E1A-03D3-48EC-8354-8ED146B811BF}"/>
                </a:ext>
              </a:extLst>
            </p:cNvPr>
            <p:cNvSpPr>
              <a:spLocks/>
            </p:cNvSpPr>
            <p:nvPr/>
          </p:nvSpPr>
          <p:spPr bwMode="auto">
            <a:xfrm>
              <a:off x="4669534"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21" name="Freeform 29">
              <a:extLst>
                <a:ext uri="{FF2B5EF4-FFF2-40B4-BE49-F238E27FC236}">
                  <a16:creationId xmlns:a16="http://schemas.microsoft.com/office/drawing/2014/main" id="{EFD056BF-C48D-4B03-B052-6DD2738EFAE3}"/>
                </a:ext>
              </a:extLst>
            </p:cNvPr>
            <p:cNvSpPr>
              <a:spLocks/>
            </p:cNvSpPr>
            <p:nvPr/>
          </p:nvSpPr>
          <p:spPr bwMode="auto">
            <a:xfrm>
              <a:off x="5217208"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22" name="Freeform 30">
              <a:extLst>
                <a:ext uri="{FF2B5EF4-FFF2-40B4-BE49-F238E27FC236}">
                  <a16:creationId xmlns:a16="http://schemas.microsoft.com/office/drawing/2014/main" id="{3CE438B3-A909-451C-893B-2ACFEB7E52E7}"/>
                </a:ext>
              </a:extLst>
            </p:cNvPr>
            <p:cNvSpPr>
              <a:spLocks/>
            </p:cNvSpPr>
            <p:nvPr/>
          </p:nvSpPr>
          <p:spPr bwMode="auto">
            <a:xfrm>
              <a:off x="5543348"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23" name="Freeform 31">
              <a:extLst>
                <a:ext uri="{FF2B5EF4-FFF2-40B4-BE49-F238E27FC236}">
                  <a16:creationId xmlns:a16="http://schemas.microsoft.com/office/drawing/2014/main" id="{5B688E72-91E2-4D28-B779-946F4D23A8A2}"/>
                </a:ext>
              </a:extLst>
            </p:cNvPr>
            <p:cNvSpPr>
              <a:spLocks/>
            </p:cNvSpPr>
            <p:nvPr/>
          </p:nvSpPr>
          <p:spPr bwMode="auto">
            <a:xfrm>
              <a:off x="4995674"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24" name="Freeform 32">
              <a:extLst>
                <a:ext uri="{FF2B5EF4-FFF2-40B4-BE49-F238E27FC236}">
                  <a16:creationId xmlns:a16="http://schemas.microsoft.com/office/drawing/2014/main" id="{C6F43DA8-BC73-4C5B-94E4-8CB2D4468EEE}"/>
                </a:ext>
              </a:extLst>
            </p:cNvPr>
            <p:cNvSpPr>
              <a:spLocks/>
            </p:cNvSpPr>
            <p:nvPr/>
          </p:nvSpPr>
          <p:spPr bwMode="auto">
            <a:xfrm>
              <a:off x="5324302"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25" name="Freeform 29">
              <a:extLst>
                <a:ext uri="{FF2B5EF4-FFF2-40B4-BE49-F238E27FC236}">
                  <a16:creationId xmlns:a16="http://schemas.microsoft.com/office/drawing/2014/main" id="{A93BE57F-9371-4213-880C-5219F3B954C9}"/>
                </a:ext>
              </a:extLst>
            </p:cNvPr>
            <p:cNvSpPr>
              <a:spLocks/>
            </p:cNvSpPr>
            <p:nvPr/>
          </p:nvSpPr>
          <p:spPr bwMode="auto">
            <a:xfrm>
              <a:off x="587197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26" name="Freeform 30">
              <a:extLst>
                <a:ext uri="{FF2B5EF4-FFF2-40B4-BE49-F238E27FC236}">
                  <a16:creationId xmlns:a16="http://schemas.microsoft.com/office/drawing/2014/main" id="{B6D16DFA-7938-42BA-B53A-E3C4687F5840}"/>
                </a:ext>
              </a:extLst>
            </p:cNvPr>
            <p:cNvSpPr>
              <a:spLocks/>
            </p:cNvSpPr>
            <p:nvPr/>
          </p:nvSpPr>
          <p:spPr bwMode="auto">
            <a:xfrm>
              <a:off x="6198118"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27" name="Freeform 31">
              <a:extLst>
                <a:ext uri="{FF2B5EF4-FFF2-40B4-BE49-F238E27FC236}">
                  <a16:creationId xmlns:a16="http://schemas.microsoft.com/office/drawing/2014/main" id="{45CDCBB6-708E-44CF-BA65-BACA9386BACD}"/>
                </a:ext>
              </a:extLst>
            </p:cNvPr>
            <p:cNvSpPr>
              <a:spLocks/>
            </p:cNvSpPr>
            <p:nvPr/>
          </p:nvSpPr>
          <p:spPr bwMode="auto">
            <a:xfrm>
              <a:off x="5650443"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28" name="Freeform 32">
              <a:extLst>
                <a:ext uri="{FF2B5EF4-FFF2-40B4-BE49-F238E27FC236}">
                  <a16:creationId xmlns:a16="http://schemas.microsoft.com/office/drawing/2014/main" id="{CE334FF6-8932-44E4-8D98-543369ABBAAC}"/>
                </a:ext>
              </a:extLst>
            </p:cNvPr>
            <p:cNvSpPr>
              <a:spLocks/>
            </p:cNvSpPr>
            <p:nvPr/>
          </p:nvSpPr>
          <p:spPr bwMode="auto">
            <a:xfrm>
              <a:off x="5979071"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29" name="Freeform 499">
              <a:extLst>
                <a:ext uri="{FF2B5EF4-FFF2-40B4-BE49-F238E27FC236}">
                  <a16:creationId xmlns:a16="http://schemas.microsoft.com/office/drawing/2014/main" id="{23A5D089-5B4E-48DD-878E-DE2590AB1821}"/>
                </a:ext>
              </a:extLst>
            </p:cNvPr>
            <p:cNvSpPr>
              <a:spLocks/>
            </p:cNvSpPr>
            <p:nvPr/>
          </p:nvSpPr>
          <p:spPr bwMode="auto">
            <a:xfrm>
              <a:off x="652674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30" name="Freeform 500">
              <a:extLst>
                <a:ext uri="{FF2B5EF4-FFF2-40B4-BE49-F238E27FC236}">
                  <a16:creationId xmlns:a16="http://schemas.microsoft.com/office/drawing/2014/main" id="{DCA739D1-CC8F-441B-93B7-0AE669F9BD4B}"/>
                </a:ext>
              </a:extLst>
            </p:cNvPr>
            <p:cNvSpPr>
              <a:spLocks/>
            </p:cNvSpPr>
            <p:nvPr/>
          </p:nvSpPr>
          <p:spPr bwMode="auto">
            <a:xfrm>
              <a:off x="685288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31" name="Freeform 501">
              <a:extLst>
                <a:ext uri="{FF2B5EF4-FFF2-40B4-BE49-F238E27FC236}">
                  <a16:creationId xmlns:a16="http://schemas.microsoft.com/office/drawing/2014/main" id="{50221695-4D2C-410B-9E90-48351BC17887}"/>
                </a:ext>
              </a:extLst>
            </p:cNvPr>
            <p:cNvSpPr>
              <a:spLocks/>
            </p:cNvSpPr>
            <p:nvPr/>
          </p:nvSpPr>
          <p:spPr bwMode="auto">
            <a:xfrm>
              <a:off x="6305212"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32" name="Freeform 502">
              <a:extLst>
                <a:ext uri="{FF2B5EF4-FFF2-40B4-BE49-F238E27FC236}">
                  <a16:creationId xmlns:a16="http://schemas.microsoft.com/office/drawing/2014/main" id="{61422459-4037-4AE7-8D9E-07BB41EA3916}"/>
                </a:ext>
              </a:extLst>
            </p:cNvPr>
            <p:cNvSpPr>
              <a:spLocks/>
            </p:cNvSpPr>
            <p:nvPr/>
          </p:nvSpPr>
          <p:spPr bwMode="auto">
            <a:xfrm>
              <a:off x="6633840"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33" name="Freeform 29">
              <a:extLst>
                <a:ext uri="{FF2B5EF4-FFF2-40B4-BE49-F238E27FC236}">
                  <a16:creationId xmlns:a16="http://schemas.microsoft.com/office/drawing/2014/main" id="{E07A424F-E204-43A1-8F6A-4765B0491B33}"/>
                </a:ext>
              </a:extLst>
            </p:cNvPr>
            <p:cNvSpPr>
              <a:spLocks/>
            </p:cNvSpPr>
            <p:nvPr/>
          </p:nvSpPr>
          <p:spPr bwMode="auto">
            <a:xfrm>
              <a:off x="718151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34" name="Freeform 31">
              <a:extLst>
                <a:ext uri="{FF2B5EF4-FFF2-40B4-BE49-F238E27FC236}">
                  <a16:creationId xmlns:a16="http://schemas.microsoft.com/office/drawing/2014/main" id="{43C16675-1119-4B14-BA22-BA13776B3932}"/>
                </a:ext>
              </a:extLst>
            </p:cNvPr>
            <p:cNvSpPr>
              <a:spLocks/>
            </p:cNvSpPr>
            <p:nvPr/>
          </p:nvSpPr>
          <p:spPr bwMode="auto">
            <a:xfrm>
              <a:off x="6959981"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01" name="Freeform 29">
              <a:extLst>
                <a:ext uri="{FF2B5EF4-FFF2-40B4-BE49-F238E27FC236}">
                  <a16:creationId xmlns:a16="http://schemas.microsoft.com/office/drawing/2014/main" id="{DC86AB09-3245-4C62-8429-D264B9BBAC1B}"/>
                </a:ext>
              </a:extLst>
            </p:cNvPr>
            <p:cNvSpPr>
              <a:spLocks/>
            </p:cNvSpPr>
            <p:nvPr/>
          </p:nvSpPr>
          <p:spPr bwMode="auto">
            <a:xfrm>
              <a:off x="751014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02" name="Freeform 30">
              <a:extLst>
                <a:ext uri="{FF2B5EF4-FFF2-40B4-BE49-F238E27FC236}">
                  <a16:creationId xmlns:a16="http://schemas.microsoft.com/office/drawing/2014/main" id="{34DB5ADD-5F68-4366-912B-571D7F278A0A}"/>
                </a:ext>
              </a:extLst>
            </p:cNvPr>
            <p:cNvSpPr>
              <a:spLocks/>
            </p:cNvSpPr>
            <p:nvPr/>
          </p:nvSpPr>
          <p:spPr bwMode="auto">
            <a:xfrm>
              <a:off x="7836283"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03" name="Freeform 31">
              <a:extLst>
                <a:ext uri="{FF2B5EF4-FFF2-40B4-BE49-F238E27FC236}">
                  <a16:creationId xmlns:a16="http://schemas.microsoft.com/office/drawing/2014/main" id="{3C54F082-BA8D-44B1-85D8-2A4F065B4FE5}"/>
                </a:ext>
              </a:extLst>
            </p:cNvPr>
            <p:cNvSpPr>
              <a:spLocks/>
            </p:cNvSpPr>
            <p:nvPr/>
          </p:nvSpPr>
          <p:spPr bwMode="auto">
            <a:xfrm>
              <a:off x="7288609"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04" name="Freeform 32">
              <a:extLst>
                <a:ext uri="{FF2B5EF4-FFF2-40B4-BE49-F238E27FC236}">
                  <a16:creationId xmlns:a16="http://schemas.microsoft.com/office/drawing/2014/main" id="{C0BD7B2F-A041-419C-9DEC-F49823001D4D}"/>
                </a:ext>
              </a:extLst>
            </p:cNvPr>
            <p:cNvSpPr>
              <a:spLocks/>
            </p:cNvSpPr>
            <p:nvPr/>
          </p:nvSpPr>
          <p:spPr bwMode="auto">
            <a:xfrm>
              <a:off x="7617237"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05" name="Freeform 29">
              <a:extLst>
                <a:ext uri="{FF2B5EF4-FFF2-40B4-BE49-F238E27FC236}">
                  <a16:creationId xmlns:a16="http://schemas.microsoft.com/office/drawing/2014/main" id="{39CD8CB6-AA94-45E9-95F4-CA6B912906CE}"/>
                </a:ext>
              </a:extLst>
            </p:cNvPr>
            <p:cNvSpPr>
              <a:spLocks/>
            </p:cNvSpPr>
            <p:nvPr/>
          </p:nvSpPr>
          <p:spPr bwMode="auto">
            <a:xfrm>
              <a:off x="816491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06" name="Freeform 30">
              <a:extLst>
                <a:ext uri="{FF2B5EF4-FFF2-40B4-BE49-F238E27FC236}">
                  <a16:creationId xmlns:a16="http://schemas.microsoft.com/office/drawing/2014/main" id="{7873A49E-A290-4115-83FA-5688742A6252}"/>
                </a:ext>
              </a:extLst>
            </p:cNvPr>
            <p:cNvSpPr>
              <a:spLocks/>
            </p:cNvSpPr>
            <p:nvPr/>
          </p:nvSpPr>
          <p:spPr bwMode="auto">
            <a:xfrm>
              <a:off x="849105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07" name="Freeform 31">
              <a:extLst>
                <a:ext uri="{FF2B5EF4-FFF2-40B4-BE49-F238E27FC236}">
                  <a16:creationId xmlns:a16="http://schemas.microsoft.com/office/drawing/2014/main" id="{BF858DC7-9EFD-473D-8D68-15EEFC83E46A}"/>
                </a:ext>
              </a:extLst>
            </p:cNvPr>
            <p:cNvSpPr>
              <a:spLocks/>
            </p:cNvSpPr>
            <p:nvPr/>
          </p:nvSpPr>
          <p:spPr bwMode="auto">
            <a:xfrm>
              <a:off x="7943378"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08" name="Freeform 32">
              <a:extLst>
                <a:ext uri="{FF2B5EF4-FFF2-40B4-BE49-F238E27FC236}">
                  <a16:creationId xmlns:a16="http://schemas.microsoft.com/office/drawing/2014/main" id="{EF195FB3-5F31-462A-9F78-28B87100C7AD}"/>
                </a:ext>
              </a:extLst>
            </p:cNvPr>
            <p:cNvSpPr>
              <a:spLocks/>
            </p:cNvSpPr>
            <p:nvPr/>
          </p:nvSpPr>
          <p:spPr bwMode="auto">
            <a:xfrm>
              <a:off x="8272007"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09" name="Freeform 29">
              <a:extLst>
                <a:ext uri="{FF2B5EF4-FFF2-40B4-BE49-F238E27FC236}">
                  <a16:creationId xmlns:a16="http://schemas.microsoft.com/office/drawing/2014/main" id="{57213923-4788-4824-B9AC-75A980CBAA90}"/>
                </a:ext>
              </a:extLst>
            </p:cNvPr>
            <p:cNvSpPr>
              <a:spLocks/>
            </p:cNvSpPr>
            <p:nvPr/>
          </p:nvSpPr>
          <p:spPr bwMode="auto">
            <a:xfrm>
              <a:off x="881968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10" name="Freeform 30">
              <a:extLst>
                <a:ext uri="{FF2B5EF4-FFF2-40B4-BE49-F238E27FC236}">
                  <a16:creationId xmlns:a16="http://schemas.microsoft.com/office/drawing/2014/main" id="{B3AA177E-08F8-4767-9504-4C140C188E54}"/>
                </a:ext>
              </a:extLst>
            </p:cNvPr>
            <p:cNvSpPr>
              <a:spLocks/>
            </p:cNvSpPr>
            <p:nvPr/>
          </p:nvSpPr>
          <p:spPr bwMode="auto">
            <a:xfrm>
              <a:off x="9145821"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11" name="Freeform 31">
              <a:extLst>
                <a:ext uri="{FF2B5EF4-FFF2-40B4-BE49-F238E27FC236}">
                  <a16:creationId xmlns:a16="http://schemas.microsoft.com/office/drawing/2014/main" id="{4F564A3C-0622-4D60-87C6-3A5B7F49695D}"/>
                </a:ext>
              </a:extLst>
            </p:cNvPr>
            <p:cNvSpPr>
              <a:spLocks/>
            </p:cNvSpPr>
            <p:nvPr/>
          </p:nvSpPr>
          <p:spPr bwMode="auto">
            <a:xfrm>
              <a:off x="8598147"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12" name="Freeform 32">
              <a:extLst>
                <a:ext uri="{FF2B5EF4-FFF2-40B4-BE49-F238E27FC236}">
                  <a16:creationId xmlns:a16="http://schemas.microsoft.com/office/drawing/2014/main" id="{805E1316-96DE-478C-A377-5DB19921C10B}"/>
                </a:ext>
              </a:extLst>
            </p:cNvPr>
            <p:cNvSpPr>
              <a:spLocks/>
            </p:cNvSpPr>
            <p:nvPr/>
          </p:nvSpPr>
          <p:spPr bwMode="auto">
            <a:xfrm>
              <a:off x="8926774"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13" name="Freeform 29">
              <a:extLst>
                <a:ext uri="{FF2B5EF4-FFF2-40B4-BE49-F238E27FC236}">
                  <a16:creationId xmlns:a16="http://schemas.microsoft.com/office/drawing/2014/main" id="{E2F44C27-0BBB-480C-BF23-8DC2C71BBED8}"/>
                </a:ext>
              </a:extLst>
            </p:cNvPr>
            <p:cNvSpPr>
              <a:spLocks/>
            </p:cNvSpPr>
            <p:nvPr/>
          </p:nvSpPr>
          <p:spPr bwMode="auto">
            <a:xfrm>
              <a:off x="947445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14" name="Freeform 30">
              <a:extLst>
                <a:ext uri="{FF2B5EF4-FFF2-40B4-BE49-F238E27FC236}">
                  <a16:creationId xmlns:a16="http://schemas.microsoft.com/office/drawing/2014/main" id="{971E956E-30BA-4587-AB17-5774BFE67EC2}"/>
                </a:ext>
              </a:extLst>
            </p:cNvPr>
            <p:cNvSpPr>
              <a:spLocks/>
            </p:cNvSpPr>
            <p:nvPr/>
          </p:nvSpPr>
          <p:spPr bwMode="auto">
            <a:xfrm>
              <a:off x="9800591"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15" name="Freeform 31">
              <a:extLst>
                <a:ext uri="{FF2B5EF4-FFF2-40B4-BE49-F238E27FC236}">
                  <a16:creationId xmlns:a16="http://schemas.microsoft.com/office/drawing/2014/main" id="{85E3166C-51C8-46FE-9298-F13A32E2754C}"/>
                </a:ext>
              </a:extLst>
            </p:cNvPr>
            <p:cNvSpPr>
              <a:spLocks/>
            </p:cNvSpPr>
            <p:nvPr/>
          </p:nvSpPr>
          <p:spPr bwMode="auto">
            <a:xfrm>
              <a:off x="9252915"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16" name="Freeform 32">
              <a:extLst>
                <a:ext uri="{FF2B5EF4-FFF2-40B4-BE49-F238E27FC236}">
                  <a16:creationId xmlns:a16="http://schemas.microsoft.com/office/drawing/2014/main" id="{525E9EF6-96B9-4A89-8208-3284D6D2158D}"/>
                </a:ext>
              </a:extLst>
            </p:cNvPr>
            <p:cNvSpPr>
              <a:spLocks/>
            </p:cNvSpPr>
            <p:nvPr/>
          </p:nvSpPr>
          <p:spPr bwMode="auto">
            <a:xfrm>
              <a:off x="9581544"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17" name="Freeform 387">
              <a:extLst>
                <a:ext uri="{FF2B5EF4-FFF2-40B4-BE49-F238E27FC236}">
                  <a16:creationId xmlns:a16="http://schemas.microsoft.com/office/drawing/2014/main" id="{478A8BCC-B32A-4E39-ABA1-9E4D13B7B8E8}"/>
                </a:ext>
              </a:extLst>
            </p:cNvPr>
            <p:cNvSpPr>
              <a:spLocks/>
            </p:cNvSpPr>
            <p:nvPr/>
          </p:nvSpPr>
          <p:spPr bwMode="auto">
            <a:xfrm>
              <a:off x="10129218"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18" name="Freeform 388">
              <a:extLst>
                <a:ext uri="{FF2B5EF4-FFF2-40B4-BE49-F238E27FC236}">
                  <a16:creationId xmlns:a16="http://schemas.microsoft.com/office/drawing/2014/main" id="{5614BBD2-EB0C-49E9-B44B-1A6437E671E9}"/>
                </a:ext>
              </a:extLst>
            </p:cNvPr>
            <p:cNvSpPr>
              <a:spLocks/>
            </p:cNvSpPr>
            <p:nvPr/>
          </p:nvSpPr>
          <p:spPr bwMode="auto">
            <a:xfrm>
              <a:off x="1045536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19" name="Freeform 389">
              <a:extLst>
                <a:ext uri="{FF2B5EF4-FFF2-40B4-BE49-F238E27FC236}">
                  <a16:creationId xmlns:a16="http://schemas.microsoft.com/office/drawing/2014/main" id="{2EDB4054-5229-4CA6-8895-DC3046D61967}"/>
                </a:ext>
              </a:extLst>
            </p:cNvPr>
            <p:cNvSpPr>
              <a:spLocks/>
            </p:cNvSpPr>
            <p:nvPr/>
          </p:nvSpPr>
          <p:spPr bwMode="auto">
            <a:xfrm>
              <a:off x="9907685"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20" name="Freeform 390">
              <a:extLst>
                <a:ext uri="{FF2B5EF4-FFF2-40B4-BE49-F238E27FC236}">
                  <a16:creationId xmlns:a16="http://schemas.microsoft.com/office/drawing/2014/main" id="{87A5FF6A-C9E1-4782-8DBF-68D362A1DDE0}"/>
                </a:ext>
              </a:extLst>
            </p:cNvPr>
            <p:cNvSpPr>
              <a:spLocks/>
            </p:cNvSpPr>
            <p:nvPr/>
          </p:nvSpPr>
          <p:spPr bwMode="auto">
            <a:xfrm>
              <a:off x="10236312"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21" name="Freeform 29">
              <a:extLst>
                <a:ext uri="{FF2B5EF4-FFF2-40B4-BE49-F238E27FC236}">
                  <a16:creationId xmlns:a16="http://schemas.microsoft.com/office/drawing/2014/main" id="{B1974EDF-FF26-4920-B532-D7F90207960C}"/>
                </a:ext>
              </a:extLst>
            </p:cNvPr>
            <p:cNvSpPr>
              <a:spLocks/>
            </p:cNvSpPr>
            <p:nvPr/>
          </p:nvSpPr>
          <p:spPr bwMode="auto">
            <a:xfrm>
              <a:off x="1078398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22" name="Freeform 31">
              <a:extLst>
                <a:ext uri="{FF2B5EF4-FFF2-40B4-BE49-F238E27FC236}">
                  <a16:creationId xmlns:a16="http://schemas.microsoft.com/office/drawing/2014/main" id="{2A17A771-20D7-492B-B75E-E2947ACD44CC}"/>
                </a:ext>
              </a:extLst>
            </p:cNvPr>
            <p:cNvSpPr>
              <a:spLocks/>
            </p:cNvSpPr>
            <p:nvPr/>
          </p:nvSpPr>
          <p:spPr bwMode="auto">
            <a:xfrm>
              <a:off x="10562454"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23" name="Freeform 29">
              <a:extLst>
                <a:ext uri="{FF2B5EF4-FFF2-40B4-BE49-F238E27FC236}">
                  <a16:creationId xmlns:a16="http://schemas.microsoft.com/office/drawing/2014/main" id="{10BAC488-EF39-4573-A277-FF040FEBA991}"/>
                </a:ext>
              </a:extLst>
            </p:cNvPr>
            <p:cNvSpPr>
              <a:spLocks/>
            </p:cNvSpPr>
            <p:nvPr/>
          </p:nvSpPr>
          <p:spPr bwMode="auto">
            <a:xfrm>
              <a:off x="1111261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24" name="Freeform 30">
              <a:extLst>
                <a:ext uri="{FF2B5EF4-FFF2-40B4-BE49-F238E27FC236}">
                  <a16:creationId xmlns:a16="http://schemas.microsoft.com/office/drawing/2014/main" id="{E3E6E5A3-B1FC-4080-92B1-FE5444FD3702}"/>
                </a:ext>
              </a:extLst>
            </p:cNvPr>
            <p:cNvSpPr>
              <a:spLocks/>
            </p:cNvSpPr>
            <p:nvPr/>
          </p:nvSpPr>
          <p:spPr bwMode="auto">
            <a:xfrm>
              <a:off x="1143875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25" name="Freeform 31">
              <a:extLst>
                <a:ext uri="{FF2B5EF4-FFF2-40B4-BE49-F238E27FC236}">
                  <a16:creationId xmlns:a16="http://schemas.microsoft.com/office/drawing/2014/main" id="{1E52E3E7-3179-4282-9CE5-345A1B489A4A}"/>
                </a:ext>
              </a:extLst>
            </p:cNvPr>
            <p:cNvSpPr>
              <a:spLocks/>
            </p:cNvSpPr>
            <p:nvPr/>
          </p:nvSpPr>
          <p:spPr bwMode="auto">
            <a:xfrm>
              <a:off x="10891083"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26" name="Freeform 32">
              <a:extLst>
                <a:ext uri="{FF2B5EF4-FFF2-40B4-BE49-F238E27FC236}">
                  <a16:creationId xmlns:a16="http://schemas.microsoft.com/office/drawing/2014/main" id="{8781BA8E-C018-4814-8A7E-BF2F785C8119}"/>
                </a:ext>
              </a:extLst>
            </p:cNvPr>
            <p:cNvSpPr>
              <a:spLocks/>
            </p:cNvSpPr>
            <p:nvPr/>
          </p:nvSpPr>
          <p:spPr bwMode="auto">
            <a:xfrm>
              <a:off x="11219710"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27" name="Freeform 397">
              <a:extLst>
                <a:ext uri="{FF2B5EF4-FFF2-40B4-BE49-F238E27FC236}">
                  <a16:creationId xmlns:a16="http://schemas.microsoft.com/office/drawing/2014/main" id="{22AFE1C2-8331-491C-9153-FD8A52D38C0C}"/>
                </a:ext>
              </a:extLst>
            </p:cNvPr>
            <p:cNvSpPr>
              <a:spLocks/>
            </p:cNvSpPr>
            <p:nvPr/>
          </p:nvSpPr>
          <p:spPr bwMode="auto">
            <a:xfrm>
              <a:off x="1176738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28" name="Freeform 398">
              <a:extLst>
                <a:ext uri="{FF2B5EF4-FFF2-40B4-BE49-F238E27FC236}">
                  <a16:creationId xmlns:a16="http://schemas.microsoft.com/office/drawing/2014/main" id="{3F5E02DF-9305-4D34-BDB0-528B885960B3}"/>
                </a:ext>
              </a:extLst>
            </p:cNvPr>
            <p:cNvSpPr>
              <a:spLocks/>
            </p:cNvSpPr>
            <p:nvPr/>
          </p:nvSpPr>
          <p:spPr bwMode="auto">
            <a:xfrm>
              <a:off x="12093526"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29" name="Freeform 399">
              <a:extLst>
                <a:ext uri="{FF2B5EF4-FFF2-40B4-BE49-F238E27FC236}">
                  <a16:creationId xmlns:a16="http://schemas.microsoft.com/office/drawing/2014/main" id="{0A3E8882-4F3B-4E14-82F4-4E3D6A37C4AE}"/>
                </a:ext>
              </a:extLst>
            </p:cNvPr>
            <p:cNvSpPr>
              <a:spLocks/>
            </p:cNvSpPr>
            <p:nvPr/>
          </p:nvSpPr>
          <p:spPr bwMode="auto">
            <a:xfrm>
              <a:off x="11545852"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30" name="Freeform 400">
              <a:extLst>
                <a:ext uri="{FF2B5EF4-FFF2-40B4-BE49-F238E27FC236}">
                  <a16:creationId xmlns:a16="http://schemas.microsoft.com/office/drawing/2014/main" id="{2BE2F195-095F-44A6-880F-2E6F93FB8A33}"/>
                </a:ext>
              </a:extLst>
            </p:cNvPr>
            <p:cNvSpPr>
              <a:spLocks/>
            </p:cNvSpPr>
            <p:nvPr/>
          </p:nvSpPr>
          <p:spPr bwMode="auto">
            <a:xfrm>
              <a:off x="11874480"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801" name="Group 1800">
            <a:extLst>
              <a:ext uri="{FF2B5EF4-FFF2-40B4-BE49-F238E27FC236}">
                <a16:creationId xmlns:a16="http://schemas.microsoft.com/office/drawing/2014/main" id="{683F34A0-4824-4E5A-A9CC-124D714530BA}"/>
              </a:ext>
            </a:extLst>
          </p:cNvPr>
          <p:cNvGrpSpPr/>
          <p:nvPr userDrawn="1"/>
        </p:nvGrpSpPr>
        <p:grpSpPr>
          <a:xfrm>
            <a:off x="85341" y="6460691"/>
            <a:ext cx="12250687" cy="180153"/>
            <a:chOff x="83663" y="6302087"/>
            <a:chExt cx="12009864" cy="176637"/>
          </a:xfrm>
        </p:grpSpPr>
        <p:sp>
          <p:nvSpPr>
            <p:cNvPr id="1035" name="Freeform 29">
              <a:extLst>
                <a:ext uri="{FF2B5EF4-FFF2-40B4-BE49-F238E27FC236}">
                  <a16:creationId xmlns:a16="http://schemas.microsoft.com/office/drawing/2014/main" id="{D926D0BC-D684-4C0F-983D-AB617D87C474}"/>
                </a:ext>
              </a:extLst>
            </p:cNvPr>
            <p:cNvSpPr>
              <a:spLocks/>
            </p:cNvSpPr>
            <p:nvPr/>
          </p:nvSpPr>
          <p:spPr bwMode="auto">
            <a:xfrm flipH="1">
              <a:off x="6959982"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36" name="Freeform 30">
              <a:extLst>
                <a:ext uri="{FF2B5EF4-FFF2-40B4-BE49-F238E27FC236}">
                  <a16:creationId xmlns:a16="http://schemas.microsoft.com/office/drawing/2014/main" id="{3552A2BB-2AC5-4272-AC98-FF0972D255D3}"/>
                </a:ext>
              </a:extLst>
            </p:cNvPr>
            <p:cNvSpPr>
              <a:spLocks/>
            </p:cNvSpPr>
            <p:nvPr/>
          </p:nvSpPr>
          <p:spPr bwMode="auto">
            <a:xfrm flipH="1">
              <a:off x="6633841"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37" name="Freeform 31">
              <a:extLst>
                <a:ext uri="{FF2B5EF4-FFF2-40B4-BE49-F238E27FC236}">
                  <a16:creationId xmlns:a16="http://schemas.microsoft.com/office/drawing/2014/main" id="{9ADB1201-DA91-45C9-81E2-52238039A199}"/>
                </a:ext>
              </a:extLst>
            </p:cNvPr>
            <p:cNvSpPr>
              <a:spLocks/>
            </p:cNvSpPr>
            <p:nvPr/>
          </p:nvSpPr>
          <p:spPr bwMode="auto">
            <a:xfrm flipH="1">
              <a:off x="7067076"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38" name="Freeform 32">
              <a:extLst>
                <a:ext uri="{FF2B5EF4-FFF2-40B4-BE49-F238E27FC236}">
                  <a16:creationId xmlns:a16="http://schemas.microsoft.com/office/drawing/2014/main" id="{0BE0CA55-2183-4139-B44D-80A8D2228D8B}"/>
                </a:ext>
              </a:extLst>
            </p:cNvPr>
            <p:cNvSpPr>
              <a:spLocks/>
            </p:cNvSpPr>
            <p:nvPr/>
          </p:nvSpPr>
          <p:spPr bwMode="auto">
            <a:xfrm flipH="1">
              <a:off x="6740936"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39" name="Freeform 29">
              <a:extLst>
                <a:ext uri="{FF2B5EF4-FFF2-40B4-BE49-F238E27FC236}">
                  <a16:creationId xmlns:a16="http://schemas.microsoft.com/office/drawing/2014/main" id="{E7ED715E-E5EB-4E21-A26C-C6F9CFAE177F}"/>
                </a:ext>
              </a:extLst>
            </p:cNvPr>
            <p:cNvSpPr>
              <a:spLocks/>
            </p:cNvSpPr>
            <p:nvPr/>
          </p:nvSpPr>
          <p:spPr bwMode="auto">
            <a:xfrm flipH="1">
              <a:off x="6305212"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40" name="Freeform 30">
              <a:extLst>
                <a:ext uri="{FF2B5EF4-FFF2-40B4-BE49-F238E27FC236}">
                  <a16:creationId xmlns:a16="http://schemas.microsoft.com/office/drawing/2014/main" id="{F6721F8B-03F3-4CBB-ABBA-D7D0AC873E1A}"/>
                </a:ext>
              </a:extLst>
            </p:cNvPr>
            <p:cNvSpPr>
              <a:spLocks/>
            </p:cNvSpPr>
            <p:nvPr/>
          </p:nvSpPr>
          <p:spPr bwMode="auto">
            <a:xfrm flipH="1">
              <a:off x="5979072"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41" name="Freeform 31">
              <a:extLst>
                <a:ext uri="{FF2B5EF4-FFF2-40B4-BE49-F238E27FC236}">
                  <a16:creationId xmlns:a16="http://schemas.microsoft.com/office/drawing/2014/main" id="{02D57ADD-1112-4051-8149-CF719517A11F}"/>
                </a:ext>
              </a:extLst>
            </p:cNvPr>
            <p:cNvSpPr>
              <a:spLocks/>
            </p:cNvSpPr>
            <p:nvPr/>
          </p:nvSpPr>
          <p:spPr bwMode="auto">
            <a:xfrm flipH="1">
              <a:off x="6412307"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42" name="Freeform 32">
              <a:extLst>
                <a:ext uri="{FF2B5EF4-FFF2-40B4-BE49-F238E27FC236}">
                  <a16:creationId xmlns:a16="http://schemas.microsoft.com/office/drawing/2014/main" id="{C8116DE6-9562-4609-9019-D5CEDBDE8FDA}"/>
                </a:ext>
              </a:extLst>
            </p:cNvPr>
            <p:cNvSpPr>
              <a:spLocks/>
            </p:cNvSpPr>
            <p:nvPr/>
          </p:nvSpPr>
          <p:spPr bwMode="auto">
            <a:xfrm flipH="1">
              <a:off x="6086166"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43" name="Freeform 29">
              <a:extLst>
                <a:ext uri="{FF2B5EF4-FFF2-40B4-BE49-F238E27FC236}">
                  <a16:creationId xmlns:a16="http://schemas.microsoft.com/office/drawing/2014/main" id="{DC0325FD-B009-4598-87B7-E69892120ABF}"/>
                </a:ext>
              </a:extLst>
            </p:cNvPr>
            <p:cNvSpPr>
              <a:spLocks/>
            </p:cNvSpPr>
            <p:nvPr/>
          </p:nvSpPr>
          <p:spPr bwMode="auto">
            <a:xfrm flipH="1">
              <a:off x="5650444"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44" name="Freeform 30">
              <a:extLst>
                <a:ext uri="{FF2B5EF4-FFF2-40B4-BE49-F238E27FC236}">
                  <a16:creationId xmlns:a16="http://schemas.microsoft.com/office/drawing/2014/main" id="{56C9E74C-69DF-44C7-8873-C1A753544BB5}"/>
                </a:ext>
              </a:extLst>
            </p:cNvPr>
            <p:cNvSpPr>
              <a:spLocks/>
            </p:cNvSpPr>
            <p:nvPr/>
          </p:nvSpPr>
          <p:spPr bwMode="auto">
            <a:xfrm flipH="1">
              <a:off x="5324303"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45" name="Freeform 31">
              <a:extLst>
                <a:ext uri="{FF2B5EF4-FFF2-40B4-BE49-F238E27FC236}">
                  <a16:creationId xmlns:a16="http://schemas.microsoft.com/office/drawing/2014/main" id="{2747D886-0F5B-461C-8D9E-743684577503}"/>
                </a:ext>
              </a:extLst>
            </p:cNvPr>
            <p:cNvSpPr>
              <a:spLocks/>
            </p:cNvSpPr>
            <p:nvPr/>
          </p:nvSpPr>
          <p:spPr bwMode="auto">
            <a:xfrm flipH="1">
              <a:off x="5757538"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46" name="Freeform 32">
              <a:extLst>
                <a:ext uri="{FF2B5EF4-FFF2-40B4-BE49-F238E27FC236}">
                  <a16:creationId xmlns:a16="http://schemas.microsoft.com/office/drawing/2014/main" id="{4B54D51C-DDD9-47BB-AFDE-0F3DADF70C7F}"/>
                </a:ext>
              </a:extLst>
            </p:cNvPr>
            <p:cNvSpPr>
              <a:spLocks/>
            </p:cNvSpPr>
            <p:nvPr/>
          </p:nvSpPr>
          <p:spPr bwMode="auto">
            <a:xfrm flipH="1">
              <a:off x="5431398"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47" name="Freeform 29">
              <a:extLst>
                <a:ext uri="{FF2B5EF4-FFF2-40B4-BE49-F238E27FC236}">
                  <a16:creationId xmlns:a16="http://schemas.microsoft.com/office/drawing/2014/main" id="{96248FA3-172C-49CA-9D21-8EFCFB86C605}"/>
                </a:ext>
              </a:extLst>
            </p:cNvPr>
            <p:cNvSpPr>
              <a:spLocks/>
            </p:cNvSpPr>
            <p:nvPr/>
          </p:nvSpPr>
          <p:spPr bwMode="auto">
            <a:xfrm flipH="1">
              <a:off x="4995675"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48" name="Freeform 30">
              <a:extLst>
                <a:ext uri="{FF2B5EF4-FFF2-40B4-BE49-F238E27FC236}">
                  <a16:creationId xmlns:a16="http://schemas.microsoft.com/office/drawing/2014/main" id="{32B78079-AB81-45CD-A1B0-CD6EB2BCC6A8}"/>
                </a:ext>
              </a:extLst>
            </p:cNvPr>
            <p:cNvSpPr>
              <a:spLocks/>
            </p:cNvSpPr>
            <p:nvPr/>
          </p:nvSpPr>
          <p:spPr bwMode="auto">
            <a:xfrm flipH="1">
              <a:off x="4669534"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49" name="Freeform 31">
              <a:extLst>
                <a:ext uri="{FF2B5EF4-FFF2-40B4-BE49-F238E27FC236}">
                  <a16:creationId xmlns:a16="http://schemas.microsoft.com/office/drawing/2014/main" id="{0DDF6A3D-9F36-4094-8D73-54587CA6BC58}"/>
                </a:ext>
              </a:extLst>
            </p:cNvPr>
            <p:cNvSpPr>
              <a:spLocks/>
            </p:cNvSpPr>
            <p:nvPr/>
          </p:nvSpPr>
          <p:spPr bwMode="auto">
            <a:xfrm flipH="1">
              <a:off x="5102769"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50" name="Freeform 32">
              <a:extLst>
                <a:ext uri="{FF2B5EF4-FFF2-40B4-BE49-F238E27FC236}">
                  <a16:creationId xmlns:a16="http://schemas.microsoft.com/office/drawing/2014/main" id="{69C8070F-C78C-496F-AB0C-2F9430281E2F}"/>
                </a:ext>
              </a:extLst>
            </p:cNvPr>
            <p:cNvSpPr>
              <a:spLocks/>
            </p:cNvSpPr>
            <p:nvPr/>
          </p:nvSpPr>
          <p:spPr bwMode="auto">
            <a:xfrm flipH="1">
              <a:off x="4776629"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51" name="Freeform 521">
              <a:extLst>
                <a:ext uri="{FF2B5EF4-FFF2-40B4-BE49-F238E27FC236}">
                  <a16:creationId xmlns:a16="http://schemas.microsoft.com/office/drawing/2014/main" id="{BD505570-4333-447E-88AA-436513DECD5E}"/>
                </a:ext>
              </a:extLst>
            </p:cNvPr>
            <p:cNvSpPr>
              <a:spLocks/>
            </p:cNvSpPr>
            <p:nvPr/>
          </p:nvSpPr>
          <p:spPr bwMode="auto">
            <a:xfrm flipH="1">
              <a:off x="4340906"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52" name="Freeform 522">
              <a:extLst>
                <a:ext uri="{FF2B5EF4-FFF2-40B4-BE49-F238E27FC236}">
                  <a16:creationId xmlns:a16="http://schemas.microsoft.com/office/drawing/2014/main" id="{DCC6EE4F-9031-4D04-990C-339505E21202}"/>
                </a:ext>
              </a:extLst>
            </p:cNvPr>
            <p:cNvSpPr>
              <a:spLocks/>
            </p:cNvSpPr>
            <p:nvPr/>
          </p:nvSpPr>
          <p:spPr bwMode="auto">
            <a:xfrm flipH="1">
              <a:off x="4014765"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53" name="Freeform 523">
              <a:extLst>
                <a:ext uri="{FF2B5EF4-FFF2-40B4-BE49-F238E27FC236}">
                  <a16:creationId xmlns:a16="http://schemas.microsoft.com/office/drawing/2014/main" id="{AAE54BA5-DA52-460B-9969-7756763C9752}"/>
                </a:ext>
              </a:extLst>
            </p:cNvPr>
            <p:cNvSpPr>
              <a:spLocks/>
            </p:cNvSpPr>
            <p:nvPr/>
          </p:nvSpPr>
          <p:spPr bwMode="auto">
            <a:xfrm flipH="1">
              <a:off x="4447999"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54" name="Freeform 524">
              <a:extLst>
                <a:ext uri="{FF2B5EF4-FFF2-40B4-BE49-F238E27FC236}">
                  <a16:creationId xmlns:a16="http://schemas.microsoft.com/office/drawing/2014/main" id="{5D44041C-9101-4787-8BBB-95717135A422}"/>
                </a:ext>
              </a:extLst>
            </p:cNvPr>
            <p:cNvSpPr>
              <a:spLocks/>
            </p:cNvSpPr>
            <p:nvPr/>
          </p:nvSpPr>
          <p:spPr bwMode="auto">
            <a:xfrm flipH="1">
              <a:off x="4121860"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55" name="Freeform 29">
              <a:extLst>
                <a:ext uri="{FF2B5EF4-FFF2-40B4-BE49-F238E27FC236}">
                  <a16:creationId xmlns:a16="http://schemas.microsoft.com/office/drawing/2014/main" id="{246D506F-1FB7-470A-96C6-17BFEB13D39F}"/>
                </a:ext>
              </a:extLst>
            </p:cNvPr>
            <p:cNvSpPr>
              <a:spLocks/>
            </p:cNvSpPr>
            <p:nvPr/>
          </p:nvSpPr>
          <p:spPr bwMode="auto">
            <a:xfrm flipH="1">
              <a:off x="3686136"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56" name="Freeform 31">
              <a:extLst>
                <a:ext uri="{FF2B5EF4-FFF2-40B4-BE49-F238E27FC236}">
                  <a16:creationId xmlns:a16="http://schemas.microsoft.com/office/drawing/2014/main" id="{71E06B8D-B699-4533-9E74-A8D7A0E64441}"/>
                </a:ext>
              </a:extLst>
            </p:cNvPr>
            <p:cNvSpPr>
              <a:spLocks/>
            </p:cNvSpPr>
            <p:nvPr/>
          </p:nvSpPr>
          <p:spPr bwMode="auto">
            <a:xfrm flipH="1">
              <a:off x="3793231"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57" name="Freeform 29">
              <a:extLst>
                <a:ext uri="{FF2B5EF4-FFF2-40B4-BE49-F238E27FC236}">
                  <a16:creationId xmlns:a16="http://schemas.microsoft.com/office/drawing/2014/main" id="{E1038BEF-6AB5-4989-A030-AFC0FDB6D56D}"/>
                </a:ext>
              </a:extLst>
            </p:cNvPr>
            <p:cNvSpPr>
              <a:spLocks/>
            </p:cNvSpPr>
            <p:nvPr/>
          </p:nvSpPr>
          <p:spPr bwMode="auto">
            <a:xfrm flipH="1">
              <a:off x="3357508"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58" name="Freeform 30">
              <a:extLst>
                <a:ext uri="{FF2B5EF4-FFF2-40B4-BE49-F238E27FC236}">
                  <a16:creationId xmlns:a16="http://schemas.microsoft.com/office/drawing/2014/main" id="{5E9B9464-B633-460A-8568-95EA2CF90F77}"/>
                </a:ext>
              </a:extLst>
            </p:cNvPr>
            <p:cNvSpPr>
              <a:spLocks/>
            </p:cNvSpPr>
            <p:nvPr/>
          </p:nvSpPr>
          <p:spPr bwMode="auto">
            <a:xfrm flipH="1">
              <a:off x="3031367"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59" name="Freeform 31">
              <a:extLst>
                <a:ext uri="{FF2B5EF4-FFF2-40B4-BE49-F238E27FC236}">
                  <a16:creationId xmlns:a16="http://schemas.microsoft.com/office/drawing/2014/main" id="{388561A6-DC26-4A46-A74A-8630E59A0814}"/>
                </a:ext>
              </a:extLst>
            </p:cNvPr>
            <p:cNvSpPr>
              <a:spLocks/>
            </p:cNvSpPr>
            <p:nvPr/>
          </p:nvSpPr>
          <p:spPr bwMode="auto">
            <a:xfrm flipH="1">
              <a:off x="3464602"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60" name="Freeform 32">
              <a:extLst>
                <a:ext uri="{FF2B5EF4-FFF2-40B4-BE49-F238E27FC236}">
                  <a16:creationId xmlns:a16="http://schemas.microsoft.com/office/drawing/2014/main" id="{91236F43-F981-4DF4-B3AF-AE232D551204}"/>
                </a:ext>
              </a:extLst>
            </p:cNvPr>
            <p:cNvSpPr>
              <a:spLocks/>
            </p:cNvSpPr>
            <p:nvPr/>
          </p:nvSpPr>
          <p:spPr bwMode="auto">
            <a:xfrm flipH="1">
              <a:off x="3138462"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61" name="Freeform 29">
              <a:extLst>
                <a:ext uri="{FF2B5EF4-FFF2-40B4-BE49-F238E27FC236}">
                  <a16:creationId xmlns:a16="http://schemas.microsoft.com/office/drawing/2014/main" id="{65AE2B37-CAA4-4571-8372-CBE6B75A86D0}"/>
                </a:ext>
              </a:extLst>
            </p:cNvPr>
            <p:cNvSpPr>
              <a:spLocks/>
            </p:cNvSpPr>
            <p:nvPr/>
          </p:nvSpPr>
          <p:spPr bwMode="auto">
            <a:xfrm flipH="1">
              <a:off x="2702739"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62" name="Freeform 30">
              <a:extLst>
                <a:ext uri="{FF2B5EF4-FFF2-40B4-BE49-F238E27FC236}">
                  <a16:creationId xmlns:a16="http://schemas.microsoft.com/office/drawing/2014/main" id="{81432EFF-FCFC-4180-B15B-B72FDE8B2ADC}"/>
                </a:ext>
              </a:extLst>
            </p:cNvPr>
            <p:cNvSpPr>
              <a:spLocks/>
            </p:cNvSpPr>
            <p:nvPr/>
          </p:nvSpPr>
          <p:spPr bwMode="auto">
            <a:xfrm flipH="1">
              <a:off x="2376598"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63" name="Freeform 31">
              <a:extLst>
                <a:ext uri="{FF2B5EF4-FFF2-40B4-BE49-F238E27FC236}">
                  <a16:creationId xmlns:a16="http://schemas.microsoft.com/office/drawing/2014/main" id="{531189AB-2721-4381-B953-8C7CC9F20193}"/>
                </a:ext>
              </a:extLst>
            </p:cNvPr>
            <p:cNvSpPr>
              <a:spLocks/>
            </p:cNvSpPr>
            <p:nvPr/>
          </p:nvSpPr>
          <p:spPr bwMode="auto">
            <a:xfrm flipH="1">
              <a:off x="2809833"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64" name="Freeform 32">
              <a:extLst>
                <a:ext uri="{FF2B5EF4-FFF2-40B4-BE49-F238E27FC236}">
                  <a16:creationId xmlns:a16="http://schemas.microsoft.com/office/drawing/2014/main" id="{99B53615-A1E5-4D9B-AAE1-FBC9A6CCA84B}"/>
                </a:ext>
              </a:extLst>
            </p:cNvPr>
            <p:cNvSpPr>
              <a:spLocks/>
            </p:cNvSpPr>
            <p:nvPr/>
          </p:nvSpPr>
          <p:spPr bwMode="auto">
            <a:xfrm flipH="1">
              <a:off x="2483693"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65" name="Freeform 29">
              <a:extLst>
                <a:ext uri="{FF2B5EF4-FFF2-40B4-BE49-F238E27FC236}">
                  <a16:creationId xmlns:a16="http://schemas.microsoft.com/office/drawing/2014/main" id="{3E0418A4-5D10-4E53-93E9-4215193FF34D}"/>
                </a:ext>
              </a:extLst>
            </p:cNvPr>
            <p:cNvSpPr>
              <a:spLocks/>
            </p:cNvSpPr>
            <p:nvPr/>
          </p:nvSpPr>
          <p:spPr bwMode="auto">
            <a:xfrm flipH="1">
              <a:off x="2047970"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66" name="Freeform 30">
              <a:extLst>
                <a:ext uri="{FF2B5EF4-FFF2-40B4-BE49-F238E27FC236}">
                  <a16:creationId xmlns:a16="http://schemas.microsoft.com/office/drawing/2014/main" id="{3849DD79-C791-4B5E-95F5-C19E906D7C09}"/>
                </a:ext>
              </a:extLst>
            </p:cNvPr>
            <p:cNvSpPr>
              <a:spLocks/>
            </p:cNvSpPr>
            <p:nvPr/>
          </p:nvSpPr>
          <p:spPr bwMode="auto">
            <a:xfrm flipH="1">
              <a:off x="1721830"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67" name="Freeform 31">
              <a:extLst>
                <a:ext uri="{FF2B5EF4-FFF2-40B4-BE49-F238E27FC236}">
                  <a16:creationId xmlns:a16="http://schemas.microsoft.com/office/drawing/2014/main" id="{16B3EAB6-00C6-4F89-9D60-8B5305CAFA36}"/>
                </a:ext>
              </a:extLst>
            </p:cNvPr>
            <p:cNvSpPr>
              <a:spLocks/>
            </p:cNvSpPr>
            <p:nvPr/>
          </p:nvSpPr>
          <p:spPr bwMode="auto">
            <a:xfrm flipH="1">
              <a:off x="2155065"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68" name="Freeform 32">
              <a:extLst>
                <a:ext uri="{FF2B5EF4-FFF2-40B4-BE49-F238E27FC236}">
                  <a16:creationId xmlns:a16="http://schemas.microsoft.com/office/drawing/2014/main" id="{325525DB-5DBF-4FCE-8AE8-26F86C1A2172}"/>
                </a:ext>
              </a:extLst>
            </p:cNvPr>
            <p:cNvSpPr>
              <a:spLocks/>
            </p:cNvSpPr>
            <p:nvPr/>
          </p:nvSpPr>
          <p:spPr bwMode="auto">
            <a:xfrm flipH="1">
              <a:off x="1828924"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69" name="Freeform 29">
              <a:extLst>
                <a:ext uri="{FF2B5EF4-FFF2-40B4-BE49-F238E27FC236}">
                  <a16:creationId xmlns:a16="http://schemas.microsoft.com/office/drawing/2014/main" id="{839C1AE9-DCD2-4FCD-BC21-5196279786C7}"/>
                </a:ext>
              </a:extLst>
            </p:cNvPr>
            <p:cNvSpPr>
              <a:spLocks/>
            </p:cNvSpPr>
            <p:nvPr/>
          </p:nvSpPr>
          <p:spPr bwMode="auto">
            <a:xfrm flipH="1">
              <a:off x="1393201"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70" name="Freeform 30">
              <a:extLst>
                <a:ext uri="{FF2B5EF4-FFF2-40B4-BE49-F238E27FC236}">
                  <a16:creationId xmlns:a16="http://schemas.microsoft.com/office/drawing/2014/main" id="{E8EF2D61-8924-41C1-971E-5F5F492A9F7C}"/>
                </a:ext>
              </a:extLst>
            </p:cNvPr>
            <p:cNvSpPr>
              <a:spLocks/>
            </p:cNvSpPr>
            <p:nvPr/>
          </p:nvSpPr>
          <p:spPr bwMode="auto">
            <a:xfrm flipH="1">
              <a:off x="1067060"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71" name="Freeform 31">
              <a:extLst>
                <a:ext uri="{FF2B5EF4-FFF2-40B4-BE49-F238E27FC236}">
                  <a16:creationId xmlns:a16="http://schemas.microsoft.com/office/drawing/2014/main" id="{9FCC103C-6005-4F7C-9AD1-4E9F42940A82}"/>
                </a:ext>
              </a:extLst>
            </p:cNvPr>
            <p:cNvSpPr>
              <a:spLocks/>
            </p:cNvSpPr>
            <p:nvPr/>
          </p:nvSpPr>
          <p:spPr bwMode="auto">
            <a:xfrm flipH="1">
              <a:off x="1500296"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72" name="Freeform 32">
              <a:extLst>
                <a:ext uri="{FF2B5EF4-FFF2-40B4-BE49-F238E27FC236}">
                  <a16:creationId xmlns:a16="http://schemas.microsoft.com/office/drawing/2014/main" id="{1DC92673-ADBC-4943-A185-53D1B8CB8133}"/>
                </a:ext>
              </a:extLst>
            </p:cNvPr>
            <p:cNvSpPr>
              <a:spLocks/>
            </p:cNvSpPr>
            <p:nvPr/>
          </p:nvSpPr>
          <p:spPr bwMode="auto">
            <a:xfrm flipH="1">
              <a:off x="1174155"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73" name="Freeform 543">
              <a:extLst>
                <a:ext uri="{FF2B5EF4-FFF2-40B4-BE49-F238E27FC236}">
                  <a16:creationId xmlns:a16="http://schemas.microsoft.com/office/drawing/2014/main" id="{1287E3ED-53A1-4987-A88D-D37D54868EF8}"/>
                </a:ext>
              </a:extLst>
            </p:cNvPr>
            <p:cNvSpPr>
              <a:spLocks/>
            </p:cNvSpPr>
            <p:nvPr/>
          </p:nvSpPr>
          <p:spPr bwMode="auto">
            <a:xfrm flipH="1">
              <a:off x="738433"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74" name="Freeform 544">
              <a:extLst>
                <a:ext uri="{FF2B5EF4-FFF2-40B4-BE49-F238E27FC236}">
                  <a16:creationId xmlns:a16="http://schemas.microsoft.com/office/drawing/2014/main" id="{2A765B9D-2A15-4D4C-A939-CE1AC9DC9995}"/>
                </a:ext>
              </a:extLst>
            </p:cNvPr>
            <p:cNvSpPr>
              <a:spLocks/>
            </p:cNvSpPr>
            <p:nvPr/>
          </p:nvSpPr>
          <p:spPr bwMode="auto">
            <a:xfrm flipH="1">
              <a:off x="412291"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75" name="Freeform 545">
              <a:extLst>
                <a:ext uri="{FF2B5EF4-FFF2-40B4-BE49-F238E27FC236}">
                  <a16:creationId xmlns:a16="http://schemas.microsoft.com/office/drawing/2014/main" id="{A84A1B8C-2ED8-4268-94F8-F5BBAB2CE236}"/>
                </a:ext>
              </a:extLst>
            </p:cNvPr>
            <p:cNvSpPr>
              <a:spLocks/>
            </p:cNvSpPr>
            <p:nvPr/>
          </p:nvSpPr>
          <p:spPr bwMode="auto">
            <a:xfrm flipH="1">
              <a:off x="845526"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76" name="Freeform 546">
              <a:extLst>
                <a:ext uri="{FF2B5EF4-FFF2-40B4-BE49-F238E27FC236}">
                  <a16:creationId xmlns:a16="http://schemas.microsoft.com/office/drawing/2014/main" id="{17223C32-8657-443B-B6AA-4088B53F70CF}"/>
                </a:ext>
              </a:extLst>
            </p:cNvPr>
            <p:cNvSpPr>
              <a:spLocks/>
            </p:cNvSpPr>
            <p:nvPr/>
          </p:nvSpPr>
          <p:spPr bwMode="auto">
            <a:xfrm flipH="1">
              <a:off x="519387"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77" name="Freeform 29">
              <a:extLst>
                <a:ext uri="{FF2B5EF4-FFF2-40B4-BE49-F238E27FC236}">
                  <a16:creationId xmlns:a16="http://schemas.microsoft.com/office/drawing/2014/main" id="{6DA721F8-543B-4774-80ED-DA7A0DCB4A2B}"/>
                </a:ext>
              </a:extLst>
            </p:cNvPr>
            <p:cNvSpPr>
              <a:spLocks/>
            </p:cNvSpPr>
            <p:nvPr/>
          </p:nvSpPr>
          <p:spPr bwMode="auto">
            <a:xfrm flipH="1">
              <a:off x="83663"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78" name="Freeform 31">
              <a:extLst>
                <a:ext uri="{FF2B5EF4-FFF2-40B4-BE49-F238E27FC236}">
                  <a16:creationId xmlns:a16="http://schemas.microsoft.com/office/drawing/2014/main" id="{824130EC-36D9-4E65-8369-4FBA208EB47C}"/>
                </a:ext>
              </a:extLst>
            </p:cNvPr>
            <p:cNvSpPr>
              <a:spLocks/>
            </p:cNvSpPr>
            <p:nvPr/>
          </p:nvSpPr>
          <p:spPr bwMode="auto">
            <a:xfrm flipH="1">
              <a:off x="190757"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31" name="Freeform 30">
              <a:extLst>
                <a:ext uri="{FF2B5EF4-FFF2-40B4-BE49-F238E27FC236}">
                  <a16:creationId xmlns:a16="http://schemas.microsoft.com/office/drawing/2014/main" id="{5C863DDD-EE32-4FAF-87C9-E2EA69ABEF47}"/>
                </a:ext>
              </a:extLst>
            </p:cNvPr>
            <p:cNvSpPr>
              <a:spLocks/>
            </p:cNvSpPr>
            <p:nvPr/>
          </p:nvSpPr>
          <p:spPr bwMode="auto">
            <a:xfrm flipH="1">
              <a:off x="11874480"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32" name="Freeform 32">
              <a:extLst>
                <a:ext uri="{FF2B5EF4-FFF2-40B4-BE49-F238E27FC236}">
                  <a16:creationId xmlns:a16="http://schemas.microsoft.com/office/drawing/2014/main" id="{632F363E-9D2D-4FA7-841E-2CCD61081E6B}"/>
                </a:ext>
              </a:extLst>
            </p:cNvPr>
            <p:cNvSpPr>
              <a:spLocks/>
            </p:cNvSpPr>
            <p:nvPr/>
          </p:nvSpPr>
          <p:spPr bwMode="auto">
            <a:xfrm flipH="1">
              <a:off x="11981575"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33" name="Freeform 403">
              <a:extLst>
                <a:ext uri="{FF2B5EF4-FFF2-40B4-BE49-F238E27FC236}">
                  <a16:creationId xmlns:a16="http://schemas.microsoft.com/office/drawing/2014/main" id="{5015AF98-4CB3-493B-98A3-AE57261145F3}"/>
                </a:ext>
              </a:extLst>
            </p:cNvPr>
            <p:cNvSpPr>
              <a:spLocks/>
            </p:cNvSpPr>
            <p:nvPr/>
          </p:nvSpPr>
          <p:spPr bwMode="auto">
            <a:xfrm flipH="1">
              <a:off x="11545853"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34" name="Freeform 404">
              <a:extLst>
                <a:ext uri="{FF2B5EF4-FFF2-40B4-BE49-F238E27FC236}">
                  <a16:creationId xmlns:a16="http://schemas.microsoft.com/office/drawing/2014/main" id="{82A1F092-F52B-4B69-BE3E-9C1B328832BF}"/>
                </a:ext>
              </a:extLst>
            </p:cNvPr>
            <p:cNvSpPr>
              <a:spLocks/>
            </p:cNvSpPr>
            <p:nvPr/>
          </p:nvSpPr>
          <p:spPr bwMode="auto">
            <a:xfrm flipH="1">
              <a:off x="11219711"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35" name="Freeform 405">
              <a:extLst>
                <a:ext uri="{FF2B5EF4-FFF2-40B4-BE49-F238E27FC236}">
                  <a16:creationId xmlns:a16="http://schemas.microsoft.com/office/drawing/2014/main" id="{302B6FF3-F1C6-44B3-80C7-9A213E95C811}"/>
                </a:ext>
              </a:extLst>
            </p:cNvPr>
            <p:cNvSpPr>
              <a:spLocks/>
            </p:cNvSpPr>
            <p:nvPr/>
          </p:nvSpPr>
          <p:spPr bwMode="auto">
            <a:xfrm flipH="1">
              <a:off x="11652945"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36" name="Freeform 406">
              <a:extLst>
                <a:ext uri="{FF2B5EF4-FFF2-40B4-BE49-F238E27FC236}">
                  <a16:creationId xmlns:a16="http://schemas.microsoft.com/office/drawing/2014/main" id="{78251DAE-3B65-4373-A5A8-6265D0D50ACA}"/>
                </a:ext>
              </a:extLst>
            </p:cNvPr>
            <p:cNvSpPr>
              <a:spLocks/>
            </p:cNvSpPr>
            <p:nvPr/>
          </p:nvSpPr>
          <p:spPr bwMode="auto">
            <a:xfrm flipH="1">
              <a:off x="11326806"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37" name="Freeform 29">
              <a:extLst>
                <a:ext uri="{FF2B5EF4-FFF2-40B4-BE49-F238E27FC236}">
                  <a16:creationId xmlns:a16="http://schemas.microsoft.com/office/drawing/2014/main" id="{1D008A72-0096-4F51-B0CF-34A243E43CF4}"/>
                </a:ext>
              </a:extLst>
            </p:cNvPr>
            <p:cNvSpPr>
              <a:spLocks/>
            </p:cNvSpPr>
            <p:nvPr/>
          </p:nvSpPr>
          <p:spPr bwMode="auto">
            <a:xfrm flipH="1">
              <a:off x="10891083"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38" name="Freeform 31">
              <a:extLst>
                <a:ext uri="{FF2B5EF4-FFF2-40B4-BE49-F238E27FC236}">
                  <a16:creationId xmlns:a16="http://schemas.microsoft.com/office/drawing/2014/main" id="{C4633A08-03F5-4AE1-A3F9-AEDA49FFD1B0}"/>
                </a:ext>
              </a:extLst>
            </p:cNvPr>
            <p:cNvSpPr>
              <a:spLocks/>
            </p:cNvSpPr>
            <p:nvPr/>
          </p:nvSpPr>
          <p:spPr bwMode="auto">
            <a:xfrm flipH="1">
              <a:off x="10998177"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39" name="Freeform 29">
              <a:extLst>
                <a:ext uri="{FF2B5EF4-FFF2-40B4-BE49-F238E27FC236}">
                  <a16:creationId xmlns:a16="http://schemas.microsoft.com/office/drawing/2014/main" id="{D95FDF37-DAEA-464F-B4A9-40DAFFF5442E}"/>
                </a:ext>
              </a:extLst>
            </p:cNvPr>
            <p:cNvSpPr>
              <a:spLocks/>
            </p:cNvSpPr>
            <p:nvPr/>
          </p:nvSpPr>
          <p:spPr bwMode="auto">
            <a:xfrm flipH="1">
              <a:off x="10562455"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40" name="Freeform 30">
              <a:extLst>
                <a:ext uri="{FF2B5EF4-FFF2-40B4-BE49-F238E27FC236}">
                  <a16:creationId xmlns:a16="http://schemas.microsoft.com/office/drawing/2014/main" id="{8AA6C1AF-D312-46BF-9132-6CAF8A47C253}"/>
                </a:ext>
              </a:extLst>
            </p:cNvPr>
            <p:cNvSpPr>
              <a:spLocks/>
            </p:cNvSpPr>
            <p:nvPr/>
          </p:nvSpPr>
          <p:spPr bwMode="auto">
            <a:xfrm flipH="1">
              <a:off x="10236313"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41" name="Freeform 31">
              <a:extLst>
                <a:ext uri="{FF2B5EF4-FFF2-40B4-BE49-F238E27FC236}">
                  <a16:creationId xmlns:a16="http://schemas.microsoft.com/office/drawing/2014/main" id="{E2D60464-762D-4F7A-8F43-FB3985007498}"/>
                </a:ext>
              </a:extLst>
            </p:cNvPr>
            <p:cNvSpPr>
              <a:spLocks/>
            </p:cNvSpPr>
            <p:nvPr/>
          </p:nvSpPr>
          <p:spPr bwMode="auto">
            <a:xfrm flipH="1">
              <a:off x="10669548"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42" name="Freeform 32">
              <a:extLst>
                <a:ext uri="{FF2B5EF4-FFF2-40B4-BE49-F238E27FC236}">
                  <a16:creationId xmlns:a16="http://schemas.microsoft.com/office/drawing/2014/main" id="{62964145-14BF-4FC7-93DE-622BC9E2F3F5}"/>
                </a:ext>
              </a:extLst>
            </p:cNvPr>
            <p:cNvSpPr>
              <a:spLocks/>
            </p:cNvSpPr>
            <p:nvPr/>
          </p:nvSpPr>
          <p:spPr bwMode="auto">
            <a:xfrm flipH="1">
              <a:off x="10343408"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43" name="Freeform 29">
              <a:extLst>
                <a:ext uri="{FF2B5EF4-FFF2-40B4-BE49-F238E27FC236}">
                  <a16:creationId xmlns:a16="http://schemas.microsoft.com/office/drawing/2014/main" id="{F3555649-B5D4-4E08-9314-73A87564F564}"/>
                </a:ext>
              </a:extLst>
            </p:cNvPr>
            <p:cNvSpPr>
              <a:spLocks/>
            </p:cNvSpPr>
            <p:nvPr/>
          </p:nvSpPr>
          <p:spPr bwMode="auto">
            <a:xfrm flipH="1">
              <a:off x="9907685"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44" name="Freeform 30">
              <a:extLst>
                <a:ext uri="{FF2B5EF4-FFF2-40B4-BE49-F238E27FC236}">
                  <a16:creationId xmlns:a16="http://schemas.microsoft.com/office/drawing/2014/main" id="{A08FB8F9-B2D3-4A24-A054-31C7F680E00B}"/>
                </a:ext>
              </a:extLst>
            </p:cNvPr>
            <p:cNvSpPr>
              <a:spLocks/>
            </p:cNvSpPr>
            <p:nvPr/>
          </p:nvSpPr>
          <p:spPr bwMode="auto">
            <a:xfrm flipH="1">
              <a:off x="9581544"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45" name="Freeform 31">
              <a:extLst>
                <a:ext uri="{FF2B5EF4-FFF2-40B4-BE49-F238E27FC236}">
                  <a16:creationId xmlns:a16="http://schemas.microsoft.com/office/drawing/2014/main" id="{123804BA-9AAC-4371-8B93-60A9EE04E8DF}"/>
                </a:ext>
              </a:extLst>
            </p:cNvPr>
            <p:cNvSpPr>
              <a:spLocks/>
            </p:cNvSpPr>
            <p:nvPr/>
          </p:nvSpPr>
          <p:spPr bwMode="auto">
            <a:xfrm flipH="1">
              <a:off x="10014780"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46" name="Freeform 32">
              <a:extLst>
                <a:ext uri="{FF2B5EF4-FFF2-40B4-BE49-F238E27FC236}">
                  <a16:creationId xmlns:a16="http://schemas.microsoft.com/office/drawing/2014/main" id="{A5391073-7BA5-454E-A323-4DB00D04AF16}"/>
                </a:ext>
              </a:extLst>
            </p:cNvPr>
            <p:cNvSpPr>
              <a:spLocks/>
            </p:cNvSpPr>
            <p:nvPr/>
          </p:nvSpPr>
          <p:spPr bwMode="auto">
            <a:xfrm flipH="1">
              <a:off x="9688639"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47" name="Freeform 29">
              <a:extLst>
                <a:ext uri="{FF2B5EF4-FFF2-40B4-BE49-F238E27FC236}">
                  <a16:creationId xmlns:a16="http://schemas.microsoft.com/office/drawing/2014/main" id="{A83C0E05-6B18-4654-87DD-E4AFFE8921B4}"/>
                </a:ext>
              </a:extLst>
            </p:cNvPr>
            <p:cNvSpPr>
              <a:spLocks/>
            </p:cNvSpPr>
            <p:nvPr/>
          </p:nvSpPr>
          <p:spPr bwMode="auto">
            <a:xfrm flipH="1">
              <a:off x="9252916"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48" name="Freeform 30">
              <a:extLst>
                <a:ext uri="{FF2B5EF4-FFF2-40B4-BE49-F238E27FC236}">
                  <a16:creationId xmlns:a16="http://schemas.microsoft.com/office/drawing/2014/main" id="{7AE2080B-D3D9-4B09-B767-540BCB6A19CD}"/>
                </a:ext>
              </a:extLst>
            </p:cNvPr>
            <p:cNvSpPr>
              <a:spLocks/>
            </p:cNvSpPr>
            <p:nvPr/>
          </p:nvSpPr>
          <p:spPr bwMode="auto">
            <a:xfrm flipH="1">
              <a:off x="8926775"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49" name="Freeform 31">
              <a:extLst>
                <a:ext uri="{FF2B5EF4-FFF2-40B4-BE49-F238E27FC236}">
                  <a16:creationId xmlns:a16="http://schemas.microsoft.com/office/drawing/2014/main" id="{1345BEFD-4483-4EBA-8077-D131A210B567}"/>
                </a:ext>
              </a:extLst>
            </p:cNvPr>
            <p:cNvSpPr>
              <a:spLocks/>
            </p:cNvSpPr>
            <p:nvPr/>
          </p:nvSpPr>
          <p:spPr bwMode="auto">
            <a:xfrm flipH="1">
              <a:off x="9360011"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50" name="Freeform 32">
              <a:extLst>
                <a:ext uri="{FF2B5EF4-FFF2-40B4-BE49-F238E27FC236}">
                  <a16:creationId xmlns:a16="http://schemas.microsoft.com/office/drawing/2014/main" id="{587BF442-745D-4DD7-BC77-14728DA99F8D}"/>
                </a:ext>
              </a:extLst>
            </p:cNvPr>
            <p:cNvSpPr>
              <a:spLocks/>
            </p:cNvSpPr>
            <p:nvPr/>
          </p:nvSpPr>
          <p:spPr bwMode="auto">
            <a:xfrm flipH="1">
              <a:off x="9033870"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51" name="Freeform 29">
              <a:extLst>
                <a:ext uri="{FF2B5EF4-FFF2-40B4-BE49-F238E27FC236}">
                  <a16:creationId xmlns:a16="http://schemas.microsoft.com/office/drawing/2014/main" id="{AC2E9FF6-883D-4872-B18C-AF83DE348801}"/>
                </a:ext>
              </a:extLst>
            </p:cNvPr>
            <p:cNvSpPr>
              <a:spLocks/>
            </p:cNvSpPr>
            <p:nvPr/>
          </p:nvSpPr>
          <p:spPr bwMode="auto">
            <a:xfrm flipH="1">
              <a:off x="8598148"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52" name="Freeform 30">
              <a:extLst>
                <a:ext uri="{FF2B5EF4-FFF2-40B4-BE49-F238E27FC236}">
                  <a16:creationId xmlns:a16="http://schemas.microsoft.com/office/drawing/2014/main" id="{21FFB2E6-1958-49D3-B329-BC42887E8C67}"/>
                </a:ext>
              </a:extLst>
            </p:cNvPr>
            <p:cNvSpPr>
              <a:spLocks/>
            </p:cNvSpPr>
            <p:nvPr/>
          </p:nvSpPr>
          <p:spPr bwMode="auto">
            <a:xfrm flipH="1">
              <a:off x="8272007"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53" name="Freeform 31">
              <a:extLst>
                <a:ext uri="{FF2B5EF4-FFF2-40B4-BE49-F238E27FC236}">
                  <a16:creationId xmlns:a16="http://schemas.microsoft.com/office/drawing/2014/main" id="{76DC9866-A250-4028-B8FF-7AC2A6AB5C61}"/>
                </a:ext>
              </a:extLst>
            </p:cNvPr>
            <p:cNvSpPr>
              <a:spLocks/>
            </p:cNvSpPr>
            <p:nvPr/>
          </p:nvSpPr>
          <p:spPr bwMode="auto">
            <a:xfrm flipH="1">
              <a:off x="8705242"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54" name="Freeform 32">
              <a:extLst>
                <a:ext uri="{FF2B5EF4-FFF2-40B4-BE49-F238E27FC236}">
                  <a16:creationId xmlns:a16="http://schemas.microsoft.com/office/drawing/2014/main" id="{104EDCCC-D435-44E2-963F-B87E54F72A73}"/>
                </a:ext>
              </a:extLst>
            </p:cNvPr>
            <p:cNvSpPr>
              <a:spLocks/>
            </p:cNvSpPr>
            <p:nvPr/>
          </p:nvSpPr>
          <p:spPr bwMode="auto">
            <a:xfrm flipH="1">
              <a:off x="8379101"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55" name="Freeform 425">
              <a:extLst>
                <a:ext uri="{FF2B5EF4-FFF2-40B4-BE49-F238E27FC236}">
                  <a16:creationId xmlns:a16="http://schemas.microsoft.com/office/drawing/2014/main" id="{619DB07C-1208-4577-936E-FB6312199326}"/>
                </a:ext>
              </a:extLst>
            </p:cNvPr>
            <p:cNvSpPr>
              <a:spLocks/>
            </p:cNvSpPr>
            <p:nvPr/>
          </p:nvSpPr>
          <p:spPr bwMode="auto">
            <a:xfrm flipH="1">
              <a:off x="7943379"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56" name="Freeform 426">
              <a:extLst>
                <a:ext uri="{FF2B5EF4-FFF2-40B4-BE49-F238E27FC236}">
                  <a16:creationId xmlns:a16="http://schemas.microsoft.com/office/drawing/2014/main" id="{9EDBBC22-3CD9-4A4F-9C1F-ECC164DF476B}"/>
                </a:ext>
              </a:extLst>
            </p:cNvPr>
            <p:cNvSpPr>
              <a:spLocks/>
            </p:cNvSpPr>
            <p:nvPr/>
          </p:nvSpPr>
          <p:spPr bwMode="auto">
            <a:xfrm flipH="1">
              <a:off x="7617237"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57" name="Freeform 427">
              <a:extLst>
                <a:ext uri="{FF2B5EF4-FFF2-40B4-BE49-F238E27FC236}">
                  <a16:creationId xmlns:a16="http://schemas.microsoft.com/office/drawing/2014/main" id="{1491FCD1-0EF2-4E05-AF16-3AB8A8D35DAA}"/>
                </a:ext>
              </a:extLst>
            </p:cNvPr>
            <p:cNvSpPr>
              <a:spLocks/>
            </p:cNvSpPr>
            <p:nvPr/>
          </p:nvSpPr>
          <p:spPr bwMode="auto">
            <a:xfrm flipH="1">
              <a:off x="8050472"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58" name="Freeform 428">
              <a:extLst>
                <a:ext uri="{FF2B5EF4-FFF2-40B4-BE49-F238E27FC236}">
                  <a16:creationId xmlns:a16="http://schemas.microsoft.com/office/drawing/2014/main" id="{19C4BC71-A3E0-422C-A564-DCC5E86ADDB9}"/>
                </a:ext>
              </a:extLst>
            </p:cNvPr>
            <p:cNvSpPr>
              <a:spLocks/>
            </p:cNvSpPr>
            <p:nvPr/>
          </p:nvSpPr>
          <p:spPr bwMode="auto">
            <a:xfrm flipH="1">
              <a:off x="7724332"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59" name="Freeform 29">
              <a:extLst>
                <a:ext uri="{FF2B5EF4-FFF2-40B4-BE49-F238E27FC236}">
                  <a16:creationId xmlns:a16="http://schemas.microsoft.com/office/drawing/2014/main" id="{8D7A5F25-383E-46EA-A721-CCE8E05E807B}"/>
                </a:ext>
              </a:extLst>
            </p:cNvPr>
            <p:cNvSpPr>
              <a:spLocks/>
            </p:cNvSpPr>
            <p:nvPr/>
          </p:nvSpPr>
          <p:spPr bwMode="auto">
            <a:xfrm flipH="1">
              <a:off x="7288609"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60" name="Freeform 31">
              <a:extLst>
                <a:ext uri="{FF2B5EF4-FFF2-40B4-BE49-F238E27FC236}">
                  <a16:creationId xmlns:a16="http://schemas.microsoft.com/office/drawing/2014/main" id="{040F49CB-3766-4F2F-8735-37E1012FBD14}"/>
                </a:ext>
              </a:extLst>
            </p:cNvPr>
            <p:cNvSpPr>
              <a:spLocks/>
            </p:cNvSpPr>
            <p:nvPr/>
          </p:nvSpPr>
          <p:spPr bwMode="auto">
            <a:xfrm flipH="1">
              <a:off x="7395703"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800" name="Group 1799">
            <a:extLst>
              <a:ext uri="{FF2B5EF4-FFF2-40B4-BE49-F238E27FC236}">
                <a16:creationId xmlns:a16="http://schemas.microsoft.com/office/drawing/2014/main" id="{9F10D460-6A74-4818-9F46-EAE7C1C9C177}"/>
              </a:ext>
            </a:extLst>
          </p:cNvPr>
          <p:cNvGrpSpPr/>
          <p:nvPr userDrawn="1"/>
        </p:nvGrpSpPr>
        <p:grpSpPr>
          <a:xfrm>
            <a:off x="85341" y="6751391"/>
            <a:ext cx="12250686" cy="180153"/>
            <a:chOff x="83663" y="6592396"/>
            <a:chExt cx="12009863" cy="176637"/>
          </a:xfrm>
        </p:grpSpPr>
        <p:sp>
          <p:nvSpPr>
            <p:cNvPr id="1079" name="Freeform 29">
              <a:extLst>
                <a:ext uri="{FF2B5EF4-FFF2-40B4-BE49-F238E27FC236}">
                  <a16:creationId xmlns:a16="http://schemas.microsoft.com/office/drawing/2014/main" id="{20EC484A-C5F1-48E7-8A21-20D6EFB703AF}"/>
                </a:ext>
              </a:extLst>
            </p:cNvPr>
            <p:cNvSpPr>
              <a:spLocks/>
            </p:cNvSpPr>
            <p:nvPr/>
          </p:nvSpPr>
          <p:spPr bwMode="auto">
            <a:xfrm>
              <a:off x="305196"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80" name="Freeform 30">
              <a:extLst>
                <a:ext uri="{FF2B5EF4-FFF2-40B4-BE49-F238E27FC236}">
                  <a16:creationId xmlns:a16="http://schemas.microsoft.com/office/drawing/2014/main" id="{C019F15B-E358-4F68-9CEB-9194160ABC34}"/>
                </a:ext>
              </a:extLst>
            </p:cNvPr>
            <p:cNvSpPr>
              <a:spLocks/>
            </p:cNvSpPr>
            <p:nvPr/>
          </p:nvSpPr>
          <p:spPr bwMode="auto">
            <a:xfrm>
              <a:off x="63133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81" name="Freeform 31">
              <a:extLst>
                <a:ext uri="{FF2B5EF4-FFF2-40B4-BE49-F238E27FC236}">
                  <a16:creationId xmlns:a16="http://schemas.microsoft.com/office/drawing/2014/main" id="{E3B77A66-4C88-4E4B-B209-ABC85729F7BD}"/>
                </a:ext>
              </a:extLst>
            </p:cNvPr>
            <p:cNvSpPr>
              <a:spLocks/>
            </p:cNvSpPr>
            <p:nvPr/>
          </p:nvSpPr>
          <p:spPr bwMode="auto">
            <a:xfrm>
              <a:off x="83663"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82" name="Freeform 32">
              <a:extLst>
                <a:ext uri="{FF2B5EF4-FFF2-40B4-BE49-F238E27FC236}">
                  <a16:creationId xmlns:a16="http://schemas.microsoft.com/office/drawing/2014/main" id="{114BE01A-34B0-4AAF-B4EF-AD3352AEDB4E}"/>
                </a:ext>
              </a:extLst>
            </p:cNvPr>
            <p:cNvSpPr>
              <a:spLocks/>
            </p:cNvSpPr>
            <p:nvPr/>
          </p:nvSpPr>
          <p:spPr bwMode="auto">
            <a:xfrm>
              <a:off x="412290"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83" name="Freeform 29">
              <a:extLst>
                <a:ext uri="{FF2B5EF4-FFF2-40B4-BE49-F238E27FC236}">
                  <a16:creationId xmlns:a16="http://schemas.microsoft.com/office/drawing/2014/main" id="{6DC72554-CFD3-414F-98A7-EDE3A7652429}"/>
                </a:ext>
              </a:extLst>
            </p:cNvPr>
            <p:cNvSpPr>
              <a:spLocks/>
            </p:cNvSpPr>
            <p:nvPr/>
          </p:nvSpPr>
          <p:spPr bwMode="auto">
            <a:xfrm>
              <a:off x="959966"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84" name="Freeform 30">
              <a:extLst>
                <a:ext uri="{FF2B5EF4-FFF2-40B4-BE49-F238E27FC236}">
                  <a16:creationId xmlns:a16="http://schemas.microsoft.com/office/drawing/2014/main" id="{2CC7A624-D22C-419B-BA70-20B587366E6A}"/>
                </a:ext>
              </a:extLst>
            </p:cNvPr>
            <p:cNvSpPr>
              <a:spLocks/>
            </p:cNvSpPr>
            <p:nvPr/>
          </p:nvSpPr>
          <p:spPr bwMode="auto">
            <a:xfrm>
              <a:off x="1286106"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85" name="Freeform 31">
              <a:extLst>
                <a:ext uri="{FF2B5EF4-FFF2-40B4-BE49-F238E27FC236}">
                  <a16:creationId xmlns:a16="http://schemas.microsoft.com/office/drawing/2014/main" id="{EC4B0102-5975-4638-B356-C1154D6D87C6}"/>
                </a:ext>
              </a:extLst>
            </p:cNvPr>
            <p:cNvSpPr>
              <a:spLocks/>
            </p:cNvSpPr>
            <p:nvPr/>
          </p:nvSpPr>
          <p:spPr bwMode="auto">
            <a:xfrm>
              <a:off x="738432"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86" name="Freeform 32">
              <a:extLst>
                <a:ext uri="{FF2B5EF4-FFF2-40B4-BE49-F238E27FC236}">
                  <a16:creationId xmlns:a16="http://schemas.microsoft.com/office/drawing/2014/main" id="{03FA428C-CEAE-478D-9CDF-61170AA6E4BD}"/>
                </a:ext>
              </a:extLst>
            </p:cNvPr>
            <p:cNvSpPr>
              <a:spLocks/>
            </p:cNvSpPr>
            <p:nvPr/>
          </p:nvSpPr>
          <p:spPr bwMode="auto">
            <a:xfrm>
              <a:off x="1067060"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87" name="Freeform 29">
              <a:extLst>
                <a:ext uri="{FF2B5EF4-FFF2-40B4-BE49-F238E27FC236}">
                  <a16:creationId xmlns:a16="http://schemas.microsoft.com/office/drawing/2014/main" id="{0480BD3D-62D0-4B5B-8EA2-D29DF2DAE9A1}"/>
                </a:ext>
              </a:extLst>
            </p:cNvPr>
            <p:cNvSpPr>
              <a:spLocks/>
            </p:cNvSpPr>
            <p:nvPr/>
          </p:nvSpPr>
          <p:spPr bwMode="auto">
            <a:xfrm>
              <a:off x="1614734"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88" name="Freeform 30">
              <a:extLst>
                <a:ext uri="{FF2B5EF4-FFF2-40B4-BE49-F238E27FC236}">
                  <a16:creationId xmlns:a16="http://schemas.microsoft.com/office/drawing/2014/main" id="{C7D9E2F1-D11B-4052-966F-ACB98E23EFDE}"/>
                </a:ext>
              </a:extLst>
            </p:cNvPr>
            <p:cNvSpPr>
              <a:spLocks/>
            </p:cNvSpPr>
            <p:nvPr/>
          </p:nvSpPr>
          <p:spPr bwMode="auto">
            <a:xfrm>
              <a:off x="194087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89" name="Freeform 31">
              <a:extLst>
                <a:ext uri="{FF2B5EF4-FFF2-40B4-BE49-F238E27FC236}">
                  <a16:creationId xmlns:a16="http://schemas.microsoft.com/office/drawing/2014/main" id="{CB5EE88A-6183-4ED1-9553-FC9F10A7384A}"/>
                </a:ext>
              </a:extLst>
            </p:cNvPr>
            <p:cNvSpPr>
              <a:spLocks/>
            </p:cNvSpPr>
            <p:nvPr/>
          </p:nvSpPr>
          <p:spPr bwMode="auto">
            <a:xfrm>
              <a:off x="1393201"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90" name="Freeform 32">
              <a:extLst>
                <a:ext uri="{FF2B5EF4-FFF2-40B4-BE49-F238E27FC236}">
                  <a16:creationId xmlns:a16="http://schemas.microsoft.com/office/drawing/2014/main" id="{097BE47B-9772-478D-9E85-54F4E3EA4015}"/>
                </a:ext>
              </a:extLst>
            </p:cNvPr>
            <p:cNvSpPr>
              <a:spLocks/>
            </p:cNvSpPr>
            <p:nvPr/>
          </p:nvSpPr>
          <p:spPr bwMode="auto">
            <a:xfrm>
              <a:off x="1721829"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91" name="Freeform 29">
              <a:extLst>
                <a:ext uri="{FF2B5EF4-FFF2-40B4-BE49-F238E27FC236}">
                  <a16:creationId xmlns:a16="http://schemas.microsoft.com/office/drawing/2014/main" id="{3ADBE7CA-4A20-4A6E-9A72-D6CA75B5DD45}"/>
                </a:ext>
              </a:extLst>
            </p:cNvPr>
            <p:cNvSpPr>
              <a:spLocks/>
            </p:cNvSpPr>
            <p:nvPr/>
          </p:nvSpPr>
          <p:spPr bwMode="auto">
            <a:xfrm>
              <a:off x="2269503"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92" name="Freeform 30">
              <a:extLst>
                <a:ext uri="{FF2B5EF4-FFF2-40B4-BE49-F238E27FC236}">
                  <a16:creationId xmlns:a16="http://schemas.microsoft.com/office/drawing/2014/main" id="{40115CCA-BC50-4E02-A9CA-6EDB4FCFAC50}"/>
                </a:ext>
              </a:extLst>
            </p:cNvPr>
            <p:cNvSpPr>
              <a:spLocks/>
            </p:cNvSpPr>
            <p:nvPr/>
          </p:nvSpPr>
          <p:spPr bwMode="auto">
            <a:xfrm>
              <a:off x="2595644"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93" name="Freeform 31">
              <a:extLst>
                <a:ext uri="{FF2B5EF4-FFF2-40B4-BE49-F238E27FC236}">
                  <a16:creationId xmlns:a16="http://schemas.microsoft.com/office/drawing/2014/main" id="{F949C139-2D0D-4AB4-863D-069E256D62FC}"/>
                </a:ext>
              </a:extLst>
            </p:cNvPr>
            <p:cNvSpPr>
              <a:spLocks/>
            </p:cNvSpPr>
            <p:nvPr/>
          </p:nvSpPr>
          <p:spPr bwMode="auto">
            <a:xfrm>
              <a:off x="2047969"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94" name="Freeform 32">
              <a:extLst>
                <a:ext uri="{FF2B5EF4-FFF2-40B4-BE49-F238E27FC236}">
                  <a16:creationId xmlns:a16="http://schemas.microsoft.com/office/drawing/2014/main" id="{94023488-C557-4DA5-AB6B-4E9619D32B49}"/>
                </a:ext>
              </a:extLst>
            </p:cNvPr>
            <p:cNvSpPr>
              <a:spLocks/>
            </p:cNvSpPr>
            <p:nvPr/>
          </p:nvSpPr>
          <p:spPr bwMode="auto">
            <a:xfrm>
              <a:off x="2376598"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95" name="Freeform 565">
              <a:extLst>
                <a:ext uri="{FF2B5EF4-FFF2-40B4-BE49-F238E27FC236}">
                  <a16:creationId xmlns:a16="http://schemas.microsoft.com/office/drawing/2014/main" id="{AC21113F-942B-4075-9639-AF257D4C2D56}"/>
                </a:ext>
              </a:extLst>
            </p:cNvPr>
            <p:cNvSpPr>
              <a:spLocks/>
            </p:cNvSpPr>
            <p:nvPr/>
          </p:nvSpPr>
          <p:spPr bwMode="auto">
            <a:xfrm>
              <a:off x="292427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96" name="Freeform 566">
              <a:extLst>
                <a:ext uri="{FF2B5EF4-FFF2-40B4-BE49-F238E27FC236}">
                  <a16:creationId xmlns:a16="http://schemas.microsoft.com/office/drawing/2014/main" id="{C6F33099-AF0F-4EA1-980B-67C22DEC502B}"/>
                </a:ext>
              </a:extLst>
            </p:cNvPr>
            <p:cNvSpPr>
              <a:spLocks/>
            </p:cNvSpPr>
            <p:nvPr/>
          </p:nvSpPr>
          <p:spPr bwMode="auto">
            <a:xfrm>
              <a:off x="3250413"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97" name="Freeform 567">
              <a:extLst>
                <a:ext uri="{FF2B5EF4-FFF2-40B4-BE49-F238E27FC236}">
                  <a16:creationId xmlns:a16="http://schemas.microsoft.com/office/drawing/2014/main" id="{5B688F19-595F-46BC-87FA-BFA8FE0CF5D3}"/>
                </a:ext>
              </a:extLst>
            </p:cNvPr>
            <p:cNvSpPr>
              <a:spLocks/>
            </p:cNvSpPr>
            <p:nvPr/>
          </p:nvSpPr>
          <p:spPr bwMode="auto">
            <a:xfrm>
              <a:off x="2702739"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98" name="Freeform 568">
              <a:extLst>
                <a:ext uri="{FF2B5EF4-FFF2-40B4-BE49-F238E27FC236}">
                  <a16:creationId xmlns:a16="http://schemas.microsoft.com/office/drawing/2014/main" id="{57EE3F95-1923-408C-9FCB-8A061AC4E1E7}"/>
                </a:ext>
              </a:extLst>
            </p:cNvPr>
            <p:cNvSpPr>
              <a:spLocks/>
            </p:cNvSpPr>
            <p:nvPr/>
          </p:nvSpPr>
          <p:spPr bwMode="auto">
            <a:xfrm>
              <a:off x="3031366"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99" name="Freeform 29">
              <a:extLst>
                <a:ext uri="{FF2B5EF4-FFF2-40B4-BE49-F238E27FC236}">
                  <a16:creationId xmlns:a16="http://schemas.microsoft.com/office/drawing/2014/main" id="{0364578F-6F14-4642-8DB5-A9CB233AF228}"/>
                </a:ext>
              </a:extLst>
            </p:cNvPr>
            <p:cNvSpPr>
              <a:spLocks/>
            </p:cNvSpPr>
            <p:nvPr/>
          </p:nvSpPr>
          <p:spPr bwMode="auto">
            <a:xfrm>
              <a:off x="357904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00" name="Freeform 31">
              <a:extLst>
                <a:ext uri="{FF2B5EF4-FFF2-40B4-BE49-F238E27FC236}">
                  <a16:creationId xmlns:a16="http://schemas.microsoft.com/office/drawing/2014/main" id="{F0D43546-B66F-475B-A283-080ADFF42DE7}"/>
                </a:ext>
              </a:extLst>
            </p:cNvPr>
            <p:cNvSpPr>
              <a:spLocks/>
            </p:cNvSpPr>
            <p:nvPr/>
          </p:nvSpPr>
          <p:spPr bwMode="auto">
            <a:xfrm>
              <a:off x="3357508"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01" name="Freeform 29">
              <a:extLst>
                <a:ext uri="{FF2B5EF4-FFF2-40B4-BE49-F238E27FC236}">
                  <a16:creationId xmlns:a16="http://schemas.microsoft.com/office/drawing/2014/main" id="{263C917B-6F03-478D-BEDD-E0D8FA27A63F}"/>
                </a:ext>
              </a:extLst>
            </p:cNvPr>
            <p:cNvSpPr>
              <a:spLocks/>
            </p:cNvSpPr>
            <p:nvPr/>
          </p:nvSpPr>
          <p:spPr bwMode="auto">
            <a:xfrm>
              <a:off x="390767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02" name="Freeform 30">
              <a:extLst>
                <a:ext uri="{FF2B5EF4-FFF2-40B4-BE49-F238E27FC236}">
                  <a16:creationId xmlns:a16="http://schemas.microsoft.com/office/drawing/2014/main" id="{E21820AF-D32C-40BC-830F-468A4D0F841B}"/>
                </a:ext>
              </a:extLst>
            </p:cNvPr>
            <p:cNvSpPr>
              <a:spLocks/>
            </p:cNvSpPr>
            <p:nvPr/>
          </p:nvSpPr>
          <p:spPr bwMode="auto">
            <a:xfrm>
              <a:off x="4233811"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03" name="Freeform 31">
              <a:extLst>
                <a:ext uri="{FF2B5EF4-FFF2-40B4-BE49-F238E27FC236}">
                  <a16:creationId xmlns:a16="http://schemas.microsoft.com/office/drawing/2014/main" id="{A9478718-3EA4-41DE-B02F-17B749521460}"/>
                </a:ext>
              </a:extLst>
            </p:cNvPr>
            <p:cNvSpPr>
              <a:spLocks/>
            </p:cNvSpPr>
            <p:nvPr/>
          </p:nvSpPr>
          <p:spPr bwMode="auto">
            <a:xfrm>
              <a:off x="3686136"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04" name="Freeform 32">
              <a:extLst>
                <a:ext uri="{FF2B5EF4-FFF2-40B4-BE49-F238E27FC236}">
                  <a16:creationId xmlns:a16="http://schemas.microsoft.com/office/drawing/2014/main" id="{4423D64C-BFD5-4F60-A7F6-4E0E140FA55B}"/>
                </a:ext>
              </a:extLst>
            </p:cNvPr>
            <p:cNvSpPr>
              <a:spLocks/>
            </p:cNvSpPr>
            <p:nvPr/>
          </p:nvSpPr>
          <p:spPr bwMode="auto">
            <a:xfrm>
              <a:off x="4014764"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05" name="Freeform 29">
              <a:extLst>
                <a:ext uri="{FF2B5EF4-FFF2-40B4-BE49-F238E27FC236}">
                  <a16:creationId xmlns:a16="http://schemas.microsoft.com/office/drawing/2014/main" id="{EF5ED76E-CD41-4077-96EA-41CBD8BDD11C}"/>
                </a:ext>
              </a:extLst>
            </p:cNvPr>
            <p:cNvSpPr>
              <a:spLocks/>
            </p:cNvSpPr>
            <p:nvPr/>
          </p:nvSpPr>
          <p:spPr bwMode="auto">
            <a:xfrm>
              <a:off x="4562439"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06" name="Freeform 30">
              <a:extLst>
                <a:ext uri="{FF2B5EF4-FFF2-40B4-BE49-F238E27FC236}">
                  <a16:creationId xmlns:a16="http://schemas.microsoft.com/office/drawing/2014/main" id="{B643B771-3F02-4492-8909-91C20695FB39}"/>
                </a:ext>
              </a:extLst>
            </p:cNvPr>
            <p:cNvSpPr>
              <a:spLocks/>
            </p:cNvSpPr>
            <p:nvPr/>
          </p:nvSpPr>
          <p:spPr bwMode="auto">
            <a:xfrm>
              <a:off x="488858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07" name="Freeform 31">
              <a:extLst>
                <a:ext uri="{FF2B5EF4-FFF2-40B4-BE49-F238E27FC236}">
                  <a16:creationId xmlns:a16="http://schemas.microsoft.com/office/drawing/2014/main" id="{7C910711-DE97-49BE-9F3A-493D1BA84559}"/>
                </a:ext>
              </a:extLst>
            </p:cNvPr>
            <p:cNvSpPr>
              <a:spLocks/>
            </p:cNvSpPr>
            <p:nvPr/>
          </p:nvSpPr>
          <p:spPr bwMode="auto">
            <a:xfrm>
              <a:off x="4340905"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08" name="Freeform 32">
              <a:extLst>
                <a:ext uri="{FF2B5EF4-FFF2-40B4-BE49-F238E27FC236}">
                  <a16:creationId xmlns:a16="http://schemas.microsoft.com/office/drawing/2014/main" id="{7EBFD03A-7F03-49F5-8A9F-F5BAF084DD41}"/>
                </a:ext>
              </a:extLst>
            </p:cNvPr>
            <p:cNvSpPr>
              <a:spLocks/>
            </p:cNvSpPr>
            <p:nvPr/>
          </p:nvSpPr>
          <p:spPr bwMode="auto">
            <a:xfrm>
              <a:off x="4669534"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09" name="Freeform 29">
              <a:extLst>
                <a:ext uri="{FF2B5EF4-FFF2-40B4-BE49-F238E27FC236}">
                  <a16:creationId xmlns:a16="http://schemas.microsoft.com/office/drawing/2014/main" id="{D494A738-34FD-468F-B1A6-A0751EAA0C39}"/>
                </a:ext>
              </a:extLst>
            </p:cNvPr>
            <p:cNvSpPr>
              <a:spLocks/>
            </p:cNvSpPr>
            <p:nvPr/>
          </p:nvSpPr>
          <p:spPr bwMode="auto">
            <a:xfrm>
              <a:off x="5217208"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10" name="Freeform 30">
              <a:extLst>
                <a:ext uri="{FF2B5EF4-FFF2-40B4-BE49-F238E27FC236}">
                  <a16:creationId xmlns:a16="http://schemas.microsoft.com/office/drawing/2014/main" id="{00CF7EBB-A68D-4D46-833D-77CBFB6D83B8}"/>
                </a:ext>
              </a:extLst>
            </p:cNvPr>
            <p:cNvSpPr>
              <a:spLocks/>
            </p:cNvSpPr>
            <p:nvPr/>
          </p:nvSpPr>
          <p:spPr bwMode="auto">
            <a:xfrm>
              <a:off x="5543348"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11" name="Freeform 31">
              <a:extLst>
                <a:ext uri="{FF2B5EF4-FFF2-40B4-BE49-F238E27FC236}">
                  <a16:creationId xmlns:a16="http://schemas.microsoft.com/office/drawing/2014/main" id="{13D89E70-CF19-4DC2-8B5A-E488D9A07EB2}"/>
                </a:ext>
              </a:extLst>
            </p:cNvPr>
            <p:cNvSpPr>
              <a:spLocks/>
            </p:cNvSpPr>
            <p:nvPr/>
          </p:nvSpPr>
          <p:spPr bwMode="auto">
            <a:xfrm>
              <a:off x="4995674"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12" name="Freeform 32">
              <a:extLst>
                <a:ext uri="{FF2B5EF4-FFF2-40B4-BE49-F238E27FC236}">
                  <a16:creationId xmlns:a16="http://schemas.microsoft.com/office/drawing/2014/main" id="{BB2506F0-880E-403A-A175-828C514323BF}"/>
                </a:ext>
              </a:extLst>
            </p:cNvPr>
            <p:cNvSpPr>
              <a:spLocks/>
            </p:cNvSpPr>
            <p:nvPr/>
          </p:nvSpPr>
          <p:spPr bwMode="auto">
            <a:xfrm>
              <a:off x="5324302"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13" name="Freeform 29">
              <a:extLst>
                <a:ext uri="{FF2B5EF4-FFF2-40B4-BE49-F238E27FC236}">
                  <a16:creationId xmlns:a16="http://schemas.microsoft.com/office/drawing/2014/main" id="{B36A7945-93EC-4AC0-A8B5-F584C83FC80E}"/>
                </a:ext>
              </a:extLst>
            </p:cNvPr>
            <p:cNvSpPr>
              <a:spLocks/>
            </p:cNvSpPr>
            <p:nvPr/>
          </p:nvSpPr>
          <p:spPr bwMode="auto">
            <a:xfrm>
              <a:off x="587197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14" name="Freeform 30">
              <a:extLst>
                <a:ext uri="{FF2B5EF4-FFF2-40B4-BE49-F238E27FC236}">
                  <a16:creationId xmlns:a16="http://schemas.microsoft.com/office/drawing/2014/main" id="{94F3BE54-CF55-4715-93E0-07EDF9C85C92}"/>
                </a:ext>
              </a:extLst>
            </p:cNvPr>
            <p:cNvSpPr>
              <a:spLocks/>
            </p:cNvSpPr>
            <p:nvPr/>
          </p:nvSpPr>
          <p:spPr bwMode="auto">
            <a:xfrm>
              <a:off x="6198118"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15" name="Freeform 31">
              <a:extLst>
                <a:ext uri="{FF2B5EF4-FFF2-40B4-BE49-F238E27FC236}">
                  <a16:creationId xmlns:a16="http://schemas.microsoft.com/office/drawing/2014/main" id="{8E46B78E-A285-423E-9040-19464771F1DF}"/>
                </a:ext>
              </a:extLst>
            </p:cNvPr>
            <p:cNvSpPr>
              <a:spLocks/>
            </p:cNvSpPr>
            <p:nvPr/>
          </p:nvSpPr>
          <p:spPr bwMode="auto">
            <a:xfrm>
              <a:off x="5650443"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16" name="Freeform 32">
              <a:extLst>
                <a:ext uri="{FF2B5EF4-FFF2-40B4-BE49-F238E27FC236}">
                  <a16:creationId xmlns:a16="http://schemas.microsoft.com/office/drawing/2014/main" id="{2C56820B-506F-4B5D-AA96-20CA08F46F6E}"/>
                </a:ext>
              </a:extLst>
            </p:cNvPr>
            <p:cNvSpPr>
              <a:spLocks/>
            </p:cNvSpPr>
            <p:nvPr/>
          </p:nvSpPr>
          <p:spPr bwMode="auto">
            <a:xfrm>
              <a:off x="5979071"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17" name="Freeform 587">
              <a:extLst>
                <a:ext uri="{FF2B5EF4-FFF2-40B4-BE49-F238E27FC236}">
                  <a16:creationId xmlns:a16="http://schemas.microsoft.com/office/drawing/2014/main" id="{60A72E68-97B2-4FE8-A919-C05B57021270}"/>
                </a:ext>
              </a:extLst>
            </p:cNvPr>
            <p:cNvSpPr>
              <a:spLocks/>
            </p:cNvSpPr>
            <p:nvPr/>
          </p:nvSpPr>
          <p:spPr bwMode="auto">
            <a:xfrm>
              <a:off x="652674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18" name="Freeform 588">
              <a:extLst>
                <a:ext uri="{FF2B5EF4-FFF2-40B4-BE49-F238E27FC236}">
                  <a16:creationId xmlns:a16="http://schemas.microsoft.com/office/drawing/2014/main" id="{E19CD37D-1A09-4493-9DD4-B10860880FD0}"/>
                </a:ext>
              </a:extLst>
            </p:cNvPr>
            <p:cNvSpPr>
              <a:spLocks/>
            </p:cNvSpPr>
            <p:nvPr/>
          </p:nvSpPr>
          <p:spPr bwMode="auto">
            <a:xfrm>
              <a:off x="685288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19" name="Freeform 589">
              <a:extLst>
                <a:ext uri="{FF2B5EF4-FFF2-40B4-BE49-F238E27FC236}">
                  <a16:creationId xmlns:a16="http://schemas.microsoft.com/office/drawing/2014/main" id="{F01B1AE9-EFD8-4759-8BD4-6BF7F985DF05}"/>
                </a:ext>
              </a:extLst>
            </p:cNvPr>
            <p:cNvSpPr>
              <a:spLocks/>
            </p:cNvSpPr>
            <p:nvPr/>
          </p:nvSpPr>
          <p:spPr bwMode="auto">
            <a:xfrm>
              <a:off x="6305212"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20" name="Freeform 590">
              <a:extLst>
                <a:ext uri="{FF2B5EF4-FFF2-40B4-BE49-F238E27FC236}">
                  <a16:creationId xmlns:a16="http://schemas.microsoft.com/office/drawing/2014/main" id="{6741E16C-7E75-4FDF-8BAE-1ACEC2364B27}"/>
                </a:ext>
              </a:extLst>
            </p:cNvPr>
            <p:cNvSpPr>
              <a:spLocks/>
            </p:cNvSpPr>
            <p:nvPr/>
          </p:nvSpPr>
          <p:spPr bwMode="auto">
            <a:xfrm>
              <a:off x="6633840"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21" name="Freeform 29">
              <a:extLst>
                <a:ext uri="{FF2B5EF4-FFF2-40B4-BE49-F238E27FC236}">
                  <a16:creationId xmlns:a16="http://schemas.microsoft.com/office/drawing/2014/main" id="{8A7B8F13-776E-48A7-982F-7E19A3B62B14}"/>
                </a:ext>
              </a:extLst>
            </p:cNvPr>
            <p:cNvSpPr>
              <a:spLocks/>
            </p:cNvSpPr>
            <p:nvPr/>
          </p:nvSpPr>
          <p:spPr bwMode="auto">
            <a:xfrm>
              <a:off x="718151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22" name="Freeform 31">
              <a:extLst>
                <a:ext uri="{FF2B5EF4-FFF2-40B4-BE49-F238E27FC236}">
                  <a16:creationId xmlns:a16="http://schemas.microsoft.com/office/drawing/2014/main" id="{86CC642A-BCB8-43C4-84D6-4F5EFCF59CDA}"/>
                </a:ext>
              </a:extLst>
            </p:cNvPr>
            <p:cNvSpPr>
              <a:spLocks/>
            </p:cNvSpPr>
            <p:nvPr/>
          </p:nvSpPr>
          <p:spPr bwMode="auto">
            <a:xfrm>
              <a:off x="6959981"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61" name="Freeform 29">
              <a:extLst>
                <a:ext uri="{FF2B5EF4-FFF2-40B4-BE49-F238E27FC236}">
                  <a16:creationId xmlns:a16="http://schemas.microsoft.com/office/drawing/2014/main" id="{1F0DC721-06CB-4895-97C7-CFA513A33F93}"/>
                </a:ext>
              </a:extLst>
            </p:cNvPr>
            <p:cNvSpPr>
              <a:spLocks/>
            </p:cNvSpPr>
            <p:nvPr/>
          </p:nvSpPr>
          <p:spPr bwMode="auto">
            <a:xfrm>
              <a:off x="751014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62" name="Freeform 30">
              <a:extLst>
                <a:ext uri="{FF2B5EF4-FFF2-40B4-BE49-F238E27FC236}">
                  <a16:creationId xmlns:a16="http://schemas.microsoft.com/office/drawing/2014/main" id="{7BBE000F-F956-4248-AE79-FAA2250BFB03}"/>
                </a:ext>
              </a:extLst>
            </p:cNvPr>
            <p:cNvSpPr>
              <a:spLocks/>
            </p:cNvSpPr>
            <p:nvPr/>
          </p:nvSpPr>
          <p:spPr bwMode="auto">
            <a:xfrm>
              <a:off x="7836283"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63" name="Freeform 31">
              <a:extLst>
                <a:ext uri="{FF2B5EF4-FFF2-40B4-BE49-F238E27FC236}">
                  <a16:creationId xmlns:a16="http://schemas.microsoft.com/office/drawing/2014/main" id="{9E868A4F-7720-485D-8680-ABD0BD046BA0}"/>
                </a:ext>
              </a:extLst>
            </p:cNvPr>
            <p:cNvSpPr>
              <a:spLocks/>
            </p:cNvSpPr>
            <p:nvPr/>
          </p:nvSpPr>
          <p:spPr bwMode="auto">
            <a:xfrm>
              <a:off x="7288609"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64" name="Freeform 32">
              <a:extLst>
                <a:ext uri="{FF2B5EF4-FFF2-40B4-BE49-F238E27FC236}">
                  <a16:creationId xmlns:a16="http://schemas.microsoft.com/office/drawing/2014/main" id="{D5AB9716-9331-467A-8B22-D8EC16B052C5}"/>
                </a:ext>
              </a:extLst>
            </p:cNvPr>
            <p:cNvSpPr>
              <a:spLocks/>
            </p:cNvSpPr>
            <p:nvPr/>
          </p:nvSpPr>
          <p:spPr bwMode="auto">
            <a:xfrm>
              <a:off x="7617237"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65" name="Freeform 29">
              <a:extLst>
                <a:ext uri="{FF2B5EF4-FFF2-40B4-BE49-F238E27FC236}">
                  <a16:creationId xmlns:a16="http://schemas.microsoft.com/office/drawing/2014/main" id="{187D1866-CC17-4F28-84AC-C4F6960138FD}"/>
                </a:ext>
              </a:extLst>
            </p:cNvPr>
            <p:cNvSpPr>
              <a:spLocks/>
            </p:cNvSpPr>
            <p:nvPr/>
          </p:nvSpPr>
          <p:spPr bwMode="auto">
            <a:xfrm>
              <a:off x="816491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66" name="Freeform 30">
              <a:extLst>
                <a:ext uri="{FF2B5EF4-FFF2-40B4-BE49-F238E27FC236}">
                  <a16:creationId xmlns:a16="http://schemas.microsoft.com/office/drawing/2014/main" id="{77D82381-D2E6-4D23-8EAD-EA1D7A852242}"/>
                </a:ext>
              </a:extLst>
            </p:cNvPr>
            <p:cNvSpPr>
              <a:spLocks/>
            </p:cNvSpPr>
            <p:nvPr/>
          </p:nvSpPr>
          <p:spPr bwMode="auto">
            <a:xfrm>
              <a:off x="849105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67" name="Freeform 31">
              <a:extLst>
                <a:ext uri="{FF2B5EF4-FFF2-40B4-BE49-F238E27FC236}">
                  <a16:creationId xmlns:a16="http://schemas.microsoft.com/office/drawing/2014/main" id="{C30FB653-C91F-43C2-A880-21733D398CD0}"/>
                </a:ext>
              </a:extLst>
            </p:cNvPr>
            <p:cNvSpPr>
              <a:spLocks/>
            </p:cNvSpPr>
            <p:nvPr/>
          </p:nvSpPr>
          <p:spPr bwMode="auto">
            <a:xfrm>
              <a:off x="7943378"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68" name="Freeform 32">
              <a:extLst>
                <a:ext uri="{FF2B5EF4-FFF2-40B4-BE49-F238E27FC236}">
                  <a16:creationId xmlns:a16="http://schemas.microsoft.com/office/drawing/2014/main" id="{E03D883A-65C9-49B0-B55C-1AA52EA51A0A}"/>
                </a:ext>
              </a:extLst>
            </p:cNvPr>
            <p:cNvSpPr>
              <a:spLocks/>
            </p:cNvSpPr>
            <p:nvPr/>
          </p:nvSpPr>
          <p:spPr bwMode="auto">
            <a:xfrm>
              <a:off x="8272007"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69" name="Freeform 29">
              <a:extLst>
                <a:ext uri="{FF2B5EF4-FFF2-40B4-BE49-F238E27FC236}">
                  <a16:creationId xmlns:a16="http://schemas.microsoft.com/office/drawing/2014/main" id="{F5759E49-4355-44D0-A50C-ECA250677FE0}"/>
                </a:ext>
              </a:extLst>
            </p:cNvPr>
            <p:cNvSpPr>
              <a:spLocks/>
            </p:cNvSpPr>
            <p:nvPr/>
          </p:nvSpPr>
          <p:spPr bwMode="auto">
            <a:xfrm>
              <a:off x="881968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70" name="Freeform 30">
              <a:extLst>
                <a:ext uri="{FF2B5EF4-FFF2-40B4-BE49-F238E27FC236}">
                  <a16:creationId xmlns:a16="http://schemas.microsoft.com/office/drawing/2014/main" id="{08FFCCA9-495E-4AED-B062-7911EC56B10A}"/>
                </a:ext>
              </a:extLst>
            </p:cNvPr>
            <p:cNvSpPr>
              <a:spLocks/>
            </p:cNvSpPr>
            <p:nvPr/>
          </p:nvSpPr>
          <p:spPr bwMode="auto">
            <a:xfrm>
              <a:off x="9145821"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71" name="Freeform 31">
              <a:extLst>
                <a:ext uri="{FF2B5EF4-FFF2-40B4-BE49-F238E27FC236}">
                  <a16:creationId xmlns:a16="http://schemas.microsoft.com/office/drawing/2014/main" id="{CE77C841-2D0B-4BCA-A931-AE1F02EE6ACC}"/>
                </a:ext>
              </a:extLst>
            </p:cNvPr>
            <p:cNvSpPr>
              <a:spLocks/>
            </p:cNvSpPr>
            <p:nvPr/>
          </p:nvSpPr>
          <p:spPr bwMode="auto">
            <a:xfrm>
              <a:off x="8598147"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72" name="Freeform 32">
              <a:extLst>
                <a:ext uri="{FF2B5EF4-FFF2-40B4-BE49-F238E27FC236}">
                  <a16:creationId xmlns:a16="http://schemas.microsoft.com/office/drawing/2014/main" id="{8CBD0AE1-AFDF-4F0C-BC5C-5F8C73655D41}"/>
                </a:ext>
              </a:extLst>
            </p:cNvPr>
            <p:cNvSpPr>
              <a:spLocks/>
            </p:cNvSpPr>
            <p:nvPr/>
          </p:nvSpPr>
          <p:spPr bwMode="auto">
            <a:xfrm>
              <a:off x="8926774"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73" name="Freeform 29">
              <a:extLst>
                <a:ext uri="{FF2B5EF4-FFF2-40B4-BE49-F238E27FC236}">
                  <a16:creationId xmlns:a16="http://schemas.microsoft.com/office/drawing/2014/main" id="{ECF61FA9-98DB-4C15-A42F-3557A73ECB49}"/>
                </a:ext>
              </a:extLst>
            </p:cNvPr>
            <p:cNvSpPr>
              <a:spLocks/>
            </p:cNvSpPr>
            <p:nvPr/>
          </p:nvSpPr>
          <p:spPr bwMode="auto">
            <a:xfrm>
              <a:off x="947445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74" name="Freeform 30">
              <a:extLst>
                <a:ext uri="{FF2B5EF4-FFF2-40B4-BE49-F238E27FC236}">
                  <a16:creationId xmlns:a16="http://schemas.microsoft.com/office/drawing/2014/main" id="{01894596-216F-4ED4-99D6-8BCB72EB0292}"/>
                </a:ext>
              </a:extLst>
            </p:cNvPr>
            <p:cNvSpPr>
              <a:spLocks/>
            </p:cNvSpPr>
            <p:nvPr/>
          </p:nvSpPr>
          <p:spPr bwMode="auto">
            <a:xfrm>
              <a:off x="9800591"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75" name="Freeform 31">
              <a:extLst>
                <a:ext uri="{FF2B5EF4-FFF2-40B4-BE49-F238E27FC236}">
                  <a16:creationId xmlns:a16="http://schemas.microsoft.com/office/drawing/2014/main" id="{E9351B07-5963-4E4C-BA2E-597CDA99B928}"/>
                </a:ext>
              </a:extLst>
            </p:cNvPr>
            <p:cNvSpPr>
              <a:spLocks/>
            </p:cNvSpPr>
            <p:nvPr/>
          </p:nvSpPr>
          <p:spPr bwMode="auto">
            <a:xfrm>
              <a:off x="9252915"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76" name="Freeform 32">
              <a:extLst>
                <a:ext uri="{FF2B5EF4-FFF2-40B4-BE49-F238E27FC236}">
                  <a16:creationId xmlns:a16="http://schemas.microsoft.com/office/drawing/2014/main" id="{086CF589-8B94-4072-8E27-A7FDEAF06125}"/>
                </a:ext>
              </a:extLst>
            </p:cNvPr>
            <p:cNvSpPr>
              <a:spLocks/>
            </p:cNvSpPr>
            <p:nvPr/>
          </p:nvSpPr>
          <p:spPr bwMode="auto">
            <a:xfrm>
              <a:off x="9581544"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77" name="Freeform 447">
              <a:extLst>
                <a:ext uri="{FF2B5EF4-FFF2-40B4-BE49-F238E27FC236}">
                  <a16:creationId xmlns:a16="http://schemas.microsoft.com/office/drawing/2014/main" id="{0317F46C-DCD4-4A28-ACFA-6A51661C727B}"/>
                </a:ext>
              </a:extLst>
            </p:cNvPr>
            <p:cNvSpPr>
              <a:spLocks/>
            </p:cNvSpPr>
            <p:nvPr/>
          </p:nvSpPr>
          <p:spPr bwMode="auto">
            <a:xfrm>
              <a:off x="10129218"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78" name="Freeform 448">
              <a:extLst>
                <a:ext uri="{FF2B5EF4-FFF2-40B4-BE49-F238E27FC236}">
                  <a16:creationId xmlns:a16="http://schemas.microsoft.com/office/drawing/2014/main" id="{406FCB8A-1D2B-4BDA-9DB2-70553389C2CA}"/>
                </a:ext>
              </a:extLst>
            </p:cNvPr>
            <p:cNvSpPr>
              <a:spLocks/>
            </p:cNvSpPr>
            <p:nvPr/>
          </p:nvSpPr>
          <p:spPr bwMode="auto">
            <a:xfrm>
              <a:off x="1045536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79" name="Freeform 449">
              <a:extLst>
                <a:ext uri="{FF2B5EF4-FFF2-40B4-BE49-F238E27FC236}">
                  <a16:creationId xmlns:a16="http://schemas.microsoft.com/office/drawing/2014/main" id="{A990AE18-0C76-46C2-B0F6-C3BD8866B051}"/>
                </a:ext>
              </a:extLst>
            </p:cNvPr>
            <p:cNvSpPr>
              <a:spLocks/>
            </p:cNvSpPr>
            <p:nvPr/>
          </p:nvSpPr>
          <p:spPr bwMode="auto">
            <a:xfrm>
              <a:off x="9907685"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80" name="Freeform 450">
              <a:extLst>
                <a:ext uri="{FF2B5EF4-FFF2-40B4-BE49-F238E27FC236}">
                  <a16:creationId xmlns:a16="http://schemas.microsoft.com/office/drawing/2014/main" id="{3B9FF01A-935E-455C-8E64-06251772D562}"/>
                </a:ext>
              </a:extLst>
            </p:cNvPr>
            <p:cNvSpPr>
              <a:spLocks/>
            </p:cNvSpPr>
            <p:nvPr/>
          </p:nvSpPr>
          <p:spPr bwMode="auto">
            <a:xfrm>
              <a:off x="10236312"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81" name="Freeform 29">
              <a:extLst>
                <a:ext uri="{FF2B5EF4-FFF2-40B4-BE49-F238E27FC236}">
                  <a16:creationId xmlns:a16="http://schemas.microsoft.com/office/drawing/2014/main" id="{D88D0A07-AF69-42C3-BBAA-1A836D937682}"/>
                </a:ext>
              </a:extLst>
            </p:cNvPr>
            <p:cNvSpPr>
              <a:spLocks/>
            </p:cNvSpPr>
            <p:nvPr/>
          </p:nvSpPr>
          <p:spPr bwMode="auto">
            <a:xfrm>
              <a:off x="1078398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82" name="Freeform 31">
              <a:extLst>
                <a:ext uri="{FF2B5EF4-FFF2-40B4-BE49-F238E27FC236}">
                  <a16:creationId xmlns:a16="http://schemas.microsoft.com/office/drawing/2014/main" id="{B21D54DB-4207-4062-BBD2-FBFC00E6324C}"/>
                </a:ext>
              </a:extLst>
            </p:cNvPr>
            <p:cNvSpPr>
              <a:spLocks/>
            </p:cNvSpPr>
            <p:nvPr/>
          </p:nvSpPr>
          <p:spPr bwMode="auto">
            <a:xfrm>
              <a:off x="10562454"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83" name="Freeform 29">
              <a:extLst>
                <a:ext uri="{FF2B5EF4-FFF2-40B4-BE49-F238E27FC236}">
                  <a16:creationId xmlns:a16="http://schemas.microsoft.com/office/drawing/2014/main" id="{3A2A451F-9689-4B14-BA58-2F1788849E8A}"/>
                </a:ext>
              </a:extLst>
            </p:cNvPr>
            <p:cNvSpPr>
              <a:spLocks/>
            </p:cNvSpPr>
            <p:nvPr/>
          </p:nvSpPr>
          <p:spPr bwMode="auto">
            <a:xfrm>
              <a:off x="1111261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84" name="Freeform 30">
              <a:extLst>
                <a:ext uri="{FF2B5EF4-FFF2-40B4-BE49-F238E27FC236}">
                  <a16:creationId xmlns:a16="http://schemas.microsoft.com/office/drawing/2014/main" id="{3EC5D921-246F-4E9A-8C38-DBDB5938281C}"/>
                </a:ext>
              </a:extLst>
            </p:cNvPr>
            <p:cNvSpPr>
              <a:spLocks/>
            </p:cNvSpPr>
            <p:nvPr/>
          </p:nvSpPr>
          <p:spPr bwMode="auto">
            <a:xfrm>
              <a:off x="1143875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85" name="Freeform 31">
              <a:extLst>
                <a:ext uri="{FF2B5EF4-FFF2-40B4-BE49-F238E27FC236}">
                  <a16:creationId xmlns:a16="http://schemas.microsoft.com/office/drawing/2014/main" id="{0538CF54-7ACC-4114-B43B-7A4D41726124}"/>
                </a:ext>
              </a:extLst>
            </p:cNvPr>
            <p:cNvSpPr>
              <a:spLocks/>
            </p:cNvSpPr>
            <p:nvPr/>
          </p:nvSpPr>
          <p:spPr bwMode="auto">
            <a:xfrm>
              <a:off x="10891083"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86" name="Freeform 32">
              <a:extLst>
                <a:ext uri="{FF2B5EF4-FFF2-40B4-BE49-F238E27FC236}">
                  <a16:creationId xmlns:a16="http://schemas.microsoft.com/office/drawing/2014/main" id="{11E301F6-776B-4BF8-9A6D-011F38358588}"/>
                </a:ext>
              </a:extLst>
            </p:cNvPr>
            <p:cNvSpPr>
              <a:spLocks/>
            </p:cNvSpPr>
            <p:nvPr/>
          </p:nvSpPr>
          <p:spPr bwMode="auto">
            <a:xfrm>
              <a:off x="11219710"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87" name="Freeform 29">
              <a:extLst>
                <a:ext uri="{FF2B5EF4-FFF2-40B4-BE49-F238E27FC236}">
                  <a16:creationId xmlns:a16="http://schemas.microsoft.com/office/drawing/2014/main" id="{E194C7E7-2518-4B40-B443-EC4BF865E473}"/>
                </a:ext>
              </a:extLst>
            </p:cNvPr>
            <p:cNvSpPr>
              <a:spLocks/>
            </p:cNvSpPr>
            <p:nvPr/>
          </p:nvSpPr>
          <p:spPr bwMode="auto">
            <a:xfrm>
              <a:off x="1176738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88" name="Freeform 30">
              <a:extLst>
                <a:ext uri="{FF2B5EF4-FFF2-40B4-BE49-F238E27FC236}">
                  <a16:creationId xmlns:a16="http://schemas.microsoft.com/office/drawing/2014/main" id="{8C421192-7469-48F1-A5C0-A4C2F92271D9}"/>
                </a:ext>
              </a:extLst>
            </p:cNvPr>
            <p:cNvSpPr>
              <a:spLocks/>
            </p:cNvSpPr>
            <p:nvPr/>
          </p:nvSpPr>
          <p:spPr bwMode="auto">
            <a:xfrm>
              <a:off x="12093526"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89" name="Freeform 31">
              <a:extLst>
                <a:ext uri="{FF2B5EF4-FFF2-40B4-BE49-F238E27FC236}">
                  <a16:creationId xmlns:a16="http://schemas.microsoft.com/office/drawing/2014/main" id="{4A565FE3-8B6C-4260-8F35-A2F21F04645A}"/>
                </a:ext>
              </a:extLst>
            </p:cNvPr>
            <p:cNvSpPr>
              <a:spLocks/>
            </p:cNvSpPr>
            <p:nvPr/>
          </p:nvSpPr>
          <p:spPr bwMode="auto">
            <a:xfrm>
              <a:off x="11545852"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90" name="Freeform 32">
              <a:extLst>
                <a:ext uri="{FF2B5EF4-FFF2-40B4-BE49-F238E27FC236}">
                  <a16:creationId xmlns:a16="http://schemas.microsoft.com/office/drawing/2014/main" id="{19C1CE71-EF7F-461D-A55F-4B5B95F0A3CF}"/>
                </a:ext>
              </a:extLst>
            </p:cNvPr>
            <p:cNvSpPr>
              <a:spLocks/>
            </p:cNvSpPr>
            <p:nvPr/>
          </p:nvSpPr>
          <p:spPr bwMode="auto">
            <a:xfrm>
              <a:off x="11874480"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814" name="Group 1813">
            <a:extLst>
              <a:ext uri="{FF2B5EF4-FFF2-40B4-BE49-F238E27FC236}">
                <a16:creationId xmlns:a16="http://schemas.microsoft.com/office/drawing/2014/main" id="{CCBAA3F1-F5D7-47E2-8204-499FF31AC1BA}"/>
              </a:ext>
            </a:extLst>
          </p:cNvPr>
          <p:cNvGrpSpPr/>
          <p:nvPr userDrawn="1"/>
        </p:nvGrpSpPr>
        <p:grpSpPr>
          <a:xfrm>
            <a:off x="85342" y="5297858"/>
            <a:ext cx="12250686" cy="180153"/>
            <a:chOff x="83664" y="5136234"/>
            <a:chExt cx="12009863" cy="176637"/>
          </a:xfrm>
        </p:grpSpPr>
        <p:sp>
          <p:nvSpPr>
            <p:cNvPr id="1215" name="Freeform 29">
              <a:extLst>
                <a:ext uri="{FF2B5EF4-FFF2-40B4-BE49-F238E27FC236}">
                  <a16:creationId xmlns:a16="http://schemas.microsoft.com/office/drawing/2014/main" id="{B7180539-6EAC-4B74-A6A7-F4DECCA880BA}"/>
                </a:ext>
              </a:extLst>
            </p:cNvPr>
            <p:cNvSpPr>
              <a:spLocks/>
            </p:cNvSpPr>
            <p:nvPr userDrawn="1"/>
          </p:nvSpPr>
          <p:spPr bwMode="auto">
            <a:xfrm flipH="1">
              <a:off x="11871994"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16" name="Freeform 30">
              <a:extLst>
                <a:ext uri="{FF2B5EF4-FFF2-40B4-BE49-F238E27FC236}">
                  <a16:creationId xmlns:a16="http://schemas.microsoft.com/office/drawing/2014/main" id="{B62EA37B-DD12-4FE2-91C5-586774DCC3BA}"/>
                </a:ext>
              </a:extLst>
            </p:cNvPr>
            <p:cNvSpPr>
              <a:spLocks/>
            </p:cNvSpPr>
            <p:nvPr userDrawn="1"/>
          </p:nvSpPr>
          <p:spPr bwMode="auto">
            <a:xfrm flipH="1">
              <a:off x="1154585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17" name="Freeform 31">
              <a:extLst>
                <a:ext uri="{FF2B5EF4-FFF2-40B4-BE49-F238E27FC236}">
                  <a16:creationId xmlns:a16="http://schemas.microsoft.com/office/drawing/2014/main" id="{7F5008A2-6C9C-4237-A669-D9420637A316}"/>
                </a:ext>
              </a:extLst>
            </p:cNvPr>
            <p:cNvSpPr>
              <a:spLocks/>
            </p:cNvSpPr>
            <p:nvPr userDrawn="1"/>
          </p:nvSpPr>
          <p:spPr bwMode="auto">
            <a:xfrm flipH="1">
              <a:off x="11979088"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18" name="Freeform 32">
              <a:extLst>
                <a:ext uri="{FF2B5EF4-FFF2-40B4-BE49-F238E27FC236}">
                  <a16:creationId xmlns:a16="http://schemas.microsoft.com/office/drawing/2014/main" id="{92B85CBB-6218-48C7-A6AD-1224322FBCF5}"/>
                </a:ext>
              </a:extLst>
            </p:cNvPr>
            <p:cNvSpPr>
              <a:spLocks/>
            </p:cNvSpPr>
            <p:nvPr userDrawn="1"/>
          </p:nvSpPr>
          <p:spPr bwMode="auto">
            <a:xfrm flipH="1">
              <a:off x="11652948"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19" name="Freeform 29">
              <a:extLst>
                <a:ext uri="{FF2B5EF4-FFF2-40B4-BE49-F238E27FC236}">
                  <a16:creationId xmlns:a16="http://schemas.microsoft.com/office/drawing/2014/main" id="{D30576A8-C16A-4494-9C99-9E55DFB4A976}"/>
                </a:ext>
              </a:extLst>
            </p:cNvPr>
            <p:cNvSpPr>
              <a:spLocks/>
            </p:cNvSpPr>
            <p:nvPr userDrawn="1"/>
          </p:nvSpPr>
          <p:spPr bwMode="auto">
            <a:xfrm flipH="1">
              <a:off x="11217224"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20" name="Freeform 30">
              <a:extLst>
                <a:ext uri="{FF2B5EF4-FFF2-40B4-BE49-F238E27FC236}">
                  <a16:creationId xmlns:a16="http://schemas.microsoft.com/office/drawing/2014/main" id="{E42AB3B1-E898-47A3-BCC3-2CA29B9BA03E}"/>
                </a:ext>
              </a:extLst>
            </p:cNvPr>
            <p:cNvSpPr>
              <a:spLocks/>
            </p:cNvSpPr>
            <p:nvPr userDrawn="1"/>
          </p:nvSpPr>
          <p:spPr bwMode="auto">
            <a:xfrm flipH="1">
              <a:off x="10891084"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21" name="Freeform 31">
              <a:extLst>
                <a:ext uri="{FF2B5EF4-FFF2-40B4-BE49-F238E27FC236}">
                  <a16:creationId xmlns:a16="http://schemas.microsoft.com/office/drawing/2014/main" id="{D672A6A7-B2CC-49D7-869D-2F1C046A2C79}"/>
                </a:ext>
              </a:extLst>
            </p:cNvPr>
            <p:cNvSpPr>
              <a:spLocks/>
            </p:cNvSpPr>
            <p:nvPr userDrawn="1"/>
          </p:nvSpPr>
          <p:spPr bwMode="auto">
            <a:xfrm flipH="1">
              <a:off x="11324319"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22" name="Freeform 32">
              <a:extLst>
                <a:ext uri="{FF2B5EF4-FFF2-40B4-BE49-F238E27FC236}">
                  <a16:creationId xmlns:a16="http://schemas.microsoft.com/office/drawing/2014/main" id="{CA440D9D-F6B1-4284-B053-79582A5005F4}"/>
                </a:ext>
              </a:extLst>
            </p:cNvPr>
            <p:cNvSpPr>
              <a:spLocks/>
            </p:cNvSpPr>
            <p:nvPr userDrawn="1"/>
          </p:nvSpPr>
          <p:spPr bwMode="auto">
            <a:xfrm flipH="1">
              <a:off x="10998178"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23" name="Freeform 29">
              <a:extLst>
                <a:ext uri="{FF2B5EF4-FFF2-40B4-BE49-F238E27FC236}">
                  <a16:creationId xmlns:a16="http://schemas.microsoft.com/office/drawing/2014/main" id="{11425CF2-DB33-450A-85AF-5A9F828EE545}"/>
                </a:ext>
              </a:extLst>
            </p:cNvPr>
            <p:cNvSpPr>
              <a:spLocks/>
            </p:cNvSpPr>
            <p:nvPr userDrawn="1"/>
          </p:nvSpPr>
          <p:spPr bwMode="auto">
            <a:xfrm flipH="1">
              <a:off x="10562456"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24" name="Freeform 30">
              <a:extLst>
                <a:ext uri="{FF2B5EF4-FFF2-40B4-BE49-F238E27FC236}">
                  <a16:creationId xmlns:a16="http://schemas.microsoft.com/office/drawing/2014/main" id="{E3F18B23-2B04-493F-8561-921707C7598F}"/>
                </a:ext>
              </a:extLst>
            </p:cNvPr>
            <p:cNvSpPr>
              <a:spLocks/>
            </p:cNvSpPr>
            <p:nvPr userDrawn="1"/>
          </p:nvSpPr>
          <p:spPr bwMode="auto">
            <a:xfrm flipH="1">
              <a:off x="1023631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25" name="Freeform 31">
              <a:extLst>
                <a:ext uri="{FF2B5EF4-FFF2-40B4-BE49-F238E27FC236}">
                  <a16:creationId xmlns:a16="http://schemas.microsoft.com/office/drawing/2014/main" id="{26B6FDFF-BB6F-488C-B6CC-FF1B0C835742}"/>
                </a:ext>
              </a:extLst>
            </p:cNvPr>
            <p:cNvSpPr>
              <a:spLocks/>
            </p:cNvSpPr>
            <p:nvPr userDrawn="1"/>
          </p:nvSpPr>
          <p:spPr bwMode="auto">
            <a:xfrm flipH="1">
              <a:off x="10669550"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26" name="Freeform 32">
              <a:extLst>
                <a:ext uri="{FF2B5EF4-FFF2-40B4-BE49-F238E27FC236}">
                  <a16:creationId xmlns:a16="http://schemas.microsoft.com/office/drawing/2014/main" id="{5819D564-E20E-4922-AA51-4052BBCFA025}"/>
                </a:ext>
              </a:extLst>
            </p:cNvPr>
            <p:cNvSpPr>
              <a:spLocks/>
            </p:cNvSpPr>
            <p:nvPr userDrawn="1"/>
          </p:nvSpPr>
          <p:spPr bwMode="auto">
            <a:xfrm flipH="1">
              <a:off x="10343410"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27" name="Freeform 29">
              <a:extLst>
                <a:ext uri="{FF2B5EF4-FFF2-40B4-BE49-F238E27FC236}">
                  <a16:creationId xmlns:a16="http://schemas.microsoft.com/office/drawing/2014/main" id="{2722FE24-1D72-4D6E-AF53-6128141A9D13}"/>
                </a:ext>
              </a:extLst>
            </p:cNvPr>
            <p:cNvSpPr>
              <a:spLocks/>
            </p:cNvSpPr>
            <p:nvPr userDrawn="1"/>
          </p:nvSpPr>
          <p:spPr bwMode="auto">
            <a:xfrm flipH="1">
              <a:off x="9907687"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28" name="Freeform 30">
              <a:extLst>
                <a:ext uri="{FF2B5EF4-FFF2-40B4-BE49-F238E27FC236}">
                  <a16:creationId xmlns:a16="http://schemas.microsoft.com/office/drawing/2014/main" id="{B8FD79A5-BF8A-4DC2-BC5B-24064D68FDDB}"/>
                </a:ext>
              </a:extLst>
            </p:cNvPr>
            <p:cNvSpPr>
              <a:spLocks/>
            </p:cNvSpPr>
            <p:nvPr userDrawn="1"/>
          </p:nvSpPr>
          <p:spPr bwMode="auto">
            <a:xfrm flipH="1">
              <a:off x="9581546"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29" name="Freeform 31">
              <a:extLst>
                <a:ext uri="{FF2B5EF4-FFF2-40B4-BE49-F238E27FC236}">
                  <a16:creationId xmlns:a16="http://schemas.microsoft.com/office/drawing/2014/main" id="{C20D4256-ADDE-4906-A707-F86AFE339B05}"/>
                </a:ext>
              </a:extLst>
            </p:cNvPr>
            <p:cNvSpPr>
              <a:spLocks/>
            </p:cNvSpPr>
            <p:nvPr userDrawn="1"/>
          </p:nvSpPr>
          <p:spPr bwMode="auto">
            <a:xfrm flipH="1">
              <a:off x="10014782"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30" name="Freeform 32">
              <a:extLst>
                <a:ext uri="{FF2B5EF4-FFF2-40B4-BE49-F238E27FC236}">
                  <a16:creationId xmlns:a16="http://schemas.microsoft.com/office/drawing/2014/main" id="{36A07B05-4B2F-40C4-96C8-776D77370D32}"/>
                </a:ext>
              </a:extLst>
            </p:cNvPr>
            <p:cNvSpPr>
              <a:spLocks/>
            </p:cNvSpPr>
            <p:nvPr userDrawn="1"/>
          </p:nvSpPr>
          <p:spPr bwMode="auto">
            <a:xfrm flipH="1">
              <a:off x="9688641"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31" name="Freeform 477">
              <a:extLst>
                <a:ext uri="{FF2B5EF4-FFF2-40B4-BE49-F238E27FC236}">
                  <a16:creationId xmlns:a16="http://schemas.microsoft.com/office/drawing/2014/main" id="{0E0FB12E-55F4-4E15-BF1A-360075039829}"/>
                </a:ext>
              </a:extLst>
            </p:cNvPr>
            <p:cNvSpPr>
              <a:spLocks/>
            </p:cNvSpPr>
            <p:nvPr userDrawn="1"/>
          </p:nvSpPr>
          <p:spPr bwMode="auto">
            <a:xfrm flipH="1">
              <a:off x="925291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32" name="Freeform 478">
              <a:extLst>
                <a:ext uri="{FF2B5EF4-FFF2-40B4-BE49-F238E27FC236}">
                  <a16:creationId xmlns:a16="http://schemas.microsoft.com/office/drawing/2014/main" id="{C0C1A34B-06B6-4E43-AE56-DC6602E381FD}"/>
                </a:ext>
              </a:extLst>
            </p:cNvPr>
            <p:cNvSpPr>
              <a:spLocks/>
            </p:cNvSpPr>
            <p:nvPr userDrawn="1"/>
          </p:nvSpPr>
          <p:spPr bwMode="auto">
            <a:xfrm flipH="1">
              <a:off x="8926777"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33" name="Freeform 479">
              <a:extLst>
                <a:ext uri="{FF2B5EF4-FFF2-40B4-BE49-F238E27FC236}">
                  <a16:creationId xmlns:a16="http://schemas.microsoft.com/office/drawing/2014/main" id="{DDC70FAC-4DFF-4A62-A963-DDEF4052ACCB}"/>
                </a:ext>
              </a:extLst>
            </p:cNvPr>
            <p:cNvSpPr>
              <a:spLocks/>
            </p:cNvSpPr>
            <p:nvPr userDrawn="1"/>
          </p:nvSpPr>
          <p:spPr bwMode="auto">
            <a:xfrm flipH="1">
              <a:off x="9360012"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34" name="Freeform 480">
              <a:extLst>
                <a:ext uri="{FF2B5EF4-FFF2-40B4-BE49-F238E27FC236}">
                  <a16:creationId xmlns:a16="http://schemas.microsoft.com/office/drawing/2014/main" id="{60460DC1-CD61-456C-9EE1-21C9215B31FE}"/>
                </a:ext>
              </a:extLst>
            </p:cNvPr>
            <p:cNvSpPr>
              <a:spLocks/>
            </p:cNvSpPr>
            <p:nvPr userDrawn="1"/>
          </p:nvSpPr>
          <p:spPr bwMode="auto">
            <a:xfrm flipH="1">
              <a:off x="9033872"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35" name="Freeform 29">
              <a:extLst>
                <a:ext uri="{FF2B5EF4-FFF2-40B4-BE49-F238E27FC236}">
                  <a16:creationId xmlns:a16="http://schemas.microsoft.com/office/drawing/2014/main" id="{DF96326A-8A37-4BC7-867D-C9B8879D9199}"/>
                </a:ext>
              </a:extLst>
            </p:cNvPr>
            <p:cNvSpPr>
              <a:spLocks/>
            </p:cNvSpPr>
            <p:nvPr userDrawn="1"/>
          </p:nvSpPr>
          <p:spPr bwMode="auto">
            <a:xfrm flipH="1">
              <a:off x="859814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36" name="Freeform 31">
              <a:extLst>
                <a:ext uri="{FF2B5EF4-FFF2-40B4-BE49-F238E27FC236}">
                  <a16:creationId xmlns:a16="http://schemas.microsoft.com/office/drawing/2014/main" id="{4089E109-C701-4E02-BBE1-4D4BB79D76CD}"/>
                </a:ext>
              </a:extLst>
            </p:cNvPr>
            <p:cNvSpPr>
              <a:spLocks/>
            </p:cNvSpPr>
            <p:nvPr userDrawn="1"/>
          </p:nvSpPr>
          <p:spPr bwMode="auto">
            <a:xfrm flipH="1">
              <a:off x="8705243"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37" name="Freeform 29">
              <a:extLst>
                <a:ext uri="{FF2B5EF4-FFF2-40B4-BE49-F238E27FC236}">
                  <a16:creationId xmlns:a16="http://schemas.microsoft.com/office/drawing/2014/main" id="{8E6722DC-52FD-49D8-80A8-D4B70250D3A3}"/>
                </a:ext>
              </a:extLst>
            </p:cNvPr>
            <p:cNvSpPr>
              <a:spLocks/>
            </p:cNvSpPr>
            <p:nvPr userDrawn="1"/>
          </p:nvSpPr>
          <p:spPr bwMode="auto">
            <a:xfrm flipH="1">
              <a:off x="826952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38" name="Freeform 30">
              <a:extLst>
                <a:ext uri="{FF2B5EF4-FFF2-40B4-BE49-F238E27FC236}">
                  <a16:creationId xmlns:a16="http://schemas.microsoft.com/office/drawing/2014/main" id="{27F496D1-3FD0-42DD-8D9E-B188CCA88F96}"/>
                </a:ext>
              </a:extLst>
            </p:cNvPr>
            <p:cNvSpPr>
              <a:spLocks/>
            </p:cNvSpPr>
            <p:nvPr userDrawn="1"/>
          </p:nvSpPr>
          <p:spPr bwMode="auto">
            <a:xfrm flipH="1">
              <a:off x="7943379"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39" name="Freeform 31">
              <a:extLst>
                <a:ext uri="{FF2B5EF4-FFF2-40B4-BE49-F238E27FC236}">
                  <a16:creationId xmlns:a16="http://schemas.microsoft.com/office/drawing/2014/main" id="{8E4A8A6B-ADF8-41E7-AAD3-E96BC9962EBD}"/>
                </a:ext>
              </a:extLst>
            </p:cNvPr>
            <p:cNvSpPr>
              <a:spLocks/>
            </p:cNvSpPr>
            <p:nvPr userDrawn="1"/>
          </p:nvSpPr>
          <p:spPr bwMode="auto">
            <a:xfrm flipH="1">
              <a:off x="8376614"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40" name="Freeform 32">
              <a:extLst>
                <a:ext uri="{FF2B5EF4-FFF2-40B4-BE49-F238E27FC236}">
                  <a16:creationId xmlns:a16="http://schemas.microsoft.com/office/drawing/2014/main" id="{881371C4-F13A-4BDD-87B1-1F7401A9AA32}"/>
                </a:ext>
              </a:extLst>
            </p:cNvPr>
            <p:cNvSpPr>
              <a:spLocks/>
            </p:cNvSpPr>
            <p:nvPr userDrawn="1"/>
          </p:nvSpPr>
          <p:spPr bwMode="auto">
            <a:xfrm flipH="1">
              <a:off x="8050474"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41" name="Freeform 29">
              <a:extLst>
                <a:ext uri="{FF2B5EF4-FFF2-40B4-BE49-F238E27FC236}">
                  <a16:creationId xmlns:a16="http://schemas.microsoft.com/office/drawing/2014/main" id="{2A637B4F-5C67-45C1-B3F7-F43BA8FC9AE9}"/>
                </a:ext>
              </a:extLst>
            </p:cNvPr>
            <p:cNvSpPr>
              <a:spLocks/>
            </p:cNvSpPr>
            <p:nvPr userDrawn="1"/>
          </p:nvSpPr>
          <p:spPr bwMode="auto">
            <a:xfrm flipH="1">
              <a:off x="7614751"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42" name="Freeform 30">
              <a:extLst>
                <a:ext uri="{FF2B5EF4-FFF2-40B4-BE49-F238E27FC236}">
                  <a16:creationId xmlns:a16="http://schemas.microsoft.com/office/drawing/2014/main" id="{1D0DF89F-0D4B-41A5-991C-C435033F484C}"/>
                </a:ext>
              </a:extLst>
            </p:cNvPr>
            <p:cNvSpPr>
              <a:spLocks/>
            </p:cNvSpPr>
            <p:nvPr userDrawn="1"/>
          </p:nvSpPr>
          <p:spPr bwMode="auto">
            <a:xfrm flipH="1">
              <a:off x="728861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43" name="Freeform 31">
              <a:extLst>
                <a:ext uri="{FF2B5EF4-FFF2-40B4-BE49-F238E27FC236}">
                  <a16:creationId xmlns:a16="http://schemas.microsoft.com/office/drawing/2014/main" id="{72777DA5-4F10-4541-8FDF-4466FA4F8EA2}"/>
                </a:ext>
              </a:extLst>
            </p:cNvPr>
            <p:cNvSpPr>
              <a:spLocks/>
            </p:cNvSpPr>
            <p:nvPr userDrawn="1"/>
          </p:nvSpPr>
          <p:spPr bwMode="auto">
            <a:xfrm flipH="1">
              <a:off x="7721846"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44" name="Freeform 32">
              <a:extLst>
                <a:ext uri="{FF2B5EF4-FFF2-40B4-BE49-F238E27FC236}">
                  <a16:creationId xmlns:a16="http://schemas.microsoft.com/office/drawing/2014/main" id="{6E85B0F3-5276-440A-A899-96229CBE10A0}"/>
                </a:ext>
              </a:extLst>
            </p:cNvPr>
            <p:cNvSpPr>
              <a:spLocks/>
            </p:cNvSpPr>
            <p:nvPr userDrawn="1"/>
          </p:nvSpPr>
          <p:spPr bwMode="auto">
            <a:xfrm flipH="1">
              <a:off x="7395705"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45" name="Freeform 29">
              <a:extLst>
                <a:ext uri="{FF2B5EF4-FFF2-40B4-BE49-F238E27FC236}">
                  <a16:creationId xmlns:a16="http://schemas.microsoft.com/office/drawing/2014/main" id="{2D2D0166-6DBA-48B2-9F31-2BC72C665F1F}"/>
                </a:ext>
              </a:extLst>
            </p:cNvPr>
            <p:cNvSpPr>
              <a:spLocks/>
            </p:cNvSpPr>
            <p:nvPr userDrawn="1"/>
          </p:nvSpPr>
          <p:spPr bwMode="auto">
            <a:xfrm flipH="1">
              <a:off x="6959982"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46" name="Freeform 30">
              <a:extLst>
                <a:ext uri="{FF2B5EF4-FFF2-40B4-BE49-F238E27FC236}">
                  <a16:creationId xmlns:a16="http://schemas.microsoft.com/office/drawing/2014/main" id="{F068C378-FB68-462F-8755-0C118FC6104A}"/>
                </a:ext>
              </a:extLst>
            </p:cNvPr>
            <p:cNvSpPr>
              <a:spLocks/>
            </p:cNvSpPr>
            <p:nvPr userDrawn="1"/>
          </p:nvSpPr>
          <p:spPr bwMode="auto">
            <a:xfrm flipH="1">
              <a:off x="6633842"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47" name="Freeform 31">
              <a:extLst>
                <a:ext uri="{FF2B5EF4-FFF2-40B4-BE49-F238E27FC236}">
                  <a16:creationId xmlns:a16="http://schemas.microsoft.com/office/drawing/2014/main" id="{92403F96-3AD8-4AB8-B6E2-B01EA490C95C}"/>
                </a:ext>
              </a:extLst>
            </p:cNvPr>
            <p:cNvSpPr>
              <a:spLocks/>
            </p:cNvSpPr>
            <p:nvPr userDrawn="1"/>
          </p:nvSpPr>
          <p:spPr bwMode="auto">
            <a:xfrm flipH="1">
              <a:off x="7067077"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48" name="Freeform 32">
              <a:extLst>
                <a:ext uri="{FF2B5EF4-FFF2-40B4-BE49-F238E27FC236}">
                  <a16:creationId xmlns:a16="http://schemas.microsoft.com/office/drawing/2014/main" id="{C777A4F9-3BD5-4B7D-AB06-EF0A69C0D79D}"/>
                </a:ext>
              </a:extLst>
            </p:cNvPr>
            <p:cNvSpPr>
              <a:spLocks/>
            </p:cNvSpPr>
            <p:nvPr userDrawn="1"/>
          </p:nvSpPr>
          <p:spPr bwMode="auto">
            <a:xfrm flipH="1">
              <a:off x="6740936"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49" name="Freeform 29">
              <a:extLst>
                <a:ext uri="{FF2B5EF4-FFF2-40B4-BE49-F238E27FC236}">
                  <a16:creationId xmlns:a16="http://schemas.microsoft.com/office/drawing/2014/main" id="{C153A88A-93D3-42B7-90DD-ACAF44C92045}"/>
                </a:ext>
              </a:extLst>
            </p:cNvPr>
            <p:cNvSpPr>
              <a:spLocks/>
            </p:cNvSpPr>
            <p:nvPr userDrawn="1"/>
          </p:nvSpPr>
          <p:spPr bwMode="auto">
            <a:xfrm flipH="1">
              <a:off x="630521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50" name="Freeform 30">
              <a:extLst>
                <a:ext uri="{FF2B5EF4-FFF2-40B4-BE49-F238E27FC236}">
                  <a16:creationId xmlns:a16="http://schemas.microsoft.com/office/drawing/2014/main" id="{4D1662D6-D2C3-402E-8B19-04983AF65647}"/>
                </a:ext>
              </a:extLst>
            </p:cNvPr>
            <p:cNvSpPr>
              <a:spLocks/>
            </p:cNvSpPr>
            <p:nvPr userDrawn="1"/>
          </p:nvSpPr>
          <p:spPr bwMode="auto">
            <a:xfrm flipH="1">
              <a:off x="5979072"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51" name="Freeform 31">
              <a:extLst>
                <a:ext uri="{FF2B5EF4-FFF2-40B4-BE49-F238E27FC236}">
                  <a16:creationId xmlns:a16="http://schemas.microsoft.com/office/drawing/2014/main" id="{D21AD447-5790-4899-8EF3-D52D56BB70D0}"/>
                </a:ext>
              </a:extLst>
            </p:cNvPr>
            <p:cNvSpPr>
              <a:spLocks/>
            </p:cNvSpPr>
            <p:nvPr userDrawn="1"/>
          </p:nvSpPr>
          <p:spPr bwMode="auto">
            <a:xfrm flipH="1">
              <a:off x="6412308"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52" name="Freeform 32">
              <a:extLst>
                <a:ext uri="{FF2B5EF4-FFF2-40B4-BE49-F238E27FC236}">
                  <a16:creationId xmlns:a16="http://schemas.microsoft.com/office/drawing/2014/main" id="{A2422F99-AC27-4F53-AF40-5E31C3B91A33}"/>
                </a:ext>
              </a:extLst>
            </p:cNvPr>
            <p:cNvSpPr>
              <a:spLocks/>
            </p:cNvSpPr>
            <p:nvPr userDrawn="1"/>
          </p:nvSpPr>
          <p:spPr bwMode="auto">
            <a:xfrm flipH="1">
              <a:off x="6086167"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53" name="Freeform 499">
              <a:extLst>
                <a:ext uri="{FF2B5EF4-FFF2-40B4-BE49-F238E27FC236}">
                  <a16:creationId xmlns:a16="http://schemas.microsoft.com/office/drawing/2014/main" id="{9E6545BB-E007-44D6-BFA7-AAE76FE1EF61}"/>
                </a:ext>
              </a:extLst>
            </p:cNvPr>
            <p:cNvSpPr>
              <a:spLocks/>
            </p:cNvSpPr>
            <p:nvPr userDrawn="1"/>
          </p:nvSpPr>
          <p:spPr bwMode="auto">
            <a:xfrm flipH="1">
              <a:off x="565044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54" name="Freeform 500">
              <a:extLst>
                <a:ext uri="{FF2B5EF4-FFF2-40B4-BE49-F238E27FC236}">
                  <a16:creationId xmlns:a16="http://schemas.microsoft.com/office/drawing/2014/main" id="{FCF0E88F-8E54-4B7F-960A-3955C0D3F61C}"/>
                </a:ext>
              </a:extLst>
            </p:cNvPr>
            <p:cNvSpPr>
              <a:spLocks/>
            </p:cNvSpPr>
            <p:nvPr userDrawn="1"/>
          </p:nvSpPr>
          <p:spPr bwMode="auto">
            <a:xfrm flipH="1">
              <a:off x="532430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55" name="Freeform 501">
              <a:extLst>
                <a:ext uri="{FF2B5EF4-FFF2-40B4-BE49-F238E27FC236}">
                  <a16:creationId xmlns:a16="http://schemas.microsoft.com/office/drawing/2014/main" id="{1A85C06F-B3B9-4759-AC1D-B750C0A237DF}"/>
                </a:ext>
              </a:extLst>
            </p:cNvPr>
            <p:cNvSpPr>
              <a:spLocks/>
            </p:cNvSpPr>
            <p:nvPr userDrawn="1"/>
          </p:nvSpPr>
          <p:spPr bwMode="auto">
            <a:xfrm flipH="1">
              <a:off x="5757539"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56" name="Freeform 502">
              <a:extLst>
                <a:ext uri="{FF2B5EF4-FFF2-40B4-BE49-F238E27FC236}">
                  <a16:creationId xmlns:a16="http://schemas.microsoft.com/office/drawing/2014/main" id="{9E350E57-B1CA-4EC1-9E9C-CAEB624ABFDE}"/>
                </a:ext>
              </a:extLst>
            </p:cNvPr>
            <p:cNvSpPr>
              <a:spLocks/>
            </p:cNvSpPr>
            <p:nvPr userDrawn="1"/>
          </p:nvSpPr>
          <p:spPr bwMode="auto">
            <a:xfrm flipH="1">
              <a:off x="5431399"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57" name="Freeform 29">
              <a:extLst>
                <a:ext uri="{FF2B5EF4-FFF2-40B4-BE49-F238E27FC236}">
                  <a16:creationId xmlns:a16="http://schemas.microsoft.com/office/drawing/2014/main" id="{519F86EE-CE41-4B42-A167-9C0788C2E7EB}"/>
                </a:ext>
              </a:extLst>
            </p:cNvPr>
            <p:cNvSpPr>
              <a:spLocks/>
            </p:cNvSpPr>
            <p:nvPr userDrawn="1"/>
          </p:nvSpPr>
          <p:spPr bwMode="auto">
            <a:xfrm flipH="1">
              <a:off x="499567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58" name="Freeform 31">
              <a:extLst>
                <a:ext uri="{FF2B5EF4-FFF2-40B4-BE49-F238E27FC236}">
                  <a16:creationId xmlns:a16="http://schemas.microsoft.com/office/drawing/2014/main" id="{EF1F428E-F793-4218-89FB-CDC0F7F061FD}"/>
                </a:ext>
              </a:extLst>
            </p:cNvPr>
            <p:cNvSpPr>
              <a:spLocks/>
            </p:cNvSpPr>
            <p:nvPr userDrawn="1"/>
          </p:nvSpPr>
          <p:spPr bwMode="auto">
            <a:xfrm flipH="1">
              <a:off x="5102769"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25" name="Freeform 29">
              <a:extLst>
                <a:ext uri="{FF2B5EF4-FFF2-40B4-BE49-F238E27FC236}">
                  <a16:creationId xmlns:a16="http://schemas.microsoft.com/office/drawing/2014/main" id="{0842BAA0-B6C8-4B85-8571-2062430EE59F}"/>
                </a:ext>
              </a:extLst>
            </p:cNvPr>
            <p:cNvSpPr>
              <a:spLocks/>
            </p:cNvSpPr>
            <p:nvPr userDrawn="1"/>
          </p:nvSpPr>
          <p:spPr bwMode="auto">
            <a:xfrm flipH="1">
              <a:off x="466704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26" name="Freeform 30">
              <a:extLst>
                <a:ext uri="{FF2B5EF4-FFF2-40B4-BE49-F238E27FC236}">
                  <a16:creationId xmlns:a16="http://schemas.microsoft.com/office/drawing/2014/main" id="{E60348E3-731E-4284-8341-B09476ADF0AF}"/>
                </a:ext>
              </a:extLst>
            </p:cNvPr>
            <p:cNvSpPr>
              <a:spLocks/>
            </p:cNvSpPr>
            <p:nvPr userDrawn="1"/>
          </p:nvSpPr>
          <p:spPr bwMode="auto">
            <a:xfrm flipH="1">
              <a:off x="4340907"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27" name="Freeform 31">
              <a:extLst>
                <a:ext uri="{FF2B5EF4-FFF2-40B4-BE49-F238E27FC236}">
                  <a16:creationId xmlns:a16="http://schemas.microsoft.com/office/drawing/2014/main" id="{1B7CC2E8-759E-40AF-83AF-DE16ED87C2A1}"/>
                </a:ext>
              </a:extLst>
            </p:cNvPr>
            <p:cNvSpPr>
              <a:spLocks/>
            </p:cNvSpPr>
            <p:nvPr userDrawn="1"/>
          </p:nvSpPr>
          <p:spPr bwMode="auto">
            <a:xfrm flipH="1">
              <a:off x="4774142"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28" name="Freeform 32">
              <a:extLst>
                <a:ext uri="{FF2B5EF4-FFF2-40B4-BE49-F238E27FC236}">
                  <a16:creationId xmlns:a16="http://schemas.microsoft.com/office/drawing/2014/main" id="{4673620C-BB6A-40E7-B6D0-F9D39981783F}"/>
                </a:ext>
              </a:extLst>
            </p:cNvPr>
            <p:cNvSpPr>
              <a:spLocks/>
            </p:cNvSpPr>
            <p:nvPr userDrawn="1"/>
          </p:nvSpPr>
          <p:spPr bwMode="auto">
            <a:xfrm flipH="1">
              <a:off x="4448001"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29" name="Freeform 29">
              <a:extLst>
                <a:ext uri="{FF2B5EF4-FFF2-40B4-BE49-F238E27FC236}">
                  <a16:creationId xmlns:a16="http://schemas.microsoft.com/office/drawing/2014/main" id="{347B4856-1026-4B64-846A-F84687F8DFF7}"/>
                </a:ext>
              </a:extLst>
            </p:cNvPr>
            <p:cNvSpPr>
              <a:spLocks/>
            </p:cNvSpPr>
            <p:nvPr userDrawn="1"/>
          </p:nvSpPr>
          <p:spPr bwMode="auto">
            <a:xfrm flipH="1">
              <a:off x="401227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30" name="Freeform 30">
              <a:extLst>
                <a:ext uri="{FF2B5EF4-FFF2-40B4-BE49-F238E27FC236}">
                  <a16:creationId xmlns:a16="http://schemas.microsoft.com/office/drawing/2014/main" id="{67EB2340-902C-4179-A4B7-0FBA3BEF50AC}"/>
                </a:ext>
              </a:extLst>
            </p:cNvPr>
            <p:cNvSpPr>
              <a:spLocks/>
            </p:cNvSpPr>
            <p:nvPr userDrawn="1"/>
          </p:nvSpPr>
          <p:spPr bwMode="auto">
            <a:xfrm flipH="1">
              <a:off x="368613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31" name="Freeform 31">
              <a:extLst>
                <a:ext uri="{FF2B5EF4-FFF2-40B4-BE49-F238E27FC236}">
                  <a16:creationId xmlns:a16="http://schemas.microsoft.com/office/drawing/2014/main" id="{3424D28C-D6C3-41D8-BF64-6159DDBFD25F}"/>
                </a:ext>
              </a:extLst>
            </p:cNvPr>
            <p:cNvSpPr>
              <a:spLocks/>
            </p:cNvSpPr>
            <p:nvPr userDrawn="1"/>
          </p:nvSpPr>
          <p:spPr bwMode="auto">
            <a:xfrm flipH="1">
              <a:off x="4119373"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32" name="Freeform 32">
              <a:extLst>
                <a:ext uri="{FF2B5EF4-FFF2-40B4-BE49-F238E27FC236}">
                  <a16:creationId xmlns:a16="http://schemas.microsoft.com/office/drawing/2014/main" id="{F33C611A-2EEE-4B47-8E84-29E68200FBA6}"/>
                </a:ext>
              </a:extLst>
            </p:cNvPr>
            <p:cNvSpPr>
              <a:spLocks/>
            </p:cNvSpPr>
            <p:nvPr userDrawn="1"/>
          </p:nvSpPr>
          <p:spPr bwMode="auto">
            <a:xfrm flipH="1">
              <a:off x="3793231"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33" name="Freeform 29">
              <a:extLst>
                <a:ext uri="{FF2B5EF4-FFF2-40B4-BE49-F238E27FC236}">
                  <a16:creationId xmlns:a16="http://schemas.microsoft.com/office/drawing/2014/main" id="{E733A888-77F1-452E-BDD4-2495F7B885C6}"/>
                </a:ext>
              </a:extLst>
            </p:cNvPr>
            <p:cNvSpPr>
              <a:spLocks/>
            </p:cNvSpPr>
            <p:nvPr userDrawn="1"/>
          </p:nvSpPr>
          <p:spPr bwMode="auto">
            <a:xfrm flipH="1">
              <a:off x="335751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34" name="Freeform 30">
              <a:extLst>
                <a:ext uri="{FF2B5EF4-FFF2-40B4-BE49-F238E27FC236}">
                  <a16:creationId xmlns:a16="http://schemas.microsoft.com/office/drawing/2014/main" id="{FB36F98D-3987-4DE8-A66A-5011F6AD0429}"/>
                </a:ext>
              </a:extLst>
            </p:cNvPr>
            <p:cNvSpPr>
              <a:spLocks/>
            </p:cNvSpPr>
            <p:nvPr userDrawn="1"/>
          </p:nvSpPr>
          <p:spPr bwMode="auto">
            <a:xfrm flipH="1">
              <a:off x="3031369"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35" name="Freeform 31">
              <a:extLst>
                <a:ext uri="{FF2B5EF4-FFF2-40B4-BE49-F238E27FC236}">
                  <a16:creationId xmlns:a16="http://schemas.microsoft.com/office/drawing/2014/main" id="{D8B1926F-B8DF-41B7-AEA5-8E6282D402AB}"/>
                </a:ext>
              </a:extLst>
            </p:cNvPr>
            <p:cNvSpPr>
              <a:spLocks/>
            </p:cNvSpPr>
            <p:nvPr userDrawn="1"/>
          </p:nvSpPr>
          <p:spPr bwMode="auto">
            <a:xfrm flipH="1">
              <a:off x="3464604"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36" name="Freeform 32">
              <a:extLst>
                <a:ext uri="{FF2B5EF4-FFF2-40B4-BE49-F238E27FC236}">
                  <a16:creationId xmlns:a16="http://schemas.microsoft.com/office/drawing/2014/main" id="{A26FBBE6-4D50-4CD9-8370-09A0E42BD7B5}"/>
                </a:ext>
              </a:extLst>
            </p:cNvPr>
            <p:cNvSpPr>
              <a:spLocks/>
            </p:cNvSpPr>
            <p:nvPr userDrawn="1"/>
          </p:nvSpPr>
          <p:spPr bwMode="auto">
            <a:xfrm flipH="1">
              <a:off x="3138464"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37" name="Freeform 29">
              <a:extLst>
                <a:ext uri="{FF2B5EF4-FFF2-40B4-BE49-F238E27FC236}">
                  <a16:creationId xmlns:a16="http://schemas.microsoft.com/office/drawing/2014/main" id="{8E4A4F11-88E8-4E85-8838-9B48FE718DAF}"/>
                </a:ext>
              </a:extLst>
            </p:cNvPr>
            <p:cNvSpPr>
              <a:spLocks/>
            </p:cNvSpPr>
            <p:nvPr userDrawn="1"/>
          </p:nvSpPr>
          <p:spPr bwMode="auto">
            <a:xfrm flipH="1">
              <a:off x="270274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38" name="Freeform 30">
              <a:extLst>
                <a:ext uri="{FF2B5EF4-FFF2-40B4-BE49-F238E27FC236}">
                  <a16:creationId xmlns:a16="http://schemas.microsoft.com/office/drawing/2014/main" id="{B24B0E0C-135B-48D3-AE7A-0BD59B4651B9}"/>
                </a:ext>
              </a:extLst>
            </p:cNvPr>
            <p:cNvSpPr>
              <a:spLocks/>
            </p:cNvSpPr>
            <p:nvPr userDrawn="1"/>
          </p:nvSpPr>
          <p:spPr bwMode="auto">
            <a:xfrm flipH="1">
              <a:off x="2376599"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39" name="Freeform 31">
              <a:extLst>
                <a:ext uri="{FF2B5EF4-FFF2-40B4-BE49-F238E27FC236}">
                  <a16:creationId xmlns:a16="http://schemas.microsoft.com/office/drawing/2014/main" id="{605029D5-ACCD-4BD2-9619-9E88469440AB}"/>
                </a:ext>
              </a:extLst>
            </p:cNvPr>
            <p:cNvSpPr>
              <a:spLocks/>
            </p:cNvSpPr>
            <p:nvPr userDrawn="1"/>
          </p:nvSpPr>
          <p:spPr bwMode="auto">
            <a:xfrm flipH="1">
              <a:off x="2809836"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40" name="Freeform 32">
              <a:extLst>
                <a:ext uri="{FF2B5EF4-FFF2-40B4-BE49-F238E27FC236}">
                  <a16:creationId xmlns:a16="http://schemas.microsoft.com/office/drawing/2014/main" id="{A546E3D9-8FE0-4668-A4DC-4713A2112789}"/>
                </a:ext>
              </a:extLst>
            </p:cNvPr>
            <p:cNvSpPr>
              <a:spLocks/>
            </p:cNvSpPr>
            <p:nvPr userDrawn="1"/>
          </p:nvSpPr>
          <p:spPr bwMode="auto">
            <a:xfrm flipH="1">
              <a:off x="2483694"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41" name="Freeform 387">
              <a:extLst>
                <a:ext uri="{FF2B5EF4-FFF2-40B4-BE49-F238E27FC236}">
                  <a16:creationId xmlns:a16="http://schemas.microsoft.com/office/drawing/2014/main" id="{99780058-5C8C-4084-856D-DB59988C1E81}"/>
                </a:ext>
              </a:extLst>
            </p:cNvPr>
            <p:cNvSpPr>
              <a:spLocks/>
            </p:cNvSpPr>
            <p:nvPr userDrawn="1"/>
          </p:nvSpPr>
          <p:spPr bwMode="auto">
            <a:xfrm flipH="1">
              <a:off x="2047972"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42" name="Freeform 388">
              <a:extLst>
                <a:ext uri="{FF2B5EF4-FFF2-40B4-BE49-F238E27FC236}">
                  <a16:creationId xmlns:a16="http://schemas.microsoft.com/office/drawing/2014/main" id="{73C6F943-BFEF-4E33-93C1-C9FB692AB7F5}"/>
                </a:ext>
              </a:extLst>
            </p:cNvPr>
            <p:cNvSpPr>
              <a:spLocks/>
            </p:cNvSpPr>
            <p:nvPr userDrawn="1"/>
          </p:nvSpPr>
          <p:spPr bwMode="auto">
            <a:xfrm flipH="1">
              <a:off x="172183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43" name="Freeform 389">
              <a:extLst>
                <a:ext uri="{FF2B5EF4-FFF2-40B4-BE49-F238E27FC236}">
                  <a16:creationId xmlns:a16="http://schemas.microsoft.com/office/drawing/2014/main" id="{F4C0C13B-CB01-4EC6-9FA0-E4591F130248}"/>
                </a:ext>
              </a:extLst>
            </p:cNvPr>
            <p:cNvSpPr>
              <a:spLocks/>
            </p:cNvSpPr>
            <p:nvPr userDrawn="1"/>
          </p:nvSpPr>
          <p:spPr bwMode="auto">
            <a:xfrm flipH="1">
              <a:off x="2155066"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44" name="Freeform 390">
              <a:extLst>
                <a:ext uri="{FF2B5EF4-FFF2-40B4-BE49-F238E27FC236}">
                  <a16:creationId xmlns:a16="http://schemas.microsoft.com/office/drawing/2014/main" id="{442AEFF3-FDBC-4743-8FA6-D6BEDD4B2230}"/>
                </a:ext>
              </a:extLst>
            </p:cNvPr>
            <p:cNvSpPr>
              <a:spLocks/>
            </p:cNvSpPr>
            <p:nvPr userDrawn="1"/>
          </p:nvSpPr>
          <p:spPr bwMode="auto">
            <a:xfrm flipH="1">
              <a:off x="1828926"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45" name="Freeform 29">
              <a:extLst>
                <a:ext uri="{FF2B5EF4-FFF2-40B4-BE49-F238E27FC236}">
                  <a16:creationId xmlns:a16="http://schemas.microsoft.com/office/drawing/2014/main" id="{B959C86B-8320-4AB5-B05A-7FA69053738B}"/>
                </a:ext>
              </a:extLst>
            </p:cNvPr>
            <p:cNvSpPr>
              <a:spLocks/>
            </p:cNvSpPr>
            <p:nvPr userDrawn="1"/>
          </p:nvSpPr>
          <p:spPr bwMode="auto">
            <a:xfrm flipH="1">
              <a:off x="139320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46" name="Freeform 31">
              <a:extLst>
                <a:ext uri="{FF2B5EF4-FFF2-40B4-BE49-F238E27FC236}">
                  <a16:creationId xmlns:a16="http://schemas.microsoft.com/office/drawing/2014/main" id="{A815B240-3E12-4EC5-B439-449637828CF3}"/>
                </a:ext>
              </a:extLst>
            </p:cNvPr>
            <p:cNvSpPr>
              <a:spLocks/>
            </p:cNvSpPr>
            <p:nvPr userDrawn="1"/>
          </p:nvSpPr>
          <p:spPr bwMode="auto">
            <a:xfrm flipH="1">
              <a:off x="1500297"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47" name="Freeform 29">
              <a:extLst>
                <a:ext uri="{FF2B5EF4-FFF2-40B4-BE49-F238E27FC236}">
                  <a16:creationId xmlns:a16="http://schemas.microsoft.com/office/drawing/2014/main" id="{0B073F10-EC6C-484A-A883-200BAD243B02}"/>
                </a:ext>
              </a:extLst>
            </p:cNvPr>
            <p:cNvSpPr>
              <a:spLocks/>
            </p:cNvSpPr>
            <p:nvPr userDrawn="1"/>
          </p:nvSpPr>
          <p:spPr bwMode="auto">
            <a:xfrm flipH="1">
              <a:off x="106457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48" name="Freeform 30">
              <a:extLst>
                <a:ext uri="{FF2B5EF4-FFF2-40B4-BE49-F238E27FC236}">
                  <a16:creationId xmlns:a16="http://schemas.microsoft.com/office/drawing/2014/main" id="{2D1DACCF-E8E4-4B19-A98A-29AB0378F64D}"/>
                </a:ext>
              </a:extLst>
            </p:cNvPr>
            <p:cNvSpPr>
              <a:spLocks/>
            </p:cNvSpPr>
            <p:nvPr userDrawn="1"/>
          </p:nvSpPr>
          <p:spPr bwMode="auto">
            <a:xfrm flipH="1">
              <a:off x="73843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49" name="Freeform 31">
              <a:extLst>
                <a:ext uri="{FF2B5EF4-FFF2-40B4-BE49-F238E27FC236}">
                  <a16:creationId xmlns:a16="http://schemas.microsoft.com/office/drawing/2014/main" id="{20C0B36F-900B-4861-8ADA-6A0B875E816A}"/>
                </a:ext>
              </a:extLst>
            </p:cNvPr>
            <p:cNvSpPr>
              <a:spLocks/>
            </p:cNvSpPr>
            <p:nvPr userDrawn="1"/>
          </p:nvSpPr>
          <p:spPr bwMode="auto">
            <a:xfrm flipH="1">
              <a:off x="1171668"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50" name="Freeform 32">
              <a:extLst>
                <a:ext uri="{FF2B5EF4-FFF2-40B4-BE49-F238E27FC236}">
                  <a16:creationId xmlns:a16="http://schemas.microsoft.com/office/drawing/2014/main" id="{3214DC51-B75D-4258-8FC3-52F77A7AC712}"/>
                </a:ext>
              </a:extLst>
            </p:cNvPr>
            <p:cNvSpPr>
              <a:spLocks/>
            </p:cNvSpPr>
            <p:nvPr userDrawn="1"/>
          </p:nvSpPr>
          <p:spPr bwMode="auto">
            <a:xfrm flipH="1">
              <a:off x="845528"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51" name="Freeform 397">
              <a:extLst>
                <a:ext uri="{FF2B5EF4-FFF2-40B4-BE49-F238E27FC236}">
                  <a16:creationId xmlns:a16="http://schemas.microsoft.com/office/drawing/2014/main" id="{175F0F99-EE84-4761-AFBB-ECB2294B7014}"/>
                </a:ext>
              </a:extLst>
            </p:cNvPr>
            <p:cNvSpPr>
              <a:spLocks/>
            </p:cNvSpPr>
            <p:nvPr userDrawn="1"/>
          </p:nvSpPr>
          <p:spPr bwMode="auto">
            <a:xfrm flipH="1">
              <a:off x="40980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52" name="Freeform 398">
              <a:extLst>
                <a:ext uri="{FF2B5EF4-FFF2-40B4-BE49-F238E27FC236}">
                  <a16:creationId xmlns:a16="http://schemas.microsoft.com/office/drawing/2014/main" id="{BDD2B32F-1A7E-4FC7-B75C-0C64BA452594}"/>
                </a:ext>
              </a:extLst>
            </p:cNvPr>
            <p:cNvSpPr>
              <a:spLocks/>
            </p:cNvSpPr>
            <p:nvPr userDrawn="1"/>
          </p:nvSpPr>
          <p:spPr bwMode="auto">
            <a:xfrm flipH="1">
              <a:off x="83664"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53" name="Freeform 399">
              <a:extLst>
                <a:ext uri="{FF2B5EF4-FFF2-40B4-BE49-F238E27FC236}">
                  <a16:creationId xmlns:a16="http://schemas.microsoft.com/office/drawing/2014/main" id="{ADF570D1-9B1D-4872-A11B-5EB3897FE32F}"/>
                </a:ext>
              </a:extLst>
            </p:cNvPr>
            <p:cNvSpPr>
              <a:spLocks/>
            </p:cNvSpPr>
            <p:nvPr userDrawn="1"/>
          </p:nvSpPr>
          <p:spPr bwMode="auto">
            <a:xfrm flipH="1">
              <a:off x="516899"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54" name="Freeform 400">
              <a:extLst>
                <a:ext uri="{FF2B5EF4-FFF2-40B4-BE49-F238E27FC236}">
                  <a16:creationId xmlns:a16="http://schemas.microsoft.com/office/drawing/2014/main" id="{ACDCE1EF-4B7B-4E53-8989-479C56D9EA30}"/>
                </a:ext>
              </a:extLst>
            </p:cNvPr>
            <p:cNvSpPr>
              <a:spLocks/>
            </p:cNvSpPr>
            <p:nvPr userDrawn="1"/>
          </p:nvSpPr>
          <p:spPr bwMode="auto">
            <a:xfrm flipH="1">
              <a:off x="190758"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803" name="Group 1802">
            <a:extLst>
              <a:ext uri="{FF2B5EF4-FFF2-40B4-BE49-F238E27FC236}">
                <a16:creationId xmlns:a16="http://schemas.microsoft.com/office/drawing/2014/main" id="{C83934FF-0BB5-4BAF-B03C-B0B783135BB8}"/>
              </a:ext>
            </a:extLst>
          </p:cNvPr>
          <p:cNvGrpSpPr/>
          <p:nvPr userDrawn="1"/>
        </p:nvGrpSpPr>
        <p:grpSpPr>
          <a:xfrm>
            <a:off x="85341" y="5588566"/>
            <a:ext cx="12250687" cy="180153"/>
            <a:chOff x="83663" y="5434010"/>
            <a:chExt cx="12009864" cy="176637"/>
          </a:xfrm>
        </p:grpSpPr>
        <p:sp>
          <p:nvSpPr>
            <p:cNvPr id="1259" name="Freeform 29">
              <a:extLst>
                <a:ext uri="{FF2B5EF4-FFF2-40B4-BE49-F238E27FC236}">
                  <a16:creationId xmlns:a16="http://schemas.microsoft.com/office/drawing/2014/main" id="{24761962-1BE0-49DF-A61C-3A9ED25A8887}"/>
                </a:ext>
              </a:extLst>
            </p:cNvPr>
            <p:cNvSpPr>
              <a:spLocks/>
            </p:cNvSpPr>
            <p:nvPr userDrawn="1"/>
          </p:nvSpPr>
          <p:spPr bwMode="auto">
            <a:xfrm>
              <a:off x="5217208"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60" name="Freeform 30">
              <a:extLst>
                <a:ext uri="{FF2B5EF4-FFF2-40B4-BE49-F238E27FC236}">
                  <a16:creationId xmlns:a16="http://schemas.microsoft.com/office/drawing/2014/main" id="{1B031D4A-7976-4F0C-8ABE-362E310744CB}"/>
                </a:ext>
              </a:extLst>
            </p:cNvPr>
            <p:cNvSpPr>
              <a:spLocks/>
            </p:cNvSpPr>
            <p:nvPr userDrawn="1"/>
          </p:nvSpPr>
          <p:spPr bwMode="auto">
            <a:xfrm>
              <a:off x="5543349"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61" name="Freeform 31">
              <a:extLst>
                <a:ext uri="{FF2B5EF4-FFF2-40B4-BE49-F238E27FC236}">
                  <a16:creationId xmlns:a16="http://schemas.microsoft.com/office/drawing/2014/main" id="{50897A41-E564-4A00-B126-E60154E438AF}"/>
                </a:ext>
              </a:extLst>
            </p:cNvPr>
            <p:cNvSpPr>
              <a:spLocks/>
            </p:cNvSpPr>
            <p:nvPr userDrawn="1"/>
          </p:nvSpPr>
          <p:spPr bwMode="auto">
            <a:xfrm>
              <a:off x="4995675"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62" name="Freeform 32">
              <a:extLst>
                <a:ext uri="{FF2B5EF4-FFF2-40B4-BE49-F238E27FC236}">
                  <a16:creationId xmlns:a16="http://schemas.microsoft.com/office/drawing/2014/main" id="{1E759BA7-7A91-4308-B19D-A4A7E12933BD}"/>
                </a:ext>
              </a:extLst>
            </p:cNvPr>
            <p:cNvSpPr>
              <a:spLocks/>
            </p:cNvSpPr>
            <p:nvPr userDrawn="1"/>
          </p:nvSpPr>
          <p:spPr bwMode="auto">
            <a:xfrm>
              <a:off x="5324302"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63" name="Freeform 29">
              <a:extLst>
                <a:ext uri="{FF2B5EF4-FFF2-40B4-BE49-F238E27FC236}">
                  <a16:creationId xmlns:a16="http://schemas.microsoft.com/office/drawing/2014/main" id="{35F09459-B9CE-48EF-83A8-5CFA503F8666}"/>
                </a:ext>
              </a:extLst>
            </p:cNvPr>
            <p:cNvSpPr>
              <a:spLocks/>
            </p:cNvSpPr>
            <p:nvPr userDrawn="1"/>
          </p:nvSpPr>
          <p:spPr bwMode="auto">
            <a:xfrm>
              <a:off x="5871978"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64" name="Freeform 30">
              <a:extLst>
                <a:ext uri="{FF2B5EF4-FFF2-40B4-BE49-F238E27FC236}">
                  <a16:creationId xmlns:a16="http://schemas.microsoft.com/office/drawing/2014/main" id="{E9A66D11-C858-478C-AB7C-DFF8275BA2C3}"/>
                </a:ext>
              </a:extLst>
            </p:cNvPr>
            <p:cNvSpPr>
              <a:spLocks/>
            </p:cNvSpPr>
            <p:nvPr userDrawn="1"/>
          </p:nvSpPr>
          <p:spPr bwMode="auto">
            <a:xfrm>
              <a:off x="6198118"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65" name="Freeform 31">
              <a:extLst>
                <a:ext uri="{FF2B5EF4-FFF2-40B4-BE49-F238E27FC236}">
                  <a16:creationId xmlns:a16="http://schemas.microsoft.com/office/drawing/2014/main" id="{1CBF971F-E49C-41C8-88E4-4D197B388F80}"/>
                </a:ext>
              </a:extLst>
            </p:cNvPr>
            <p:cNvSpPr>
              <a:spLocks/>
            </p:cNvSpPr>
            <p:nvPr userDrawn="1"/>
          </p:nvSpPr>
          <p:spPr bwMode="auto">
            <a:xfrm>
              <a:off x="5650444"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66" name="Freeform 32">
              <a:extLst>
                <a:ext uri="{FF2B5EF4-FFF2-40B4-BE49-F238E27FC236}">
                  <a16:creationId xmlns:a16="http://schemas.microsoft.com/office/drawing/2014/main" id="{0AE1EA9E-259B-4B65-BB36-A923BBF6DF11}"/>
                </a:ext>
              </a:extLst>
            </p:cNvPr>
            <p:cNvSpPr>
              <a:spLocks/>
            </p:cNvSpPr>
            <p:nvPr userDrawn="1"/>
          </p:nvSpPr>
          <p:spPr bwMode="auto">
            <a:xfrm>
              <a:off x="5979072"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67" name="Freeform 29">
              <a:extLst>
                <a:ext uri="{FF2B5EF4-FFF2-40B4-BE49-F238E27FC236}">
                  <a16:creationId xmlns:a16="http://schemas.microsoft.com/office/drawing/2014/main" id="{E37B4C17-D22E-45C5-82B4-03F808913DDE}"/>
                </a:ext>
              </a:extLst>
            </p:cNvPr>
            <p:cNvSpPr>
              <a:spLocks/>
            </p:cNvSpPr>
            <p:nvPr userDrawn="1"/>
          </p:nvSpPr>
          <p:spPr bwMode="auto">
            <a:xfrm>
              <a:off x="6526746"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68" name="Freeform 30">
              <a:extLst>
                <a:ext uri="{FF2B5EF4-FFF2-40B4-BE49-F238E27FC236}">
                  <a16:creationId xmlns:a16="http://schemas.microsoft.com/office/drawing/2014/main" id="{7FE24AF0-5823-466E-B6D4-32129C65EF1B}"/>
                </a:ext>
              </a:extLst>
            </p:cNvPr>
            <p:cNvSpPr>
              <a:spLocks/>
            </p:cNvSpPr>
            <p:nvPr userDrawn="1"/>
          </p:nvSpPr>
          <p:spPr bwMode="auto">
            <a:xfrm>
              <a:off x="6852887"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69" name="Freeform 31">
              <a:extLst>
                <a:ext uri="{FF2B5EF4-FFF2-40B4-BE49-F238E27FC236}">
                  <a16:creationId xmlns:a16="http://schemas.microsoft.com/office/drawing/2014/main" id="{8EB3838D-312E-4ED4-AE71-2178C0BC8003}"/>
                </a:ext>
              </a:extLst>
            </p:cNvPr>
            <p:cNvSpPr>
              <a:spLocks/>
            </p:cNvSpPr>
            <p:nvPr userDrawn="1"/>
          </p:nvSpPr>
          <p:spPr bwMode="auto">
            <a:xfrm>
              <a:off x="6305213"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70" name="Freeform 32">
              <a:extLst>
                <a:ext uri="{FF2B5EF4-FFF2-40B4-BE49-F238E27FC236}">
                  <a16:creationId xmlns:a16="http://schemas.microsoft.com/office/drawing/2014/main" id="{94C93F6A-D61B-4403-BC23-B4BD75C08784}"/>
                </a:ext>
              </a:extLst>
            </p:cNvPr>
            <p:cNvSpPr>
              <a:spLocks/>
            </p:cNvSpPr>
            <p:nvPr userDrawn="1"/>
          </p:nvSpPr>
          <p:spPr bwMode="auto">
            <a:xfrm>
              <a:off x="6633841"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71" name="Freeform 29">
              <a:extLst>
                <a:ext uri="{FF2B5EF4-FFF2-40B4-BE49-F238E27FC236}">
                  <a16:creationId xmlns:a16="http://schemas.microsoft.com/office/drawing/2014/main" id="{2EDBC7ED-78A2-447B-8259-224089695166}"/>
                </a:ext>
              </a:extLst>
            </p:cNvPr>
            <p:cNvSpPr>
              <a:spLocks/>
            </p:cNvSpPr>
            <p:nvPr userDrawn="1"/>
          </p:nvSpPr>
          <p:spPr bwMode="auto">
            <a:xfrm>
              <a:off x="7181515"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72" name="Freeform 30">
              <a:extLst>
                <a:ext uri="{FF2B5EF4-FFF2-40B4-BE49-F238E27FC236}">
                  <a16:creationId xmlns:a16="http://schemas.microsoft.com/office/drawing/2014/main" id="{BE583CF6-1A7B-4535-9AFE-6A7B756C0217}"/>
                </a:ext>
              </a:extLst>
            </p:cNvPr>
            <p:cNvSpPr>
              <a:spLocks/>
            </p:cNvSpPr>
            <p:nvPr userDrawn="1"/>
          </p:nvSpPr>
          <p:spPr bwMode="auto">
            <a:xfrm>
              <a:off x="7507656"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73" name="Freeform 31">
              <a:extLst>
                <a:ext uri="{FF2B5EF4-FFF2-40B4-BE49-F238E27FC236}">
                  <a16:creationId xmlns:a16="http://schemas.microsoft.com/office/drawing/2014/main" id="{D390214D-59ED-4E2A-8BDB-AEF473BAEFA8}"/>
                </a:ext>
              </a:extLst>
            </p:cNvPr>
            <p:cNvSpPr>
              <a:spLocks/>
            </p:cNvSpPr>
            <p:nvPr userDrawn="1"/>
          </p:nvSpPr>
          <p:spPr bwMode="auto">
            <a:xfrm>
              <a:off x="6959982"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74" name="Freeform 32">
              <a:extLst>
                <a:ext uri="{FF2B5EF4-FFF2-40B4-BE49-F238E27FC236}">
                  <a16:creationId xmlns:a16="http://schemas.microsoft.com/office/drawing/2014/main" id="{CA032B65-51C1-4942-A474-470A06043AE2}"/>
                </a:ext>
              </a:extLst>
            </p:cNvPr>
            <p:cNvSpPr>
              <a:spLocks/>
            </p:cNvSpPr>
            <p:nvPr userDrawn="1"/>
          </p:nvSpPr>
          <p:spPr bwMode="auto">
            <a:xfrm>
              <a:off x="7288610"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75" name="Freeform 521">
              <a:extLst>
                <a:ext uri="{FF2B5EF4-FFF2-40B4-BE49-F238E27FC236}">
                  <a16:creationId xmlns:a16="http://schemas.microsoft.com/office/drawing/2014/main" id="{B62B3504-3C00-4E37-BF17-0840E8DD5FAB}"/>
                </a:ext>
              </a:extLst>
            </p:cNvPr>
            <p:cNvSpPr>
              <a:spLocks/>
            </p:cNvSpPr>
            <p:nvPr userDrawn="1"/>
          </p:nvSpPr>
          <p:spPr bwMode="auto">
            <a:xfrm>
              <a:off x="7836284"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76" name="Freeform 522">
              <a:extLst>
                <a:ext uri="{FF2B5EF4-FFF2-40B4-BE49-F238E27FC236}">
                  <a16:creationId xmlns:a16="http://schemas.microsoft.com/office/drawing/2014/main" id="{9897F029-9C43-4E3F-AEDC-6A78A84B437B}"/>
                </a:ext>
              </a:extLst>
            </p:cNvPr>
            <p:cNvSpPr>
              <a:spLocks/>
            </p:cNvSpPr>
            <p:nvPr userDrawn="1"/>
          </p:nvSpPr>
          <p:spPr bwMode="auto">
            <a:xfrm>
              <a:off x="8162425"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77" name="Freeform 523">
              <a:extLst>
                <a:ext uri="{FF2B5EF4-FFF2-40B4-BE49-F238E27FC236}">
                  <a16:creationId xmlns:a16="http://schemas.microsoft.com/office/drawing/2014/main" id="{39334582-743E-462A-97FA-3B9F6775D805}"/>
                </a:ext>
              </a:extLst>
            </p:cNvPr>
            <p:cNvSpPr>
              <a:spLocks/>
            </p:cNvSpPr>
            <p:nvPr userDrawn="1"/>
          </p:nvSpPr>
          <p:spPr bwMode="auto">
            <a:xfrm>
              <a:off x="7614751"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78" name="Freeform 524">
              <a:extLst>
                <a:ext uri="{FF2B5EF4-FFF2-40B4-BE49-F238E27FC236}">
                  <a16:creationId xmlns:a16="http://schemas.microsoft.com/office/drawing/2014/main" id="{8AC5052F-74BF-447E-9782-694CFD77A4B0}"/>
                </a:ext>
              </a:extLst>
            </p:cNvPr>
            <p:cNvSpPr>
              <a:spLocks/>
            </p:cNvSpPr>
            <p:nvPr userDrawn="1"/>
          </p:nvSpPr>
          <p:spPr bwMode="auto">
            <a:xfrm>
              <a:off x="7943378"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79" name="Freeform 29">
              <a:extLst>
                <a:ext uri="{FF2B5EF4-FFF2-40B4-BE49-F238E27FC236}">
                  <a16:creationId xmlns:a16="http://schemas.microsoft.com/office/drawing/2014/main" id="{DC9E3538-3D27-4A21-BAB0-A256D3486219}"/>
                </a:ext>
              </a:extLst>
            </p:cNvPr>
            <p:cNvSpPr>
              <a:spLocks/>
            </p:cNvSpPr>
            <p:nvPr userDrawn="1"/>
          </p:nvSpPr>
          <p:spPr bwMode="auto">
            <a:xfrm>
              <a:off x="8491054"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80" name="Freeform 31">
              <a:extLst>
                <a:ext uri="{FF2B5EF4-FFF2-40B4-BE49-F238E27FC236}">
                  <a16:creationId xmlns:a16="http://schemas.microsoft.com/office/drawing/2014/main" id="{B2A2E517-DA4F-4563-A485-B1F778F56D0C}"/>
                </a:ext>
              </a:extLst>
            </p:cNvPr>
            <p:cNvSpPr>
              <a:spLocks/>
            </p:cNvSpPr>
            <p:nvPr userDrawn="1"/>
          </p:nvSpPr>
          <p:spPr bwMode="auto">
            <a:xfrm>
              <a:off x="8269520"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81" name="Freeform 29">
              <a:extLst>
                <a:ext uri="{FF2B5EF4-FFF2-40B4-BE49-F238E27FC236}">
                  <a16:creationId xmlns:a16="http://schemas.microsoft.com/office/drawing/2014/main" id="{531F3092-E77B-4A14-BF15-79EA2F0D89EB}"/>
                </a:ext>
              </a:extLst>
            </p:cNvPr>
            <p:cNvSpPr>
              <a:spLocks/>
            </p:cNvSpPr>
            <p:nvPr userDrawn="1"/>
          </p:nvSpPr>
          <p:spPr bwMode="auto">
            <a:xfrm>
              <a:off x="8819682"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82" name="Freeform 30">
              <a:extLst>
                <a:ext uri="{FF2B5EF4-FFF2-40B4-BE49-F238E27FC236}">
                  <a16:creationId xmlns:a16="http://schemas.microsoft.com/office/drawing/2014/main" id="{0FA81383-5E86-492A-BFE4-BD08A178D769}"/>
                </a:ext>
              </a:extLst>
            </p:cNvPr>
            <p:cNvSpPr>
              <a:spLocks/>
            </p:cNvSpPr>
            <p:nvPr userDrawn="1"/>
          </p:nvSpPr>
          <p:spPr bwMode="auto">
            <a:xfrm>
              <a:off x="9145823"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83" name="Freeform 31">
              <a:extLst>
                <a:ext uri="{FF2B5EF4-FFF2-40B4-BE49-F238E27FC236}">
                  <a16:creationId xmlns:a16="http://schemas.microsoft.com/office/drawing/2014/main" id="{097B81D6-4F8F-4D65-B6F7-89F58561F2EA}"/>
                </a:ext>
              </a:extLst>
            </p:cNvPr>
            <p:cNvSpPr>
              <a:spLocks/>
            </p:cNvSpPr>
            <p:nvPr userDrawn="1"/>
          </p:nvSpPr>
          <p:spPr bwMode="auto">
            <a:xfrm>
              <a:off x="8598148"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84" name="Freeform 32">
              <a:extLst>
                <a:ext uri="{FF2B5EF4-FFF2-40B4-BE49-F238E27FC236}">
                  <a16:creationId xmlns:a16="http://schemas.microsoft.com/office/drawing/2014/main" id="{D45B9F3E-34C1-4ABA-898F-CFB0DB55F81F}"/>
                </a:ext>
              </a:extLst>
            </p:cNvPr>
            <p:cNvSpPr>
              <a:spLocks/>
            </p:cNvSpPr>
            <p:nvPr userDrawn="1"/>
          </p:nvSpPr>
          <p:spPr bwMode="auto">
            <a:xfrm>
              <a:off x="8926776"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85" name="Freeform 29">
              <a:extLst>
                <a:ext uri="{FF2B5EF4-FFF2-40B4-BE49-F238E27FC236}">
                  <a16:creationId xmlns:a16="http://schemas.microsoft.com/office/drawing/2014/main" id="{29946AF2-BAC1-429E-9627-C8F28E02A54C}"/>
                </a:ext>
              </a:extLst>
            </p:cNvPr>
            <p:cNvSpPr>
              <a:spLocks/>
            </p:cNvSpPr>
            <p:nvPr userDrawn="1"/>
          </p:nvSpPr>
          <p:spPr bwMode="auto">
            <a:xfrm>
              <a:off x="9474451"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86" name="Freeform 30">
              <a:extLst>
                <a:ext uri="{FF2B5EF4-FFF2-40B4-BE49-F238E27FC236}">
                  <a16:creationId xmlns:a16="http://schemas.microsoft.com/office/drawing/2014/main" id="{513C5CC5-2FCA-4012-BE7E-F9C7EE2986B8}"/>
                </a:ext>
              </a:extLst>
            </p:cNvPr>
            <p:cNvSpPr>
              <a:spLocks/>
            </p:cNvSpPr>
            <p:nvPr userDrawn="1"/>
          </p:nvSpPr>
          <p:spPr bwMode="auto">
            <a:xfrm>
              <a:off x="9800592"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87" name="Freeform 31">
              <a:extLst>
                <a:ext uri="{FF2B5EF4-FFF2-40B4-BE49-F238E27FC236}">
                  <a16:creationId xmlns:a16="http://schemas.microsoft.com/office/drawing/2014/main" id="{573BCBCE-901E-4E29-A89F-0376FC3A2421}"/>
                </a:ext>
              </a:extLst>
            </p:cNvPr>
            <p:cNvSpPr>
              <a:spLocks/>
            </p:cNvSpPr>
            <p:nvPr userDrawn="1"/>
          </p:nvSpPr>
          <p:spPr bwMode="auto">
            <a:xfrm>
              <a:off x="9252918"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88" name="Freeform 32">
              <a:extLst>
                <a:ext uri="{FF2B5EF4-FFF2-40B4-BE49-F238E27FC236}">
                  <a16:creationId xmlns:a16="http://schemas.microsoft.com/office/drawing/2014/main" id="{A39B88C2-9830-40E3-BAC6-A9E3BD81D7A2}"/>
                </a:ext>
              </a:extLst>
            </p:cNvPr>
            <p:cNvSpPr>
              <a:spLocks/>
            </p:cNvSpPr>
            <p:nvPr userDrawn="1"/>
          </p:nvSpPr>
          <p:spPr bwMode="auto">
            <a:xfrm>
              <a:off x="9581546"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89" name="Freeform 29">
              <a:extLst>
                <a:ext uri="{FF2B5EF4-FFF2-40B4-BE49-F238E27FC236}">
                  <a16:creationId xmlns:a16="http://schemas.microsoft.com/office/drawing/2014/main" id="{20899E7F-0310-4685-A2F2-5B4E6148F06D}"/>
                </a:ext>
              </a:extLst>
            </p:cNvPr>
            <p:cNvSpPr>
              <a:spLocks/>
            </p:cNvSpPr>
            <p:nvPr userDrawn="1"/>
          </p:nvSpPr>
          <p:spPr bwMode="auto">
            <a:xfrm>
              <a:off x="10129220"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90" name="Freeform 30">
              <a:extLst>
                <a:ext uri="{FF2B5EF4-FFF2-40B4-BE49-F238E27FC236}">
                  <a16:creationId xmlns:a16="http://schemas.microsoft.com/office/drawing/2014/main" id="{DBEC7EC4-819E-423C-9EAC-4A8FE8053818}"/>
                </a:ext>
              </a:extLst>
            </p:cNvPr>
            <p:cNvSpPr>
              <a:spLocks/>
            </p:cNvSpPr>
            <p:nvPr userDrawn="1"/>
          </p:nvSpPr>
          <p:spPr bwMode="auto">
            <a:xfrm>
              <a:off x="10455360"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91" name="Freeform 31">
              <a:extLst>
                <a:ext uri="{FF2B5EF4-FFF2-40B4-BE49-F238E27FC236}">
                  <a16:creationId xmlns:a16="http://schemas.microsoft.com/office/drawing/2014/main" id="{5D86AE80-A356-454F-B1D5-81A99A24223A}"/>
                </a:ext>
              </a:extLst>
            </p:cNvPr>
            <p:cNvSpPr>
              <a:spLocks/>
            </p:cNvSpPr>
            <p:nvPr userDrawn="1"/>
          </p:nvSpPr>
          <p:spPr bwMode="auto">
            <a:xfrm>
              <a:off x="9907686"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92" name="Freeform 32">
              <a:extLst>
                <a:ext uri="{FF2B5EF4-FFF2-40B4-BE49-F238E27FC236}">
                  <a16:creationId xmlns:a16="http://schemas.microsoft.com/office/drawing/2014/main" id="{1B45853C-2B42-4BFE-B820-CF227EEB6727}"/>
                </a:ext>
              </a:extLst>
            </p:cNvPr>
            <p:cNvSpPr>
              <a:spLocks/>
            </p:cNvSpPr>
            <p:nvPr userDrawn="1"/>
          </p:nvSpPr>
          <p:spPr bwMode="auto">
            <a:xfrm>
              <a:off x="10236314"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93" name="Freeform 29">
              <a:extLst>
                <a:ext uri="{FF2B5EF4-FFF2-40B4-BE49-F238E27FC236}">
                  <a16:creationId xmlns:a16="http://schemas.microsoft.com/office/drawing/2014/main" id="{0AE4CDB1-81A7-4B5E-B99B-2C4F31ADF998}"/>
                </a:ext>
              </a:extLst>
            </p:cNvPr>
            <p:cNvSpPr>
              <a:spLocks/>
            </p:cNvSpPr>
            <p:nvPr userDrawn="1"/>
          </p:nvSpPr>
          <p:spPr bwMode="auto">
            <a:xfrm>
              <a:off x="10783989"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94" name="Freeform 30">
              <a:extLst>
                <a:ext uri="{FF2B5EF4-FFF2-40B4-BE49-F238E27FC236}">
                  <a16:creationId xmlns:a16="http://schemas.microsoft.com/office/drawing/2014/main" id="{33A7D983-066B-465D-9AD4-2E0E449672FD}"/>
                </a:ext>
              </a:extLst>
            </p:cNvPr>
            <p:cNvSpPr>
              <a:spLocks/>
            </p:cNvSpPr>
            <p:nvPr userDrawn="1"/>
          </p:nvSpPr>
          <p:spPr bwMode="auto">
            <a:xfrm>
              <a:off x="11110130"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95" name="Freeform 31">
              <a:extLst>
                <a:ext uri="{FF2B5EF4-FFF2-40B4-BE49-F238E27FC236}">
                  <a16:creationId xmlns:a16="http://schemas.microsoft.com/office/drawing/2014/main" id="{5AAAB512-0256-4DB7-908E-BCD189213DB7}"/>
                </a:ext>
              </a:extLst>
            </p:cNvPr>
            <p:cNvSpPr>
              <a:spLocks/>
            </p:cNvSpPr>
            <p:nvPr userDrawn="1"/>
          </p:nvSpPr>
          <p:spPr bwMode="auto">
            <a:xfrm>
              <a:off x="10562455"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96" name="Freeform 32">
              <a:extLst>
                <a:ext uri="{FF2B5EF4-FFF2-40B4-BE49-F238E27FC236}">
                  <a16:creationId xmlns:a16="http://schemas.microsoft.com/office/drawing/2014/main" id="{8637A79E-B4AC-4807-ADE1-0662B5E3329C}"/>
                </a:ext>
              </a:extLst>
            </p:cNvPr>
            <p:cNvSpPr>
              <a:spLocks/>
            </p:cNvSpPr>
            <p:nvPr userDrawn="1"/>
          </p:nvSpPr>
          <p:spPr bwMode="auto">
            <a:xfrm>
              <a:off x="10891083"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97" name="Freeform 543">
              <a:extLst>
                <a:ext uri="{FF2B5EF4-FFF2-40B4-BE49-F238E27FC236}">
                  <a16:creationId xmlns:a16="http://schemas.microsoft.com/office/drawing/2014/main" id="{3D4C7B03-9126-4902-B359-4891BE95C467}"/>
                </a:ext>
              </a:extLst>
            </p:cNvPr>
            <p:cNvSpPr>
              <a:spLocks/>
            </p:cNvSpPr>
            <p:nvPr userDrawn="1"/>
          </p:nvSpPr>
          <p:spPr bwMode="auto">
            <a:xfrm>
              <a:off x="11438757"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98" name="Freeform 544">
              <a:extLst>
                <a:ext uri="{FF2B5EF4-FFF2-40B4-BE49-F238E27FC236}">
                  <a16:creationId xmlns:a16="http://schemas.microsoft.com/office/drawing/2014/main" id="{DF312E01-F755-491C-93A4-EA08984A5978}"/>
                </a:ext>
              </a:extLst>
            </p:cNvPr>
            <p:cNvSpPr>
              <a:spLocks/>
            </p:cNvSpPr>
            <p:nvPr userDrawn="1"/>
          </p:nvSpPr>
          <p:spPr bwMode="auto">
            <a:xfrm>
              <a:off x="11764899"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99" name="Freeform 545">
              <a:extLst>
                <a:ext uri="{FF2B5EF4-FFF2-40B4-BE49-F238E27FC236}">
                  <a16:creationId xmlns:a16="http://schemas.microsoft.com/office/drawing/2014/main" id="{83CFDB02-61D4-49CB-9A00-2398F42BDFFA}"/>
                </a:ext>
              </a:extLst>
            </p:cNvPr>
            <p:cNvSpPr>
              <a:spLocks/>
            </p:cNvSpPr>
            <p:nvPr userDrawn="1"/>
          </p:nvSpPr>
          <p:spPr bwMode="auto">
            <a:xfrm>
              <a:off x="11217225"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00" name="Freeform 546">
              <a:extLst>
                <a:ext uri="{FF2B5EF4-FFF2-40B4-BE49-F238E27FC236}">
                  <a16:creationId xmlns:a16="http://schemas.microsoft.com/office/drawing/2014/main" id="{DF18EFB1-312A-4586-9660-ECD85A22357A}"/>
                </a:ext>
              </a:extLst>
            </p:cNvPr>
            <p:cNvSpPr>
              <a:spLocks/>
            </p:cNvSpPr>
            <p:nvPr userDrawn="1"/>
          </p:nvSpPr>
          <p:spPr bwMode="auto">
            <a:xfrm>
              <a:off x="11545852"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01" name="Freeform 29">
              <a:extLst>
                <a:ext uri="{FF2B5EF4-FFF2-40B4-BE49-F238E27FC236}">
                  <a16:creationId xmlns:a16="http://schemas.microsoft.com/office/drawing/2014/main" id="{2649A64F-AE31-4023-9308-86D697BF0E09}"/>
                </a:ext>
              </a:extLst>
            </p:cNvPr>
            <p:cNvSpPr>
              <a:spLocks/>
            </p:cNvSpPr>
            <p:nvPr userDrawn="1"/>
          </p:nvSpPr>
          <p:spPr bwMode="auto">
            <a:xfrm>
              <a:off x="12093527"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02" name="Freeform 31">
              <a:extLst>
                <a:ext uri="{FF2B5EF4-FFF2-40B4-BE49-F238E27FC236}">
                  <a16:creationId xmlns:a16="http://schemas.microsoft.com/office/drawing/2014/main" id="{6A59C11F-BCED-45E9-BF66-C2BD701C0CBA}"/>
                </a:ext>
              </a:extLst>
            </p:cNvPr>
            <p:cNvSpPr>
              <a:spLocks/>
            </p:cNvSpPr>
            <p:nvPr userDrawn="1"/>
          </p:nvSpPr>
          <p:spPr bwMode="auto">
            <a:xfrm>
              <a:off x="11871993"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55" name="Freeform 30">
              <a:extLst>
                <a:ext uri="{FF2B5EF4-FFF2-40B4-BE49-F238E27FC236}">
                  <a16:creationId xmlns:a16="http://schemas.microsoft.com/office/drawing/2014/main" id="{5FE51355-35E3-49E8-85A3-D4D72E6D7A43}"/>
                </a:ext>
              </a:extLst>
            </p:cNvPr>
            <p:cNvSpPr>
              <a:spLocks/>
            </p:cNvSpPr>
            <p:nvPr userDrawn="1"/>
          </p:nvSpPr>
          <p:spPr bwMode="auto">
            <a:xfrm>
              <a:off x="302710"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56" name="Freeform 32">
              <a:extLst>
                <a:ext uri="{FF2B5EF4-FFF2-40B4-BE49-F238E27FC236}">
                  <a16:creationId xmlns:a16="http://schemas.microsoft.com/office/drawing/2014/main" id="{B6FC7311-C922-4951-B4A9-3C7D94EEEAF2}"/>
                </a:ext>
              </a:extLst>
            </p:cNvPr>
            <p:cNvSpPr>
              <a:spLocks/>
            </p:cNvSpPr>
            <p:nvPr userDrawn="1"/>
          </p:nvSpPr>
          <p:spPr bwMode="auto">
            <a:xfrm>
              <a:off x="83663"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57" name="Freeform 403">
              <a:extLst>
                <a:ext uri="{FF2B5EF4-FFF2-40B4-BE49-F238E27FC236}">
                  <a16:creationId xmlns:a16="http://schemas.microsoft.com/office/drawing/2014/main" id="{0745F8EF-637D-4A8F-B232-883E8FA58678}"/>
                </a:ext>
              </a:extLst>
            </p:cNvPr>
            <p:cNvSpPr>
              <a:spLocks/>
            </p:cNvSpPr>
            <p:nvPr userDrawn="1"/>
          </p:nvSpPr>
          <p:spPr bwMode="auto">
            <a:xfrm>
              <a:off x="631337"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58" name="Freeform 404">
              <a:extLst>
                <a:ext uri="{FF2B5EF4-FFF2-40B4-BE49-F238E27FC236}">
                  <a16:creationId xmlns:a16="http://schemas.microsoft.com/office/drawing/2014/main" id="{ADA9168B-2EAD-4D0B-BFD2-8FF84ABC11AB}"/>
                </a:ext>
              </a:extLst>
            </p:cNvPr>
            <p:cNvSpPr>
              <a:spLocks/>
            </p:cNvSpPr>
            <p:nvPr userDrawn="1"/>
          </p:nvSpPr>
          <p:spPr bwMode="auto">
            <a:xfrm>
              <a:off x="957479"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59" name="Freeform 405">
              <a:extLst>
                <a:ext uri="{FF2B5EF4-FFF2-40B4-BE49-F238E27FC236}">
                  <a16:creationId xmlns:a16="http://schemas.microsoft.com/office/drawing/2014/main" id="{D680F632-EA80-466A-B637-B37E6B442E45}"/>
                </a:ext>
              </a:extLst>
            </p:cNvPr>
            <p:cNvSpPr>
              <a:spLocks/>
            </p:cNvSpPr>
            <p:nvPr userDrawn="1"/>
          </p:nvSpPr>
          <p:spPr bwMode="auto">
            <a:xfrm>
              <a:off x="409806"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60" name="Freeform 406">
              <a:extLst>
                <a:ext uri="{FF2B5EF4-FFF2-40B4-BE49-F238E27FC236}">
                  <a16:creationId xmlns:a16="http://schemas.microsoft.com/office/drawing/2014/main" id="{91714576-22C0-42FB-9AF4-7425966897B8}"/>
                </a:ext>
              </a:extLst>
            </p:cNvPr>
            <p:cNvSpPr>
              <a:spLocks/>
            </p:cNvSpPr>
            <p:nvPr userDrawn="1"/>
          </p:nvSpPr>
          <p:spPr bwMode="auto">
            <a:xfrm>
              <a:off x="738432"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61" name="Freeform 29">
              <a:extLst>
                <a:ext uri="{FF2B5EF4-FFF2-40B4-BE49-F238E27FC236}">
                  <a16:creationId xmlns:a16="http://schemas.microsoft.com/office/drawing/2014/main" id="{3D32113D-5E75-41BC-9D3E-C15D86CF4F67}"/>
                </a:ext>
              </a:extLst>
            </p:cNvPr>
            <p:cNvSpPr>
              <a:spLocks/>
            </p:cNvSpPr>
            <p:nvPr userDrawn="1"/>
          </p:nvSpPr>
          <p:spPr bwMode="auto">
            <a:xfrm>
              <a:off x="1286107"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62" name="Freeform 31">
              <a:extLst>
                <a:ext uri="{FF2B5EF4-FFF2-40B4-BE49-F238E27FC236}">
                  <a16:creationId xmlns:a16="http://schemas.microsoft.com/office/drawing/2014/main" id="{6B435127-BAB5-4229-AFE6-5EAAE46AB913}"/>
                </a:ext>
              </a:extLst>
            </p:cNvPr>
            <p:cNvSpPr>
              <a:spLocks/>
            </p:cNvSpPr>
            <p:nvPr userDrawn="1"/>
          </p:nvSpPr>
          <p:spPr bwMode="auto">
            <a:xfrm>
              <a:off x="1064574"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63" name="Freeform 29">
              <a:extLst>
                <a:ext uri="{FF2B5EF4-FFF2-40B4-BE49-F238E27FC236}">
                  <a16:creationId xmlns:a16="http://schemas.microsoft.com/office/drawing/2014/main" id="{14F03D5D-EC2E-4153-B5F1-5002D0BEA5C6}"/>
                </a:ext>
              </a:extLst>
            </p:cNvPr>
            <p:cNvSpPr>
              <a:spLocks/>
            </p:cNvSpPr>
            <p:nvPr userDrawn="1"/>
          </p:nvSpPr>
          <p:spPr bwMode="auto">
            <a:xfrm>
              <a:off x="1614735"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64" name="Freeform 30">
              <a:extLst>
                <a:ext uri="{FF2B5EF4-FFF2-40B4-BE49-F238E27FC236}">
                  <a16:creationId xmlns:a16="http://schemas.microsoft.com/office/drawing/2014/main" id="{2B304D4D-AD6D-4EA7-AE62-CD69CC13E757}"/>
                </a:ext>
              </a:extLst>
            </p:cNvPr>
            <p:cNvSpPr>
              <a:spLocks/>
            </p:cNvSpPr>
            <p:nvPr userDrawn="1"/>
          </p:nvSpPr>
          <p:spPr bwMode="auto">
            <a:xfrm>
              <a:off x="1940877"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65" name="Freeform 31">
              <a:extLst>
                <a:ext uri="{FF2B5EF4-FFF2-40B4-BE49-F238E27FC236}">
                  <a16:creationId xmlns:a16="http://schemas.microsoft.com/office/drawing/2014/main" id="{0F4033CB-C43A-4E10-BFD5-AA7D4C2711A8}"/>
                </a:ext>
              </a:extLst>
            </p:cNvPr>
            <p:cNvSpPr>
              <a:spLocks/>
            </p:cNvSpPr>
            <p:nvPr userDrawn="1"/>
          </p:nvSpPr>
          <p:spPr bwMode="auto">
            <a:xfrm>
              <a:off x="1393203"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66" name="Freeform 32">
              <a:extLst>
                <a:ext uri="{FF2B5EF4-FFF2-40B4-BE49-F238E27FC236}">
                  <a16:creationId xmlns:a16="http://schemas.microsoft.com/office/drawing/2014/main" id="{A61EAF2D-62B3-42CF-A806-ADB144F39045}"/>
                </a:ext>
              </a:extLst>
            </p:cNvPr>
            <p:cNvSpPr>
              <a:spLocks/>
            </p:cNvSpPr>
            <p:nvPr userDrawn="1"/>
          </p:nvSpPr>
          <p:spPr bwMode="auto">
            <a:xfrm>
              <a:off x="1721829"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67" name="Freeform 29">
              <a:extLst>
                <a:ext uri="{FF2B5EF4-FFF2-40B4-BE49-F238E27FC236}">
                  <a16:creationId xmlns:a16="http://schemas.microsoft.com/office/drawing/2014/main" id="{C1628E29-6AD6-4202-ADB0-374FADBC3674}"/>
                </a:ext>
              </a:extLst>
            </p:cNvPr>
            <p:cNvSpPr>
              <a:spLocks/>
            </p:cNvSpPr>
            <p:nvPr userDrawn="1"/>
          </p:nvSpPr>
          <p:spPr bwMode="auto">
            <a:xfrm>
              <a:off x="2269505"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68" name="Freeform 30">
              <a:extLst>
                <a:ext uri="{FF2B5EF4-FFF2-40B4-BE49-F238E27FC236}">
                  <a16:creationId xmlns:a16="http://schemas.microsoft.com/office/drawing/2014/main" id="{A6C4A2C5-7FCF-4D03-8316-5371BA56810A}"/>
                </a:ext>
              </a:extLst>
            </p:cNvPr>
            <p:cNvSpPr>
              <a:spLocks/>
            </p:cNvSpPr>
            <p:nvPr userDrawn="1"/>
          </p:nvSpPr>
          <p:spPr bwMode="auto">
            <a:xfrm>
              <a:off x="2595646"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69" name="Freeform 31">
              <a:extLst>
                <a:ext uri="{FF2B5EF4-FFF2-40B4-BE49-F238E27FC236}">
                  <a16:creationId xmlns:a16="http://schemas.microsoft.com/office/drawing/2014/main" id="{B0014A71-19F9-425B-93A2-EC759EE1C83C}"/>
                </a:ext>
              </a:extLst>
            </p:cNvPr>
            <p:cNvSpPr>
              <a:spLocks/>
            </p:cNvSpPr>
            <p:nvPr userDrawn="1"/>
          </p:nvSpPr>
          <p:spPr bwMode="auto">
            <a:xfrm>
              <a:off x="2047971"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70" name="Freeform 32">
              <a:extLst>
                <a:ext uri="{FF2B5EF4-FFF2-40B4-BE49-F238E27FC236}">
                  <a16:creationId xmlns:a16="http://schemas.microsoft.com/office/drawing/2014/main" id="{338F3D9B-FFBB-44A6-A3E3-EA26702F0FEF}"/>
                </a:ext>
              </a:extLst>
            </p:cNvPr>
            <p:cNvSpPr>
              <a:spLocks/>
            </p:cNvSpPr>
            <p:nvPr userDrawn="1"/>
          </p:nvSpPr>
          <p:spPr bwMode="auto">
            <a:xfrm>
              <a:off x="2376599"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71" name="Freeform 29">
              <a:extLst>
                <a:ext uri="{FF2B5EF4-FFF2-40B4-BE49-F238E27FC236}">
                  <a16:creationId xmlns:a16="http://schemas.microsoft.com/office/drawing/2014/main" id="{941A3535-264B-48D6-B67C-A1C07A01D4FF}"/>
                </a:ext>
              </a:extLst>
            </p:cNvPr>
            <p:cNvSpPr>
              <a:spLocks/>
            </p:cNvSpPr>
            <p:nvPr userDrawn="1"/>
          </p:nvSpPr>
          <p:spPr bwMode="auto">
            <a:xfrm>
              <a:off x="2924274"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72" name="Freeform 30">
              <a:extLst>
                <a:ext uri="{FF2B5EF4-FFF2-40B4-BE49-F238E27FC236}">
                  <a16:creationId xmlns:a16="http://schemas.microsoft.com/office/drawing/2014/main" id="{51C05916-32DF-47B5-9DB3-589CA4F0E4C5}"/>
                </a:ext>
              </a:extLst>
            </p:cNvPr>
            <p:cNvSpPr>
              <a:spLocks/>
            </p:cNvSpPr>
            <p:nvPr userDrawn="1"/>
          </p:nvSpPr>
          <p:spPr bwMode="auto">
            <a:xfrm>
              <a:off x="3250415"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73" name="Freeform 31">
              <a:extLst>
                <a:ext uri="{FF2B5EF4-FFF2-40B4-BE49-F238E27FC236}">
                  <a16:creationId xmlns:a16="http://schemas.microsoft.com/office/drawing/2014/main" id="{78328BBB-9B86-4E84-AE5F-4377FF1E7A7C}"/>
                </a:ext>
              </a:extLst>
            </p:cNvPr>
            <p:cNvSpPr>
              <a:spLocks/>
            </p:cNvSpPr>
            <p:nvPr userDrawn="1"/>
          </p:nvSpPr>
          <p:spPr bwMode="auto">
            <a:xfrm>
              <a:off x="2702740"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74" name="Freeform 32">
              <a:extLst>
                <a:ext uri="{FF2B5EF4-FFF2-40B4-BE49-F238E27FC236}">
                  <a16:creationId xmlns:a16="http://schemas.microsoft.com/office/drawing/2014/main" id="{B85870DC-6C88-48B6-9D53-EFFBC7B7B7B1}"/>
                </a:ext>
              </a:extLst>
            </p:cNvPr>
            <p:cNvSpPr>
              <a:spLocks/>
            </p:cNvSpPr>
            <p:nvPr userDrawn="1"/>
          </p:nvSpPr>
          <p:spPr bwMode="auto">
            <a:xfrm>
              <a:off x="3031368"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75" name="Freeform 29">
              <a:extLst>
                <a:ext uri="{FF2B5EF4-FFF2-40B4-BE49-F238E27FC236}">
                  <a16:creationId xmlns:a16="http://schemas.microsoft.com/office/drawing/2014/main" id="{414E8086-C64D-42AD-AA34-2AD145104B29}"/>
                </a:ext>
              </a:extLst>
            </p:cNvPr>
            <p:cNvSpPr>
              <a:spLocks/>
            </p:cNvSpPr>
            <p:nvPr userDrawn="1"/>
          </p:nvSpPr>
          <p:spPr bwMode="auto">
            <a:xfrm>
              <a:off x="3579042"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76" name="Freeform 30">
              <a:extLst>
                <a:ext uri="{FF2B5EF4-FFF2-40B4-BE49-F238E27FC236}">
                  <a16:creationId xmlns:a16="http://schemas.microsoft.com/office/drawing/2014/main" id="{46EC6941-0A23-427F-98FD-7AB5A0EDD372}"/>
                </a:ext>
              </a:extLst>
            </p:cNvPr>
            <p:cNvSpPr>
              <a:spLocks/>
            </p:cNvSpPr>
            <p:nvPr userDrawn="1"/>
          </p:nvSpPr>
          <p:spPr bwMode="auto">
            <a:xfrm>
              <a:off x="3905183"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77" name="Freeform 31">
              <a:extLst>
                <a:ext uri="{FF2B5EF4-FFF2-40B4-BE49-F238E27FC236}">
                  <a16:creationId xmlns:a16="http://schemas.microsoft.com/office/drawing/2014/main" id="{C8BCF97B-6666-44B0-8C74-38E6C1D9DD3F}"/>
                </a:ext>
              </a:extLst>
            </p:cNvPr>
            <p:cNvSpPr>
              <a:spLocks/>
            </p:cNvSpPr>
            <p:nvPr userDrawn="1"/>
          </p:nvSpPr>
          <p:spPr bwMode="auto">
            <a:xfrm>
              <a:off x="3357509"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78" name="Freeform 32">
              <a:extLst>
                <a:ext uri="{FF2B5EF4-FFF2-40B4-BE49-F238E27FC236}">
                  <a16:creationId xmlns:a16="http://schemas.microsoft.com/office/drawing/2014/main" id="{DDED85AC-F417-4ADD-A972-895C6A04C1EC}"/>
                </a:ext>
              </a:extLst>
            </p:cNvPr>
            <p:cNvSpPr>
              <a:spLocks/>
            </p:cNvSpPr>
            <p:nvPr userDrawn="1"/>
          </p:nvSpPr>
          <p:spPr bwMode="auto">
            <a:xfrm>
              <a:off x="3686137"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79" name="Freeform 425">
              <a:extLst>
                <a:ext uri="{FF2B5EF4-FFF2-40B4-BE49-F238E27FC236}">
                  <a16:creationId xmlns:a16="http://schemas.microsoft.com/office/drawing/2014/main" id="{7D3FA6D2-BBF7-4AB6-BAE7-F97BDA36F7CE}"/>
                </a:ext>
              </a:extLst>
            </p:cNvPr>
            <p:cNvSpPr>
              <a:spLocks/>
            </p:cNvSpPr>
            <p:nvPr userDrawn="1"/>
          </p:nvSpPr>
          <p:spPr bwMode="auto">
            <a:xfrm>
              <a:off x="4233811"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80" name="Freeform 426">
              <a:extLst>
                <a:ext uri="{FF2B5EF4-FFF2-40B4-BE49-F238E27FC236}">
                  <a16:creationId xmlns:a16="http://schemas.microsoft.com/office/drawing/2014/main" id="{DD4AE243-9527-43B7-8E22-4DB119A90D78}"/>
                </a:ext>
              </a:extLst>
            </p:cNvPr>
            <p:cNvSpPr>
              <a:spLocks/>
            </p:cNvSpPr>
            <p:nvPr userDrawn="1"/>
          </p:nvSpPr>
          <p:spPr bwMode="auto">
            <a:xfrm>
              <a:off x="4559953"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81" name="Freeform 427">
              <a:extLst>
                <a:ext uri="{FF2B5EF4-FFF2-40B4-BE49-F238E27FC236}">
                  <a16:creationId xmlns:a16="http://schemas.microsoft.com/office/drawing/2014/main" id="{9E810988-B15D-4D06-8C31-03E393EF94B0}"/>
                </a:ext>
              </a:extLst>
            </p:cNvPr>
            <p:cNvSpPr>
              <a:spLocks/>
            </p:cNvSpPr>
            <p:nvPr userDrawn="1"/>
          </p:nvSpPr>
          <p:spPr bwMode="auto">
            <a:xfrm>
              <a:off x="4012279"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82" name="Freeform 428">
              <a:extLst>
                <a:ext uri="{FF2B5EF4-FFF2-40B4-BE49-F238E27FC236}">
                  <a16:creationId xmlns:a16="http://schemas.microsoft.com/office/drawing/2014/main" id="{CBE90BFD-D2FD-463C-ADE7-36CF46E2D5ED}"/>
                </a:ext>
              </a:extLst>
            </p:cNvPr>
            <p:cNvSpPr>
              <a:spLocks/>
            </p:cNvSpPr>
            <p:nvPr userDrawn="1"/>
          </p:nvSpPr>
          <p:spPr bwMode="auto">
            <a:xfrm>
              <a:off x="4340906"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83" name="Freeform 29">
              <a:extLst>
                <a:ext uri="{FF2B5EF4-FFF2-40B4-BE49-F238E27FC236}">
                  <a16:creationId xmlns:a16="http://schemas.microsoft.com/office/drawing/2014/main" id="{60B33612-949E-4A25-A20C-E2AC5C4BEE8B}"/>
                </a:ext>
              </a:extLst>
            </p:cNvPr>
            <p:cNvSpPr>
              <a:spLocks/>
            </p:cNvSpPr>
            <p:nvPr userDrawn="1"/>
          </p:nvSpPr>
          <p:spPr bwMode="auto">
            <a:xfrm>
              <a:off x="4888581"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84" name="Freeform 31">
              <a:extLst>
                <a:ext uri="{FF2B5EF4-FFF2-40B4-BE49-F238E27FC236}">
                  <a16:creationId xmlns:a16="http://schemas.microsoft.com/office/drawing/2014/main" id="{5BCF30E3-D5E7-42B9-8C53-E32EBA0F76BC}"/>
                </a:ext>
              </a:extLst>
            </p:cNvPr>
            <p:cNvSpPr>
              <a:spLocks/>
            </p:cNvSpPr>
            <p:nvPr userDrawn="1"/>
          </p:nvSpPr>
          <p:spPr bwMode="auto">
            <a:xfrm>
              <a:off x="4667048"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819" name="Group 1818">
            <a:extLst>
              <a:ext uri="{FF2B5EF4-FFF2-40B4-BE49-F238E27FC236}">
                <a16:creationId xmlns:a16="http://schemas.microsoft.com/office/drawing/2014/main" id="{430371C6-CFD6-408B-A6C1-DC1E1EE72F2C}"/>
              </a:ext>
            </a:extLst>
          </p:cNvPr>
          <p:cNvGrpSpPr/>
          <p:nvPr userDrawn="1"/>
        </p:nvGrpSpPr>
        <p:grpSpPr>
          <a:xfrm>
            <a:off x="85342" y="5879274"/>
            <a:ext cx="12250686" cy="180153"/>
            <a:chOff x="83664" y="5724319"/>
            <a:chExt cx="12009863" cy="176637"/>
          </a:xfrm>
        </p:grpSpPr>
        <p:sp>
          <p:nvSpPr>
            <p:cNvPr id="1303" name="Freeform 29">
              <a:extLst>
                <a:ext uri="{FF2B5EF4-FFF2-40B4-BE49-F238E27FC236}">
                  <a16:creationId xmlns:a16="http://schemas.microsoft.com/office/drawing/2014/main" id="{76F6D8B6-6BD2-4272-8D1A-8594E2E336C6}"/>
                </a:ext>
              </a:extLst>
            </p:cNvPr>
            <p:cNvSpPr>
              <a:spLocks/>
            </p:cNvSpPr>
            <p:nvPr userDrawn="1"/>
          </p:nvSpPr>
          <p:spPr bwMode="auto">
            <a:xfrm flipH="1">
              <a:off x="11871994"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04" name="Freeform 30">
              <a:extLst>
                <a:ext uri="{FF2B5EF4-FFF2-40B4-BE49-F238E27FC236}">
                  <a16:creationId xmlns:a16="http://schemas.microsoft.com/office/drawing/2014/main" id="{4DFD24A8-D2FE-487B-8890-BA4F47601FBD}"/>
                </a:ext>
              </a:extLst>
            </p:cNvPr>
            <p:cNvSpPr>
              <a:spLocks/>
            </p:cNvSpPr>
            <p:nvPr userDrawn="1"/>
          </p:nvSpPr>
          <p:spPr bwMode="auto">
            <a:xfrm flipH="1">
              <a:off x="1154585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05" name="Freeform 31">
              <a:extLst>
                <a:ext uri="{FF2B5EF4-FFF2-40B4-BE49-F238E27FC236}">
                  <a16:creationId xmlns:a16="http://schemas.microsoft.com/office/drawing/2014/main" id="{EF023B29-83A2-4349-A49F-63CB6FDC0359}"/>
                </a:ext>
              </a:extLst>
            </p:cNvPr>
            <p:cNvSpPr>
              <a:spLocks/>
            </p:cNvSpPr>
            <p:nvPr userDrawn="1"/>
          </p:nvSpPr>
          <p:spPr bwMode="auto">
            <a:xfrm flipH="1">
              <a:off x="11979088"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06" name="Freeform 32">
              <a:extLst>
                <a:ext uri="{FF2B5EF4-FFF2-40B4-BE49-F238E27FC236}">
                  <a16:creationId xmlns:a16="http://schemas.microsoft.com/office/drawing/2014/main" id="{24273691-B1F2-43AA-9CDC-337C56B722C1}"/>
                </a:ext>
              </a:extLst>
            </p:cNvPr>
            <p:cNvSpPr>
              <a:spLocks/>
            </p:cNvSpPr>
            <p:nvPr userDrawn="1"/>
          </p:nvSpPr>
          <p:spPr bwMode="auto">
            <a:xfrm flipH="1">
              <a:off x="11652948"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07" name="Freeform 29">
              <a:extLst>
                <a:ext uri="{FF2B5EF4-FFF2-40B4-BE49-F238E27FC236}">
                  <a16:creationId xmlns:a16="http://schemas.microsoft.com/office/drawing/2014/main" id="{847CC484-884A-45BC-AA54-3E30BD3C03A2}"/>
                </a:ext>
              </a:extLst>
            </p:cNvPr>
            <p:cNvSpPr>
              <a:spLocks/>
            </p:cNvSpPr>
            <p:nvPr userDrawn="1"/>
          </p:nvSpPr>
          <p:spPr bwMode="auto">
            <a:xfrm flipH="1">
              <a:off x="11217224"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08" name="Freeform 30">
              <a:extLst>
                <a:ext uri="{FF2B5EF4-FFF2-40B4-BE49-F238E27FC236}">
                  <a16:creationId xmlns:a16="http://schemas.microsoft.com/office/drawing/2014/main" id="{83147C3B-7021-44A9-B700-12F9A5F71D18}"/>
                </a:ext>
              </a:extLst>
            </p:cNvPr>
            <p:cNvSpPr>
              <a:spLocks/>
            </p:cNvSpPr>
            <p:nvPr userDrawn="1"/>
          </p:nvSpPr>
          <p:spPr bwMode="auto">
            <a:xfrm flipH="1">
              <a:off x="10891084"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09" name="Freeform 31">
              <a:extLst>
                <a:ext uri="{FF2B5EF4-FFF2-40B4-BE49-F238E27FC236}">
                  <a16:creationId xmlns:a16="http://schemas.microsoft.com/office/drawing/2014/main" id="{A8377CDA-8747-4D10-B729-241E20631274}"/>
                </a:ext>
              </a:extLst>
            </p:cNvPr>
            <p:cNvSpPr>
              <a:spLocks/>
            </p:cNvSpPr>
            <p:nvPr userDrawn="1"/>
          </p:nvSpPr>
          <p:spPr bwMode="auto">
            <a:xfrm flipH="1">
              <a:off x="11324319"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10" name="Freeform 32">
              <a:extLst>
                <a:ext uri="{FF2B5EF4-FFF2-40B4-BE49-F238E27FC236}">
                  <a16:creationId xmlns:a16="http://schemas.microsoft.com/office/drawing/2014/main" id="{32D762D3-237F-4FA6-8E85-44DC18D6E7BA}"/>
                </a:ext>
              </a:extLst>
            </p:cNvPr>
            <p:cNvSpPr>
              <a:spLocks/>
            </p:cNvSpPr>
            <p:nvPr userDrawn="1"/>
          </p:nvSpPr>
          <p:spPr bwMode="auto">
            <a:xfrm flipH="1">
              <a:off x="10998178"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11" name="Freeform 29">
              <a:extLst>
                <a:ext uri="{FF2B5EF4-FFF2-40B4-BE49-F238E27FC236}">
                  <a16:creationId xmlns:a16="http://schemas.microsoft.com/office/drawing/2014/main" id="{2980A753-A266-422C-95DF-90CFF7247A5A}"/>
                </a:ext>
              </a:extLst>
            </p:cNvPr>
            <p:cNvSpPr>
              <a:spLocks/>
            </p:cNvSpPr>
            <p:nvPr userDrawn="1"/>
          </p:nvSpPr>
          <p:spPr bwMode="auto">
            <a:xfrm flipH="1">
              <a:off x="10562456"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12" name="Freeform 30">
              <a:extLst>
                <a:ext uri="{FF2B5EF4-FFF2-40B4-BE49-F238E27FC236}">
                  <a16:creationId xmlns:a16="http://schemas.microsoft.com/office/drawing/2014/main" id="{9531792C-52CE-40E4-AC35-088E0EED6636}"/>
                </a:ext>
              </a:extLst>
            </p:cNvPr>
            <p:cNvSpPr>
              <a:spLocks/>
            </p:cNvSpPr>
            <p:nvPr userDrawn="1"/>
          </p:nvSpPr>
          <p:spPr bwMode="auto">
            <a:xfrm flipH="1">
              <a:off x="1023631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13" name="Freeform 31">
              <a:extLst>
                <a:ext uri="{FF2B5EF4-FFF2-40B4-BE49-F238E27FC236}">
                  <a16:creationId xmlns:a16="http://schemas.microsoft.com/office/drawing/2014/main" id="{45E64826-832D-44F4-8B48-6B48FBC99B9C}"/>
                </a:ext>
              </a:extLst>
            </p:cNvPr>
            <p:cNvSpPr>
              <a:spLocks/>
            </p:cNvSpPr>
            <p:nvPr userDrawn="1"/>
          </p:nvSpPr>
          <p:spPr bwMode="auto">
            <a:xfrm flipH="1">
              <a:off x="10669550"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14" name="Freeform 32">
              <a:extLst>
                <a:ext uri="{FF2B5EF4-FFF2-40B4-BE49-F238E27FC236}">
                  <a16:creationId xmlns:a16="http://schemas.microsoft.com/office/drawing/2014/main" id="{AC6F8EB2-0C2F-4A85-907B-092FB26E4816}"/>
                </a:ext>
              </a:extLst>
            </p:cNvPr>
            <p:cNvSpPr>
              <a:spLocks/>
            </p:cNvSpPr>
            <p:nvPr userDrawn="1"/>
          </p:nvSpPr>
          <p:spPr bwMode="auto">
            <a:xfrm flipH="1">
              <a:off x="10343410"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15" name="Freeform 29">
              <a:extLst>
                <a:ext uri="{FF2B5EF4-FFF2-40B4-BE49-F238E27FC236}">
                  <a16:creationId xmlns:a16="http://schemas.microsoft.com/office/drawing/2014/main" id="{59876DBB-6429-46AD-AD13-211C3AA443A3}"/>
                </a:ext>
              </a:extLst>
            </p:cNvPr>
            <p:cNvSpPr>
              <a:spLocks/>
            </p:cNvSpPr>
            <p:nvPr userDrawn="1"/>
          </p:nvSpPr>
          <p:spPr bwMode="auto">
            <a:xfrm flipH="1">
              <a:off x="9907687"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16" name="Freeform 30">
              <a:extLst>
                <a:ext uri="{FF2B5EF4-FFF2-40B4-BE49-F238E27FC236}">
                  <a16:creationId xmlns:a16="http://schemas.microsoft.com/office/drawing/2014/main" id="{DE0CC428-3A8D-46A1-891F-54F21BFFD4D5}"/>
                </a:ext>
              </a:extLst>
            </p:cNvPr>
            <p:cNvSpPr>
              <a:spLocks/>
            </p:cNvSpPr>
            <p:nvPr userDrawn="1"/>
          </p:nvSpPr>
          <p:spPr bwMode="auto">
            <a:xfrm flipH="1">
              <a:off x="9581546"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17" name="Freeform 31">
              <a:extLst>
                <a:ext uri="{FF2B5EF4-FFF2-40B4-BE49-F238E27FC236}">
                  <a16:creationId xmlns:a16="http://schemas.microsoft.com/office/drawing/2014/main" id="{6C51269A-FAB2-4E9D-83F6-306397BA5CDF}"/>
                </a:ext>
              </a:extLst>
            </p:cNvPr>
            <p:cNvSpPr>
              <a:spLocks/>
            </p:cNvSpPr>
            <p:nvPr userDrawn="1"/>
          </p:nvSpPr>
          <p:spPr bwMode="auto">
            <a:xfrm flipH="1">
              <a:off x="10014782"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18" name="Freeform 32">
              <a:extLst>
                <a:ext uri="{FF2B5EF4-FFF2-40B4-BE49-F238E27FC236}">
                  <a16:creationId xmlns:a16="http://schemas.microsoft.com/office/drawing/2014/main" id="{CB4C8C5E-D6C3-4E3F-904B-F8292FB96346}"/>
                </a:ext>
              </a:extLst>
            </p:cNvPr>
            <p:cNvSpPr>
              <a:spLocks/>
            </p:cNvSpPr>
            <p:nvPr userDrawn="1"/>
          </p:nvSpPr>
          <p:spPr bwMode="auto">
            <a:xfrm flipH="1">
              <a:off x="9688641"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19" name="Freeform 565">
              <a:extLst>
                <a:ext uri="{FF2B5EF4-FFF2-40B4-BE49-F238E27FC236}">
                  <a16:creationId xmlns:a16="http://schemas.microsoft.com/office/drawing/2014/main" id="{2D662F8C-2DD5-4599-9C26-B32FFCE7D195}"/>
                </a:ext>
              </a:extLst>
            </p:cNvPr>
            <p:cNvSpPr>
              <a:spLocks/>
            </p:cNvSpPr>
            <p:nvPr userDrawn="1"/>
          </p:nvSpPr>
          <p:spPr bwMode="auto">
            <a:xfrm flipH="1">
              <a:off x="925291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20" name="Freeform 566">
              <a:extLst>
                <a:ext uri="{FF2B5EF4-FFF2-40B4-BE49-F238E27FC236}">
                  <a16:creationId xmlns:a16="http://schemas.microsoft.com/office/drawing/2014/main" id="{CBD85F42-3664-472E-9958-BABF492997EF}"/>
                </a:ext>
              </a:extLst>
            </p:cNvPr>
            <p:cNvSpPr>
              <a:spLocks/>
            </p:cNvSpPr>
            <p:nvPr userDrawn="1"/>
          </p:nvSpPr>
          <p:spPr bwMode="auto">
            <a:xfrm flipH="1">
              <a:off x="8926777"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21" name="Freeform 567">
              <a:extLst>
                <a:ext uri="{FF2B5EF4-FFF2-40B4-BE49-F238E27FC236}">
                  <a16:creationId xmlns:a16="http://schemas.microsoft.com/office/drawing/2014/main" id="{395CCF77-8F1B-4B34-A334-E4DD8C6EB2CC}"/>
                </a:ext>
              </a:extLst>
            </p:cNvPr>
            <p:cNvSpPr>
              <a:spLocks/>
            </p:cNvSpPr>
            <p:nvPr userDrawn="1"/>
          </p:nvSpPr>
          <p:spPr bwMode="auto">
            <a:xfrm flipH="1">
              <a:off x="9360012"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22" name="Freeform 568">
              <a:extLst>
                <a:ext uri="{FF2B5EF4-FFF2-40B4-BE49-F238E27FC236}">
                  <a16:creationId xmlns:a16="http://schemas.microsoft.com/office/drawing/2014/main" id="{7CA16FC4-4ABC-4A07-94A2-233476A0678B}"/>
                </a:ext>
              </a:extLst>
            </p:cNvPr>
            <p:cNvSpPr>
              <a:spLocks/>
            </p:cNvSpPr>
            <p:nvPr userDrawn="1"/>
          </p:nvSpPr>
          <p:spPr bwMode="auto">
            <a:xfrm flipH="1">
              <a:off x="9033872"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23" name="Freeform 29">
              <a:extLst>
                <a:ext uri="{FF2B5EF4-FFF2-40B4-BE49-F238E27FC236}">
                  <a16:creationId xmlns:a16="http://schemas.microsoft.com/office/drawing/2014/main" id="{CF0EE68E-6988-417D-8083-2C0439098FC6}"/>
                </a:ext>
              </a:extLst>
            </p:cNvPr>
            <p:cNvSpPr>
              <a:spLocks/>
            </p:cNvSpPr>
            <p:nvPr userDrawn="1"/>
          </p:nvSpPr>
          <p:spPr bwMode="auto">
            <a:xfrm flipH="1">
              <a:off x="859814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24" name="Freeform 31">
              <a:extLst>
                <a:ext uri="{FF2B5EF4-FFF2-40B4-BE49-F238E27FC236}">
                  <a16:creationId xmlns:a16="http://schemas.microsoft.com/office/drawing/2014/main" id="{5977FCAA-6899-4D75-8AB1-2624D81AD535}"/>
                </a:ext>
              </a:extLst>
            </p:cNvPr>
            <p:cNvSpPr>
              <a:spLocks/>
            </p:cNvSpPr>
            <p:nvPr userDrawn="1"/>
          </p:nvSpPr>
          <p:spPr bwMode="auto">
            <a:xfrm flipH="1">
              <a:off x="8705243"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25" name="Freeform 29">
              <a:extLst>
                <a:ext uri="{FF2B5EF4-FFF2-40B4-BE49-F238E27FC236}">
                  <a16:creationId xmlns:a16="http://schemas.microsoft.com/office/drawing/2014/main" id="{D2C1A5AD-A619-4253-B25B-CFBFB9DFD1D1}"/>
                </a:ext>
              </a:extLst>
            </p:cNvPr>
            <p:cNvSpPr>
              <a:spLocks/>
            </p:cNvSpPr>
            <p:nvPr userDrawn="1"/>
          </p:nvSpPr>
          <p:spPr bwMode="auto">
            <a:xfrm flipH="1">
              <a:off x="826952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26" name="Freeform 30">
              <a:extLst>
                <a:ext uri="{FF2B5EF4-FFF2-40B4-BE49-F238E27FC236}">
                  <a16:creationId xmlns:a16="http://schemas.microsoft.com/office/drawing/2014/main" id="{D3255226-FDF0-442E-B7DA-41DF04E84225}"/>
                </a:ext>
              </a:extLst>
            </p:cNvPr>
            <p:cNvSpPr>
              <a:spLocks/>
            </p:cNvSpPr>
            <p:nvPr userDrawn="1"/>
          </p:nvSpPr>
          <p:spPr bwMode="auto">
            <a:xfrm flipH="1">
              <a:off x="7943379"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27" name="Freeform 31">
              <a:extLst>
                <a:ext uri="{FF2B5EF4-FFF2-40B4-BE49-F238E27FC236}">
                  <a16:creationId xmlns:a16="http://schemas.microsoft.com/office/drawing/2014/main" id="{56F12368-9674-487C-AA80-7051B6041B44}"/>
                </a:ext>
              </a:extLst>
            </p:cNvPr>
            <p:cNvSpPr>
              <a:spLocks/>
            </p:cNvSpPr>
            <p:nvPr userDrawn="1"/>
          </p:nvSpPr>
          <p:spPr bwMode="auto">
            <a:xfrm flipH="1">
              <a:off x="8376614"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28" name="Freeform 32">
              <a:extLst>
                <a:ext uri="{FF2B5EF4-FFF2-40B4-BE49-F238E27FC236}">
                  <a16:creationId xmlns:a16="http://schemas.microsoft.com/office/drawing/2014/main" id="{711832B8-9449-4913-BC68-BB0BD02481DE}"/>
                </a:ext>
              </a:extLst>
            </p:cNvPr>
            <p:cNvSpPr>
              <a:spLocks/>
            </p:cNvSpPr>
            <p:nvPr userDrawn="1"/>
          </p:nvSpPr>
          <p:spPr bwMode="auto">
            <a:xfrm flipH="1">
              <a:off x="8050474"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29" name="Freeform 29">
              <a:extLst>
                <a:ext uri="{FF2B5EF4-FFF2-40B4-BE49-F238E27FC236}">
                  <a16:creationId xmlns:a16="http://schemas.microsoft.com/office/drawing/2014/main" id="{BC64ABF5-449B-4223-8659-3E32FE8DE0DE}"/>
                </a:ext>
              </a:extLst>
            </p:cNvPr>
            <p:cNvSpPr>
              <a:spLocks/>
            </p:cNvSpPr>
            <p:nvPr userDrawn="1"/>
          </p:nvSpPr>
          <p:spPr bwMode="auto">
            <a:xfrm flipH="1">
              <a:off x="7614751"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30" name="Freeform 30">
              <a:extLst>
                <a:ext uri="{FF2B5EF4-FFF2-40B4-BE49-F238E27FC236}">
                  <a16:creationId xmlns:a16="http://schemas.microsoft.com/office/drawing/2014/main" id="{D0386E01-BB64-4325-8B00-5C600DEEDACE}"/>
                </a:ext>
              </a:extLst>
            </p:cNvPr>
            <p:cNvSpPr>
              <a:spLocks/>
            </p:cNvSpPr>
            <p:nvPr userDrawn="1"/>
          </p:nvSpPr>
          <p:spPr bwMode="auto">
            <a:xfrm flipH="1">
              <a:off x="728861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31" name="Freeform 31">
              <a:extLst>
                <a:ext uri="{FF2B5EF4-FFF2-40B4-BE49-F238E27FC236}">
                  <a16:creationId xmlns:a16="http://schemas.microsoft.com/office/drawing/2014/main" id="{DBAF5DF2-1187-4DC5-921F-3D582C6F0BCA}"/>
                </a:ext>
              </a:extLst>
            </p:cNvPr>
            <p:cNvSpPr>
              <a:spLocks/>
            </p:cNvSpPr>
            <p:nvPr userDrawn="1"/>
          </p:nvSpPr>
          <p:spPr bwMode="auto">
            <a:xfrm flipH="1">
              <a:off x="7721846"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32" name="Freeform 32">
              <a:extLst>
                <a:ext uri="{FF2B5EF4-FFF2-40B4-BE49-F238E27FC236}">
                  <a16:creationId xmlns:a16="http://schemas.microsoft.com/office/drawing/2014/main" id="{BBF9735B-F5C8-4CF2-B2EE-C9FCF344D8BB}"/>
                </a:ext>
              </a:extLst>
            </p:cNvPr>
            <p:cNvSpPr>
              <a:spLocks/>
            </p:cNvSpPr>
            <p:nvPr userDrawn="1"/>
          </p:nvSpPr>
          <p:spPr bwMode="auto">
            <a:xfrm flipH="1">
              <a:off x="7395705"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33" name="Freeform 29">
              <a:extLst>
                <a:ext uri="{FF2B5EF4-FFF2-40B4-BE49-F238E27FC236}">
                  <a16:creationId xmlns:a16="http://schemas.microsoft.com/office/drawing/2014/main" id="{46F34481-AADE-476B-95C7-F05DD5C2D872}"/>
                </a:ext>
              </a:extLst>
            </p:cNvPr>
            <p:cNvSpPr>
              <a:spLocks/>
            </p:cNvSpPr>
            <p:nvPr userDrawn="1"/>
          </p:nvSpPr>
          <p:spPr bwMode="auto">
            <a:xfrm flipH="1">
              <a:off x="6959982"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34" name="Freeform 30">
              <a:extLst>
                <a:ext uri="{FF2B5EF4-FFF2-40B4-BE49-F238E27FC236}">
                  <a16:creationId xmlns:a16="http://schemas.microsoft.com/office/drawing/2014/main" id="{96C4BC29-4C4A-4077-8182-396DBB576B94}"/>
                </a:ext>
              </a:extLst>
            </p:cNvPr>
            <p:cNvSpPr>
              <a:spLocks/>
            </p:cNvSpPr>
            <p:nvPr userDrawn="1"/>
          </p:nvSpPr>
          <p:spPr bwMode="auto">
            <a:xfrm flipH="1">
              <a:off x="6633842"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35" name="Freeform 31">
              <a:extLst>
                <a:ext uri="{FF2B5EF4-FFF2-40B4-BE49-F238E27FC236}">
                  <a16:creationId xmlns:a16="http://schemas.microsoft.com/office/drawing/2014/main" id="{217570C4-36E4-4AA8-BFD0-1019A9231CC2}"/>
                </a:ext>
              </a:extLst>
            </p:cNvPr>
            <p:cNvSpPr>
              <a:spLocks/>
            </p:cNvSpPr>
            <p:nvPr userDrawn="1"/>
          </p:nvSpPr>
          <p:spPr bwMode="auto">
            <a:xfrm flipH="1">
              <a:off x="7067077"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36" name="Freeform 32">
              <a:extLst>
                <a:ext uri="{FF2B5EF4-FFF2-40B4-BE49-F238E27FC236}">
                  <a16:creationId xmlns:a16="http://schemas.microsoft.com/office/drawing/2014/main" id="{AAA2BEA2-D2FC-4C19-99F4-8DBCBF2A0B1D}"/>
                </a:ext>
              </a:extLst>
            </p:cNvPr>
            <p:cNvSpPr>
              <a:spLocks/>
            </p:cNvSpPr>
            <p:nvPr userDrawn="1"/>
          </p:nvSpPr>
          <p:spPr bwMode="auto">
            <a:xfrm flipH="1">
              <a:off x="6740936"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37" name="Freeform 29">
              <a:extLst>
                <a:ext uri="{FF2B5EF4-FFF2-40B4-BE49-F238E27FC236}">
                  <a16:creationId xmlns:a16="http://schemas.microsoft.com/office/drawing/2014/main" id="{E8C97EAE-833F-49B4-AEB5-3B929C844A8C}"/>
                </a:ext>
              </a:extLst>
            </p:cNvPr>
            <p:cNvSpPr>
              <a:spLocks/>
            </p:cNvSpPr>
            <p:nvPr userDrawn="1"/>
          </p:nvSpPr>
          <p:spPr bwMode="auto">
            <a:xfrm flipH="1">
              <a:off x="630521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38" name="Freeform 30">
              <a:extLst>
                <a:ext uri="{FF2B5EF4-FFF2-40B4-BE49-F238E27FC236}">
                  <a16:creationId xmlns:a16="http://schemas.microsoft.com/office/drawing/2014/main" id="{0550D09E-8869-4325-86CD-E108995DDBDA}"/>
                </a:ext>
              </a:extLst>
            </p:cNvPr>
            <p:cNvSpPr>
              <a:spLocks/>
            </p:cNvSpPr>
            <p:nvPr userDrawn="1"/>
          </p:nvSpPr>
          <p:spPr bwMode="auto">
            <a:xfrm flipH="1">
              <a:off x="5979072"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39" name="Freeform 31">
              <a:extLst>
                <a:ext uri="{FF2B5EF4-FFF2-40B4-BE49-F238E27FC236}">
                  <a16:creationId xmlns:a16="http://schemas.microsoft.com/office/drawing/2014/main" id="{A9AFA8E4-18B6-4581-845D-9F1336096470}"/>
                </a:ext>
              </a:extLst>
            </p:cNvPr>
            <p:cNvSpPr>
              <a:spLocks/>
            </p:cNvSpPr>
            <p:nvPr userDrawn="1"/>
          </p:nvSpPr>
          <p:spPr bwMode="auto">
            <a:xfrm flipH="1">
              <a:off x="6412308"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40" name="Freeform 32">
              <a:extLst>
                <a:ext uri="{FF2B5EF4-FFF2-40B4-BE49-F238E27FC236}">
                  <a16:creationId xmlns:a16="http://schemas.microsoft.com/office/drawing/2014/main" id="{6CAD8EC6-D576-46BF-B70A-9EBB15C8AB64}"/>
                </a:ext>
              </a:extLst>
            </p:cNvPr>
            <p:cNvSpPr>
              <a:spLocks/>
            </p:cNvSpPr>
            <p:nvPr userDrawn="1"/>
          </p:nvSpPr>
          <p:spPr bwMode="auto">
            <a:xfrm flipH="1">
              <a:off x="6086167"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41" name="Freeform 587">
              <a:extLst>
                <a:ext uri="{FF2B5EF4-FFF2-40B4-BE49-F238E27FC236}">
                  <a16:creationId xmlns:a16="http://schemas.microsoft.com/office/drawing/2014/main" id="{6FD8427B-CE40-4DD8-939B-2E18546C94B1}"/>
                </a:ext>
              </a:extLst>
            </p:cNvPr>
            <p:cNvSpPr>
              <a:spLocks/>
            </p:cNvSpPr>
            <p:nvPr userDrawn="1"/>
          </p:nvSpPr>
          <p:spPr bwMode="auto">
            <a:xfrm flipH="1">
              <a:off x="565044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42" name="Freeform 588">
              <a:extLst>
                <a:ext uri="{FF2B5EF4-FFF2-40B4-BE49-F238E27FC236}">
                  <a16:creationId xmlns:a16="http://schemas.microsoft.com/office/drawing/2014/main" id="{1B04A065-D77F-4A68-AEB5-3AEBC37AE9D9}"/>
                </a:ext>
              </a:extLst>
            </p:cNvPr>
            <p:cNvSpPr>
              <a:spLocks/>
            </p:cNvSpPr>
            <p:nvPr userDrawn="1"/>
          </p:nvSpPr>
          <p:spPr bwMode="auto">
            <a:xfrm flipH="1">
              <a:off x="532430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43" name="Freeform 589">
              <a:extLst>
                <a:ext uri="{FF2B5EF4-FFF2-40B4-BE49-F238E27FC236}">
                  <a16:creationId xmlns:a16="http://schemas.microsoft.com/office/drawing/2014/main" id="{44131293-3CDB-4ECB-98B7-B1224768E87F}"/>
                </a:ext>
              </a:extLst>
            </p:cNvPr>
            <p:cNvSpPr>
              <a:spLocks/>
            </p:cNvSpPr>
            <p:nvPr userDrawn="1"/>
          </p:nvSpPr>
          <p:spPr bwMode="auto">
            <a:xfrm flipH="1">
              <a:off x="5757539"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44" name="Freeform 590">
              <a:extLst>
                <a:ext uri="{FF2B5EF4-FFF2-40B4-BE49-F238E27FC236}">
                  <a16:creationId xmlns:a16="http://schemas.microsoft.com/office/drawing/2014/main" id="{ED8566A8-1CB8-47B1-814A-30A8D700A500}"/>
                </a:ext>
              </a:extLst>
            </p:cNvPr>
            <p:cNvSpPr>
              <a:spLocks/>
            </p:cNvSpPr>
            <p:nvPr userDrawn="1"/>
          </p:nvSpPr>
          <p:spPr bwMode="auto">
            <a:xfrm flipH="1">
              <a:off x="5431399"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45" name="Freeform 29">
              <a:extLst>
                <a:ext uri="{FF2B5EF4-FFF2-40B4-BE49-F238E27FC236}">
                  <a16:creationId xmlns:a16="http://schemas.microsoft.com/office/drawing/2014/main" id="{F106ACD6-8A0C-452C-9A2E-A34769866915}"/>
                </a:ext>
              </a:extLst>
            </p:cNvPr>
            <p:cNvSpPr>
              <a:spLocks/>
            </p:cNvSpPr>
            <p:nvPr userDrawn="1"/>
          </p:nvSpPr>
          <p:spPr bwMode="auto">
            <a:xfrm flipH="1">
              <a:off x="499567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46" name="Freeform 31">
              <a:extLst>
                <a:ext uri="{FF2B5EF4-FFF2-40B4-BE49-F238E27FC236}">
                  <a16:creationId xmlns:a16="http://schemas.microsoft.com/office/drawing/2014/main" id="{D7BB2413-B04D-4328-872C-0F581970589E}"/>
                </a:ext>
              </a:extLst>
            </p:cNvPr>
            <p:cNvSpPr>
              <a:spLocks/>
            </p:cNvSpPr>
            <p:nvPr userDrawn="1"/>
          </p:nvSpPr>
          <p:spPr bwMode="auto">
            <a:xfrm flipH="1">
              <a:off x="5102769"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85" name="Freeform 29">
              <a:extLst>
                <a:ext uri="{FF2B5EF4-FFF2-40B4-BE49-F238E27FC236}">
                  <a16:creationId xmlns:a16="http://schemas.microsoft.com/office/drawing/2014/main" id="{63FBF41C-AEB3-4046-A826-595978A1D058}"/>
                </a:ext>
              </a:extLst>
            </p:cNvPr>
            <p:cNvSpPr>
              <a:spLocks/>
            </p:cNvSpPr>
            <p:nvPr userDrawn="1"/>
          </p:nvSpPr>
          <p:spPr bwMode="auto">
            <a:xfrm flipH="1">
              <a:off x="466704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86" name="Freeform 30">
              <a:extLst>
                <a:ext uri="{FF2B5EF4-FFF2-40B4-BE49-F238E27FC236}">
                  <a16:creationId xmlns:a16="http://schemas.microsoft.com/office/drawing/2014/main" id="{9122AE30-BACF-4CCD-9B07-5CE73BF3877F}"/>
                </a:ext>
              </a:extLst>
            </p:cNvPr>
            <p:cNvSpPr>
              <a:spLocks/>
            </p:cNvSpPr>
            <p:nvPr userDrawn="1"/>
          </p:nvSpPr>
          <p:spPr bwMode="auto">
            <a:xfrm flipH="1">
              <a:off x="4340907"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87" name="Freeform 31">
              <a:extLst>
                <a:ext uri="{FF2B5EF4-FFF2-40B4-BE49-F238E27FC236}">
                  <a16:creationId xmlns:a16="http://schemas.microsoft.com/office/drawing/2014/main" id="{2BC13C36-EDC8-446A-8384-E3A8538FA7E9}"/>
                </a:ext>
              </a:extLst>
            </p:cNvPr>
            <p:cNvSpPr>
              <a:spLocks/>
            </p:cNvSpPr>
            <p:nvPr userDrawn="1"/>
          </p:nvSpPr>
          <p:spPr bwMode="auto">
            <a:xfrm flipH="1">
              <a:off x="4774142"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88" name="Freeform 32">
              <a:extLst>
                <a:ext uri="{FF2B5EF4-FFF2-40B4-BE49-F238E27FC236}">
                  <a16:creationId xmlns:a16="http://schemas.microsoft.com/office/drawing/2014/main" id="{D7AA2B38-1811-47A6-AEA8-A6C69DAE3632}"/>
                </a:ext>
              </a:extLst>
            </p:cNvPr>
            <p:cNvSpPr>
              <a:spLocks/>
            </p:cNvSpPr>
            <p:nvPr userDrawn="1"/>
          </p:nvSpPr>
          <p:spPr bwMode="auto">
            <a:xfrm flipH="1">
              <a:off x="4448001"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89" name="Freeform 29">
              <a:extLst>
                <a:ext uri="{FF2B5EF4-FFF2-40B4-BE49-F238E27FC236}">
                  <a16:creationId xmlns:a16="http://schemas.microsoft.com/office/drawing/2014/main" id="{7F56B87E-4822-4DEB-AD21-D72B4C92F329}"/>
                </a:ext>
              </a:extLst>
            </p:cNvPr>
            <p:cNvSpPr>
              <a:spLocks/>
            </p:cNvSpPr>
            <p:nvPr userDrawn="1"/>
          </p:nvSpPr>
          <p:spPr bwMode="auto">
            <a:xfrm flipH="1">
              <a:off x="401227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90" name="Freeform 30">
              <a:extLst>
                <a:ext uri="{FF2B5EF4-FFF2-40B4-BE49-F238E27FC236}">
                  <a16:creationId xmlns:a16="http://schemas.microsoft.com/office/drawing/2014/main" id="{148BD1A7-F4DB-4E65-A923-A25E0DF9B28E}"/>
                </a:ext>
              </a:extLst>
            </p:cNvPr>
            <p:cNvSpPr>
              <a:spLocks/>
            </p:cNvSpPr>
            <p:nvPr userDrawn="1"/>
          </p:nvSpPr>
          <p:spPr bwMode="auto">
            <a:xfrm flipH="1">
              <a:off x="368613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91" name="Freeform 31">
              <a:extLst>
                <a:ext uri="{FF2B5EF4-FFF2-40B4-BE49-F238E27FC236}">
                  <a16:creationId xmlns:a16="http://schemas.microsoft.com/office/drawing/2014/main" id="{9BCBF8E9-7DB4-4612-9579-AC569187C9F5}"/>
                </a:ext>
              </a:extLst>
            </p:cNvPr>
            <p:cNvSpPr>
              <a:spLocks/>
            </p:cNvSpPr>
            <p:nvPr userDrawn="1"/>
          </p:nvSpPr>
          <p:spPr bwMode="auto">
            <a:xfrm flipH="1">
              <a:off x="4119373"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92" name="Freeform 32">
              <a:extLst>
                <a:ext uri="{FF2B5EF4-FFF2-40B4-BE49-F238E27FC236}">
                  <a16:creationId xmlns:a16="http://schemas.microsoft.com/office/drawing/2014/main" id="{88034BA7-AB65-4694-A441-5ABD835443EF}"/>
                </a:ext>
              </a:extLst>
            </p:cNvPr>
            <p:cNvSpPr>
              <a:spLocks/>
            </p:cNvSpPr>
            <p:nvPr userDrawn="1"/>
          </p:nvSpPr>
          <p:spPr bwMode="auto">
            <a:xfrm flipH="1">
              <a:off x="3793231"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93" name="Freeform 29">
              <a:extLst>
                <a:ext uri="{FF2B5EF4-FFF2-40B4-BE49-F238E27FC236}">
                  <a16:creationId xmlns:a16="http://schemas.microsoft.com/office/drawing/2014/main" id="{7EBC240C-323B-4BA3-8164-D69728567559}"/>
                </a:ext>
              </a:extLst>
            </p:cNvPr>
            <p:cNvSpPr>
              <a:spLocks/>
            </p:cNvSpPr>
            <p:nvPr userDrawn="1"/>
          </p:nvSpPr>
          <p:spPr bwMode="auto">
            <a:xfrm flipH="1">
              <a:off x="335751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94" name="Freeform 30">
              <a:extLst>
                <a:ext uri="{FF2B5EF4-FFF2-40B4-BE49-F238E27FC236}">
                  <a16:creationId xmlns:a16="http://schemas.microsoft.com/office/drawing/2014/main" id="{24A0EAE1-0284-47CE-A39A-3AF503AE18B8}"/>
                </a:ext>
              </a:extLst>
            </p:cNvPr>
            <p:cNvSpPr>
              <a:spLocks/>
            </p:cNvSpPr>
            <p:nvPr userDrawn="1"/>
          </p:nvSpPr>
          <p:spPr bwMode="auto">
            <a:xfrm flipH="1">
              <a:off x="3031369"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95" name="Freeform 31">
              <a:extLst>
                <a:ext uri="{FF2B5EF4-FFF2-40B4-BE49-F238E27FC236}">
                  <a16:creationId xmlns:a16="http://schemas.microsoft.com/office/drawing/2014/main" id="{61BB443E-D8F0-4D82-99A9-CA1FB7C4E00E}"/>
                </a:ext>
              </a:extLst>
            </p:cNvPr>
            <p:cNvSpPr>
              <a:spLocks/>
            </p:cNvSpPr>
            <p:nvPr userDrawn="1"/>
          </p:nvSpPr>
          <p:spPr bwMode="auto">
            <a:xfrm flipH="1">
              <a:off x="3464604"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96" name="Freeform 32">
              <a:extLst>
                <a:ext uri="{FF2B5EF4-FFF2-40B4-BE49-F238E27FC236}">
                  <a16:creationId xmlns:a16="http://schemas.microsoft.com/office/drawing/2014/main" id="{5642677F-134C-4D89-B5B4-D5AE60337D21}"/>
                </a:ext>
              </a:extLst>
            </p:cNvPr>
            <p:cNvSpPr>
              <a:spLocks/>
            </p:cNvSpPr>
            <p:nvPr userDrawn="1"/>
          </p:nvSpPr>
          <p:spPr bwMode="auto">
            <a:xfrm flipH="1">
              <a:off x="3138464"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97" name="Freeform 29">
              <a:extLst>
                <a:ext uri="{FF2B5EF4-FFF2-40B4-BE49-F238E27FC236}">
                  <a16:creationId xmlns:a16="http://schemas.microsoft.com/office/drawing/2014/main" id="{2FF181D4-C7D1-47ED-8B83-C171872939D1}"/>
                </a:ext>
              </a:extLst>
            </p:cNvPr>
            <p:cNvSpPr>
              <a:spLocks/>
            </p:cNvSpPr>
            <p:nvPr userDrawn="1"/>
          </p:nvSpPr>
          <p:spPr bwMode="auto">
            <a:xfrm flipH="1">
              <a:off x="270274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98" name="Freeform 30">
              <a:extLst>
                <a:ext uri="{FF2B5EF4-FFF2-40B4-BE49-F238E27FC236}">
                  <a16:creationId xmlns:a16="http://schemas.microsoft.com/office/drawing/2014/main" id="{B1448889-2EB5-4CFF-A526-397C04A76F29}"/>
                </a:ext>
              </a:extLst>
            </p:cNvPr>
            <p:cNvSpPr>
              <a:spLocks/>
            </p:cNvSpPr>
            <p:nvPr userDrawn="1"/>
          </p:nvSpPr>
          <p:spPr bwMode="auto">
            <a:xfrm flipH="1">
              <a:off x="2376599"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99" name="Freeform 31">
              <a:extLst>
                <a:ext uri="{FF2B5EF4-FFF2-40B4-BE49-F238E27FC236}">
                  <a16:creationId xmlns:a16="http://schemas.microsoft.com/office/drawing/2014/main" id="{ACF26832-7C8D-4682-A2C7-D65C9627112B}"/>
                </a:ext>
              </a:extLst>
            </p:cNvPr>
            <p:cNvSpPr>
              <a:spLocks/>
            </p:cNvSpPr>
            <p:nvPr userDrawn="1"/>
          </p:nvSpPr>
          <p:spPr bwMode="auto">
            <a:xfrm flipH="1">
              <a:off x="2809836"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00" name="Freeform 32">
              <a:extLst>
                <a:ext uri="{FF2B5EF4-FFF2-40B4-BE49-F238E27FC236}">
                  <a16:creationId xmlns:a16="http://schemas.microsoft.com/office/drawing/2014/main" id="{A7B707C2-3B30-4325-916A-C035BA66E052}"/>
                </a:ext>
              </a:extLst>
            </p:cNvPr>
            <p:cNvSpPr>
              <a:spLocks/>
            </p:cNvSpPr>
            <p:nvPr userDrawn="1"/>
          </p:nvSpPr>
          <p:spPr bwMode="auto">
            <a:xfrm flipH="1">
              <a:off x="2483694"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01" name="Freeform 447">
              <a:extLst>
                <a:ext uri="{FF2B5EF4-FFF2-40B4-BE49-F238E27FC236}">
                  <a16:creationId xmlns:a16="http://schemas.microsoft.com/office/drawing/2014/main" id="{B5707B81-2347-40FB-84BF-AEB5490F300F}"/>
                </a:ext>
              </a:extLst>
            </p:cNvPr>
            <p:cNvSpPr>
              <a:spLocks/>
            </p:cNvSpPr>
            <p:nvPr userDrawn="1"/>
          </p:nvSpPr>
          <p:spPr bwMode="auto">
            <a:xfrm flipH="1">
              <a:off x="2047972"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02" name="Freeform 448">
              <a:extLst>
                <a:ext uri="{FF2B5EF4-FFF2-40B4-BE49-F238E27FC236}">
                  <a16:creationId xmlns:a16="http://schemas.microsoft.com/office/drawing/2014/main" id="{EDFB3693-1210-41B0-AD66-C0EAE648E186}"/>
                </a:ext>
              </a:extLst>
            </p:cNvPr>
            <p:cNvSpPr>
              <a:spLocks/>
            </p:cNvSpPr>
            <p:nvPr userDrawn="1"/>
          </p:nvSpPr>
          <p:spPr bwMode="auto">
            <a:xfrm flipH="1">
              <a:off x="172183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03" name="Freeform 449">
              <a:extLst>
                <a:ext uri="{FF2B5EF4-FFF2-40B4-BE49-F238E27FC236}">
                  <a16:creationId xmlns:a16="http://schemas.microsoft.com/office/drawing/2014/main" id="{21E3AC9C-D382-47FB-BE24-2BF4044A3E8F}"/>
                </a:ext>
              </a:extLst>
            </p:cNvPr>
            <p:cNvSpPr>
              <a:spLocks/>
            </p:cNvSpPr>
            <p:nvPr userDrawn="1"/>
          </p:nvSpPr>
          <p:spPr bwMode="auto">
            <a:xfrm flipH="1">
              <a:off x="2155066"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04" name="Freeform 450">
              <a:extLst>
                <a:ext uri="{FF2B5EF4-FFF2-40B4-BE49-F238E27FC236}">
                  <a16:creationId xmlns:a16="http://schemas.microsoft.com/office/drawing/2014/main" id="{4C88C642-8E68-4914-B1A4-98DDDF3D248F}"/>
                </a:ext>
              </a:extLst>
            </p:cNvPr>
            <p:cNvSpPr>
              <a:spLocks/>
            </p:cNvSpPr>
            <p:nvPr userDrawn="1"/>
          </p:nvSpPr>
          <p:spPr bwMode="auto">
            <a:xfrm flipH="1">
              <a:off x="1828926"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05" name="Freeform 29">
              <a:extLst>
                <a:ext uri="{FF2B5EF4-FFF2-40B4-BE49-F238E27FC236}">
                  <a16:creationId xmlns:a16="http://schemas.microsoft.com/office/drawing/2014/main" id="{3B7262F5-655D-4CF0-8D93-A07F9E6202FB}"/>
                </a:ext>
              </a:extLst>
            </p:cNvPr>
            <p:cNvSpPr>
              <a:spLocks/>
            </p:cNvSpPr>
            <p:nvPr userDrawn="1"/>
          </p:nvSpPr>
          <p:spPr bwMode="auto">
            <a:xfrm flipH="1">
              <a:off x="139320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06" name="Freeform 31">
              <a:extLst>
                <a:ext uri="{FF2B5EF4-FFF2-40B4-BE49-F238E27FC236}">
                  <a16:creationId xmlns:a16="http://schemas.microsoft.com/office/drawing/2014/main" id="{2E7DA8FB-4D80-45CD-B2E7-59776911A2F9}"/>
                </a:ext>
              </a:extLst>
            </p:cNvPr>
            <p:cNvSpPr>
              <a:spLocks/>
            </p:cNvSpPr>
            <p:nvPr userDrawn="1"/>
          </p:nvSpPr>
          <p:spPr bwMode="auto">
            <a:xfrm flipH="1">
              <a:off x="1500297"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07" name="Freeform 29">
              <a:extLst>
                <a:ext uri="{FF2B5EF4-FFF2-40B4-BE49-F238E27FC236}">
                  <a16:creationId xmlns:a16="http://schemas.microsoft.com/office/drawing/2014/main" id="{4B93FA50-2829-4B7C-9A02-57F45E9EC2C7}"/>
                </a:ext>
              </a:extLst>
            </p:cNvPr>
            <p:cNvSpPr>
              <a:spLocks/>
            </p:cNvSpPr>
            <p:nvPr userDrawn="1"/>
          </p:nvSpPr>
          <p:spPr bwMode="auto">
            <a:xfrm flipH="1">
              <a:off x="106457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08" name="Freeform 30">
              <a:extLst>
                <a:ext uri="{FF2B5EF4-FFF2-40B4-BE49-F238E27FC236}">
                  <a16:creationId xmlns:a16="http://schemas.microsoft.com/office/drawing/2014/main" id="{36F8BAF9-9F80-45F2-BD7C-9503AEBA09A8}"/>
                </a:ext>
              </a:extLst>
            </p:cNvPr>
            <p:cNvSpPr>
              <a:spLocks/>
            </p:cNvSpPr>
            <p:nvPr userDrawn="1"/>
          </p:nvSpPr>
          <p:spPr bwMode="auto">
            <a:xfrm flipH="1">
              <a:off x="73843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09" name="Freeform 31">
              <a:extLst>
                <a:ext uri="{FF2B5EF4-FFF2-40B4-BE49-F238E27FC236}">
                  <a16:creationId xmlns:a16="http://schemas.microsoft.com/office/drawing/2014/main" id="{8BB9088D-8A28-43F2-9C65-4BC5D5117CF2}"/>
                </a:ext>
              </a:extLst>
            </p:cNvPr>
            <p:cNvSpPr>
              <a:spLocks/>
            </p:cNvSpPr>
            <p:nvPr userDrawn="1"/>
          </p:nvSpPr>
          <p:spPr bwMode="auto">
            <a:xfrm flipH="1">
              <a:off x="1171668"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10" name="Freeform 32">
              <a:extLst>
                <a:ext uri="{FF2B5EF4-FFF2-40B4-BE49-F238E27FC236}">
                  <a16:creationId xmlns:a16="http://schemas.microsoft.com/office/drawing/2014/main" id="{2A1860C0-E052-4551-B0A4-9FCD86C5B0A3}"/>
                </a:ext>
              </a:extLst>
            </p:cNvPr>
            <p:cNvSpPr>
              <a:spLocks/>
            </p:cNvSpPr>
            <p:nvPr userDrawn="1"/>
          </p:nvSpPr>
          <p:spPr bwMode="auto">
            <a:xfrm flipH="1">
              <a:off x="845528"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11" name="Freeform 29">
              <a:extLst>
                <a:ext uri="{FF2B5EF4-FFF2-40B4-BE49-F238E27FC236}">
                  <a16:creationId xmlns:a16="http://schemas.microsoft.com/office/drawing/2014/main" id="{EACDC31D-CF23-461A-8CA5-E7A173E44353}"/>
                </a:ext>
              </a:extLst>
            </p:cNvPr>
            <p:cNvSpPr>
              <a:spLocks/>
            </p:cNvSpPr>
            <p:nvPr userDrawn="1"/>
          </p:nvSpPr>
          <p:spPr bwMode="auto">
            <a:xfrm flipH="1">
              <a:off x="40980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12" name="Freeform 30">
              <a:extLst>
                <a:ext uri="{FF2B5EF4-FFF2-40B4-BE49-F238E27FC236}">
                  <a16:creationId xmlns:a16="http://schemas.microsoft.com/office/drawing/2014/main" id="{A80DB1DC-E6EE-402A-AD77-948CFACF1CDE}"/>
                </a:ext>
              </a:extLst>
            </p:cNvPr>
            <p:cNvSpPr>
              <a:spLocks/>
            </p:cNvSpPr>
            <p:nvPr userDrawn="1"/>
          </p:nvSpPr>
          <p:spPr bwMode="auto">
            <a:xfrm flipH="1">
              <a:off x="83664"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13" name="Freeform 31">
              <a:extLst>
                <a:ext uri="{FF2B5EF4-FFF2-40B4-BE49-F238E27FC236}">
                  <a16:creationId xmlns:a16="http://schemas.microsoft.com/office/drawing/2014/main" id="{AF79D9E3-AF8D-4346-B927-CBB14C23873C}"/>
                </a:ext>
              </a:extLst>
            </p:cNvPr>
            <p:cNvSpPr>
              <a:spLocks/>
            </p:cNvSpPr>
            <p:nvPr userDrawn="1"/>
          </p:nvSpPr>
          <p:spPr bwMode="auto">
            <a:xfrm flipH="1">
              <a:off x="516899"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14" name="Freeform 32">
              <a:extLst>
                <a:ext uri="{FF2B5EF4-FFF2-40B4-BE49-F238E27FC236}">
                  <a16:creationId xmlns:a16="http://schemas.microsoft.com/office/drawing/2014/main" id="{B1E0B898-03AA-4946-8793-2B6BD79C7003}"/>
                </a:ext>
              </a:extLst>
            </p:cNvPr>
            <p:cNvSpPr>
              <a:spLocks/>
            </p:cNvSpPr>
            <p:nvPr userDrawn="1"/>
          </p:nvSpPr>
          <p:spPr bwMode="auto">
            <a:xfrm flipH="1">
              <a:off x="190758"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816" name="Group 1815">
            <a:extLst>
              <a:ext uri="{FF2B5EF4-FFF2-40B4-BE49-F238E27FC236}">
                <a16:creationId xmlns:a16="http://schemas.microsoft.com/office/drawing/2014/main" id="{2664D0B0-09D6-4FA8-82F9-5E73C364D9F6}"/>
              </a:ext>
            </a:extLst>
          </p:cNvPr>
          <p:cNvGrpSpPr/>
          <p:nvPr userDrawn="1"/>
        </p:nvGrpSpPr>
        <p:grpSpPr>
          <a:xfrm>
            <a:off x="85341" y="4425733"/>
            <a:ext cx="12250686" cy="180153"/>
            <a:chOff x="83663" y="4268156"/>
            <a:chExt cx="12009863" cy="176637"/>
          </a:xfrm>
        </p:grpSpPr>
        <p:sp>
          <p:nvSpPr>
            <p:cNvPr id="1439" name="Freeform 29">
              <a:extLst>
                <a:ext uri="{FF2B5EF4-FFF2-40B4-BE49-F238E27FC236}">
                  <a16:creationId xmlns:a16="http://schemas.microsoft.com/office/drawing/2014/main" id="{338F2019-30B7-4940-A78F-943E9FC2B97A}"/>
                </a:ext>
              </a:extLst>
            </p:cNvPr>
            <p:cNvSpPr>
              <a:spLocks/>
            </p:cNvSpPr>
            <p:nvPr userDrawn="1"/>
          </p:nvSpPr>
          <p:spPr bwMode="auto">
            <a:xfrm>
              <a:off x="305196"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40" name="Freeform 30">
              <a:extLst>
                <a:ext uri="{FF2B5EF4-FFF2-40B4-BE49-F238E27FC236}">
                  <a16:creationId xmlns:a16="http://schemas.microsoft.com/office/drawing/2014/main" id="{A9F8DAD2-3476-42FF-ACE8-7A8E99630103}"/>
                </a:ext>
              </a:extLst>
            </p:cNvPr>
            <p:cNvSpPr>
              <a:spLocks/>
            </p:cNvSpPr>
            <p:nvPr userDrawn="1"/>
          </p:nvSpPr>
          <p:spPr bwMode="auto">
            <a:xfrm>
              <a:off x="63133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41" name="Freeform 31">
              <a:extLst>
                <a:ext uri="{FF2B5EF4-FFF2-40B4-BE49-F238E27FC236}">
                  <a16:creationId xmlns:a16="http://schemas.microsoft.com/office/drawing/2014/main" id="{9681D8EC-C42F-4FB2-A598-A7D236B59D1A}"/>
                </a:ext>
              </a:extLst>
            </p:cNvPr>
            <p:cNvSpPr>
              <a:spLocks/>
            </p:cNvSpPr>
            <p:nvPr userDrawn="1"/>
          </p:nvSpPr>
          <p:spPr bwMode="auto">
            <a:xfrm>
              <a:off x="83663"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42" name="Freeform 32">
              <a:extLst>
                <a:ext uri="{FF2B5EF4-FFF2-40B4-BE49-F238E27FC236}">
                  <a16:creationId xmlns:a16="http://schemas.microsoft.com/office/drawing/2014/main" id="{24A63BF5-FA4A-40E3-B7C1-C198B848AD37}"/>
                </a:ext>
              </a:extLst>
            </p:cNvPr>
            <p:cNvSpPr>
              <a:spLocks/>
            </p:cNvSpPr>
            <p:nvPr userDrawn="1"/>
          </p:nvSpPr>
          <p:spPr bwMode="auto">
            <a:xfrm>
              <a:off x="412290"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43" name="Freeform 29">
              <a:extLst>
                <a:ext uri="{FF2B5EF4-FFF2-40B4-BE49-F238E27FC236}">
                  <a16:creationId xmlns:a16="http://schemas.microsoft.com/office/drawing/2014/main" id="{0189455C-E4C5-4047-8F26-FC04229915C5}"/>
                </a:ext>
              </a:extLst>
            </p:cNvPr>
            <p:cNvSpPr>
              <a:spLocks/>
            </p:cNvSpPr>
            <p:nvPr userDrawn="1"/>
          </p:nvSpPr>
          <p:spPr bwMode="auto">
            <a:xfrm>
              <a:off x="959966"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44" name="Freeform 30">
              <a:extLst>
                <a:ext uri="{FF2B5EF4-FFF2-40B4-BE49-F238E27FC236}">
                  <a16:creationId xmlns:a16="http://schemas.microsoft.com/office/drawing/2014/main" id="{A670E9A0-4F94-4CC5-B60F-C2D1557424FF}"/>
                </a:ext>
              </a:extLst>
            </p:cNvPr>
            <p:cNvSpPr>
              <a:spLocks/>
            </p:cNvSpPr>
            <p:nvPr userDrawn="1"/>
          </p:nvSpPr>
          <p:spPr bwMode="auto">
            <a:xfrm>
              <a:off x="1286106"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45" name="Freeform 31">
              <a:extLst>
                <a:ext uri="{FF2B5EF4-FFF2-40B4-BE49-F238E27FC236}">
                  <a16:creationId xmlns:a16="http://schemas.microsoft.com/office/drawing/2014/main" id="{E336D6CE-6654-46BC-B8A9-6398208B164F}"/>
                </a:ext>
              </a:extLst>
            </p:cNvPr>
            <p:cNvSpPr>
              <a:spLocks/>
            </p:cNvSpPr>
            <p:nvPr userDrawn="1"/>
          </p:nvSpPr>
          <p:spPr bwMode="auto">
            <a:xfrm>
              <a:off x="738432"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46" name="Freeform 32">
              <a:extLst>
                <a:ext uri="{FF2B5EF4-FFF2-40B4-BE49-F238E27FC236}">
                  <a16:creationId xmlns:a16="http://schemas.microsoft.com/office/drawing/2014/main" id="{2C1E14D6-7B7C-4DC4-9C71-DEB9CDCC6A26}"/>
                </a:ext>
              </a:extLst>
            </p:cNvPr>
            <p:cNvSpPr>
              <a:spLocks/>
            </p:cNvSpPr>
            <p:nvPr userDrawn="1"/>
          </p:nvSpPr>
          <p:spPr bwMode="auto">
            <a:xfrm>
              <a:off x="1067060"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47" name="Freeform 29">
              <a:extLst>
                <a:ext uri="{FF2B5EF4-FFF2-40B4-BE49-F238E27FC236}">
                  <a16:creationId xmlns:a16="http://schemas.microsoft.com/office/drawing/2014/main" id="{E54D5085-E3BB-4802-9D55-A8A025BA9E7A}"/>
                </a:ext>
              </a:extLst>
            </p:cNvPr>
            <p:cNvSpPr>
              <a:spLocks/>
            </p:cNvSpPr>
            <p:nvPr userDrawn="1"/>
          </p:nvSpPr>
          <p:spPr bwMode="auto">
            <a:xfrm>
              <a:off x="1614734"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48" name="Freeform 30">
              <a:extLst>
                <a:ext uri="{FF2B5EF4-FFF2-40B4-BE49-F238E27FC236}">
                  <a16:creationId xmlns:a16="http://schemas.microsoft.com/office/drawing/2014/main" id="{CFE93082-32AA-428C-845E-3B01F1557533}"/>
                </a:ext>
              </a:extLst>
            </p:cNvPr>
            <p:cNvSpPr>
              <a:spLocks/>
            </p:cNvSpPr>
            <p:nvPr userDrawn="1"/>
          </p:nvSpPr>
          <p:spPr bwMode="auto">
            <a:xfrm>
              <a:off x="194087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49" name="Freeform 31">
              <a:extLst>
                <a:ext uri="{FF2B5EF4-FFF2-40B4-BE49-F238E27FC236}">
                  <a16:creationId xmlns:a16="http://schemas.microsoft.com/office/drawing/2014/main" id="{04F2075C-F771-4B38-8AA6-19DFF6DA3163}"/>
                </a:ext>
              </a:extLst>
            </p:cNvPr>
            <p:cNvSpPr>
              <a:spLocks/>
            </p:cNvSpPr>
            <p:nvPr userDrawn="1"/>
          </p:nvSpPr>
          <p:spPr bwMode="auto">
            <a:xfrm>
              <a:off x="1393201"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50" name="Freeform 32">
              <a:extLst>
                <a:ext uri="{FF2B5EF4-FFF2-40B4-BE49-F238E27FC236}">
                  <a16:creationId xmlns:a16="http://schemas.microsoft.com/office/drawing/2014/main" id="{15626077-0892-4F56-9E9A-A91CAFC84CF9}"/>
                </a:ext>
              </a:extLst>
            </p:cNvPr>
            <p:cNvSpPr>
              <a:spLocks/>
            </p:cNvSpPr>
            <p:nvPr userDrawn="1"/>
          </p:nvSpPr>
          <p:spPr bwMode="auto">
            <a:xfrm>
              <a:off x="1721829"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51" name="Freeform 29">
              <a:extLst>
                <a:ext uri="{FF2B5EF4-FFF2-40B4-BE49-F238E27FC236}">
                  <a16:creationId xmlns:a16="http://schemas.microsoft.com/office/drawing/2014/main" id="{DA548E9E-2CBC-4D21-AF0B-BE2CBB268B53}"/>
                </a:ext>
              </a:extLst>
            </p:cNvPr>
            <p:cNvSpPr>
              <a:spLocks/>
            </p:cNvSpPr>
            <p:nvPr userDrawn="1"/>
          </p:nvSpPr>
          <p:spPr bwMode="auto">
            <a:xfrm>
              <a:off x="2269503"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52" name="Freeform 30">
              <a:extLst>
                <a:ext uri="{FF2B5EF4-FFF2-40B4-BE49-F238E27FC236}">
                  <a16:creationId xmlns:a16="http://schemas.microsoft.com/office/drawing/2014/main" id="{6E8B55B4-4C66-411A-9C93-29B6E763ACAB}"/>
                </a:ext>
              </a:extLst>
            </p:cNvPr>
            <p:cNvSpPr>
              <a:spLocks/>
            </p:cNvSpPr>
            <p:nvPr userDrawn="1"/>
          </p:nvSpPr>
          <p:spPr bwMode="auto">
            <a:xfrm>
              <a:off x="2595644"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53" name="Freeform 31">
              <a:extLst>
                <a:ext uri="{FF2B5EF4-FFF2-40B4-BE49-F238E27FC236}">
                  <a16:creationId xmlns:a16="http://schemas.microsoft.com/office/drawing/2014/main" id="{7433CDB3-2ACF-4924-91A9-800FF65DA681}"/>
                </a:ext>
              </a:extLst>
            </p:cNvPr>
            <p:cNvSpPr>
              <a:spLocks/>
            </p:cNvSpPr>
            <p:nvPr userDrawn="1"/>
          </p:nvSpPr>
          <p:spPr bwMode="auto">
            <a:xfrm>
              <a:off x="2047969"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54" name="Freeform 32">
              <a:extLst>
                <a:ext uri="{FF2B5EF4-FFF2-40B4-BE49-F238E27FC236}">
                  <a16:creationId xmlns:a16="http://schemas.microsoft.com/office/drawing/2014/main" id="{F533035C-8739-479E-BF14-00C92FDC893A}"/>
                </a:ext>
              </a:extLst>
            </p:cNvPr>
            <p:cNvSpPr>
              <a:spLocks/>
            </p:cNvSpPr>
            <p:nvPr userDrawn="1"/>
          </p:nvSpPr>
          <p:spPr bwMode="auto">
            <a:xfrm>
              <a:off x="2376598"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55" name="Freeform 477">
              <a:extLst>
                <a:ext uri="{FF2B5EF4-FFF2-40B4-BE49-F238E27FC236}">
                  <a16:creationId xmlns:a16="http://schemas.microsoft.com/office/drawing/2014/main" id="{7A45CC5D-8BC5-41BD-8D1B-7973FE3A9ABF}"/>
                </a:ext>
              </a:extLst>
            </p:cNvPr>
            <p:cNvSpPr>
              <a:spLocks/>
            </p:cNvSpPr>
            <p:nvPr userDrawn="1"/>
          </p:nvSpPr>
          <p:spPr bwMode="auto">
            <a:xfrm>
              <a:off x="292427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56" name="Freeform 478">
              <a:extLst>
                <a:ext uri="{FF2B5EF4-FFF2-40B4-BE49-F238E27FC236}">
                  <a16:creationId xmlns:a16="http://schemas.microsoft.com/office/drawing/2014/main" id="{246A887A-2A17-4D09-A6CB-9106C899CA7D}"/>
                </a:ext>
              </a:extLst>
            </p:cNvPr>
            <p:cNvSpPr>
              <a:spLocks/>
            </p:cNvSpPr>
            <p:nvPr userDrawn="1"/>
          </p:nvSpPr>
          <p:spPr bwMode="auto">
            <a:xfrm>
              <a:off x="3250413"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57" name="Freeform 479">
              <a:extLst>
                <a:ext uri="{FF2B5EF4-FFF2-40B4-BE49-F238E27FC236}">
                  <a16:creationId xmlns:a16="http://schemas.microsoft.com/office/drawing/2014/main" id="{E4865FF5-56B9-4618-B1C1-604520E2B6A3}"/>
                </a:ext>
              </a:extLst>
            </p:cNvPr>
            <p:cNvSpPr>
              <a:spLocks/>
            </p:cNvSpPr>
            <p:nvPr userDrawn="1"/>
          </p:nvSpPr>
          <p:spPr bwMode="auto">
            <a:xfrm>
              <a:off x="2702739"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58" name="Freeform 480">
              <a:extLst>
                <a:ext uri="{FF2B5EF4-FFF2-40B4-BE49-F238E27FC236}">
                  <a16:creationId xmlns:a16="http://schemas.microsoft.com/office/drawing/2014/main" id="{D66DFE4A-CD08-4133-B866-22E5E3D11986}"/>
                </a:ext>
              </a:extLst>
            </p:cNvPr>
            <p:cNvSpPr>
              <a:spLocks/>
            </p:cNvSpPr>
            <p:nvPr userDrawn="1"/>
          </p:nvSpPr>
          <p:spPr bwMode="auto">
            <a:xfrm>
              <a:off x="3031366"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59" name="Freeform 29">
              <a:extLst>
                <a:ext uri="{FF2B5EF4-FFF2-40B4-BE49-F238E27FC236}">
                  <a16:creationId xmlns:a16="http://schemas.microsoft.com/office/drawing/2014/main" id="{78D81E66-FEA8-4693-A372-72256233F420}"/>
                </a:ext>
              </a:extLst>
            </p:cNvPr>
            <p:cNvSpPr>
              <a:spLocks/>
            </p:cNvSpPr>
            <p:nvPr userDrawn="1"/>
          </p:nvSpPr>
          <p:spPr bwMode="auto">
            <a:xfrm>
              <a:off x="357904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60" name="Freeform 31">
              <a:extLst>
                <a:ext uri="{FF2B5EF4-FFF2-40B4-BE49-F238E27FC236}">
                  <a16:creationId xmlns:a16="http://schemas.microsoft.com/office/drawing/2014/main" id="{924970A0-4510-4D6D-9B59-B1AD1432CC39}"/>
                </a:ext>
              </a:extLst>
            </p:cNvPr>
            <p:cNvSpPr>
              <a:spLocks/>
            </p:cNvSpPr>
            <p:nvPr userDrawn="1"/>
          </p:nvSpPr>
          <p:spPr bwMode="auto">
            <a:xfrm>
              <a:off x="3357508"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61" name="Freeform 29">
              <a:extLst>
                <a:ext uri="{FF2B5EF4-FFF2-40B4-BE49-F238E27FC236}">
                  <a16:creationId xmlns:a16="http://schemas.microsoft.com/office/drawing/2014/main" id="{E40FB3BA-EB8B-4C2A-95C9-83F1140DAE0E}"/>
                </a:ext>
              </a:extLst>
            </p:cNvPr>
            <p:cNvSpPr>
              <a:spLocks/>
            </p:cNvSpPr>
            <p:nvPr userDrawn="1"/>
          </p:nvSpPr>
          <p:spPr bwMode="auto">
            <a:xfrm>
              <a:off x="390767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62" name="Freeform 30">
              <a:extLst>
                <a:ext uri="{FF2B5EF4-FFF2-40B4-BE49-F238E27FC236}">
                  <a16:creationId xmlns:a16="http://schemas.microsoft.com/office/drawing/2014/main" id="{2FF5D27C-7410-4784-B7E2-B8804036AF92}"/>
                </a:ext>
              </a:extLst>
            </p:cNvPr>
            <p:cNvSpPr>
              <a:spLocks/>
            </p:cNvSpPr>
            <p:nvPr userDrawn="1"/>
          </p:nvSpPr>
          <p:spPr bwMode="auto">
            <a:xfrm>
              <a:off x="4233811"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63" name="Freeform 31">
              <a:extLst>
                <a:ext uri="{FF2B5EF4-FFF2-40B4-BE49-F238E27FC236}">
                  <a16:creationId xmlns:a16="http://schemas.microsoft.com/office/drawing/2014/main" id="{6BDC48F9-D85C-4B3F-86C9-05EA08EFA6BB}"/>
                </a:ext>
              </a:extLst>
            </p:cNvPr>
            <p:cNvSpPr>
              <a:spLocks/>
            </p:cNvSpPr>
            <p:nvPr userDrawn="1"/>
          </p:nvSpPr>
          <p:spPr bwMode="auto">
            <a:xfrm>
              <a:off x="3686136"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64" name="Freeform 32">
              <a:extLst>
                <a:ext uri="{FF2B5EF4-FFF2-40B4-BE49-F238E27FC236}">
                  <a16:creationId xmlns:a16="http://schemas.microsoft.com/office/drawing/2014/main" id="{CC5C7652-6138-4377-9A9F-963D444E4911}"/>
                </a:ext>
              </a:extLst>
            </p:cNvPr>
            <p:cNvSpPr>
              <a:spLocks/>
            </p:cNvSpPr>
            <p:nvPr userDrawn="1"/>
          </p:nvSpPr>
          <p:spPr bwMode="auto">
            <a:xfrm>
              <a:off x="4014764"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65" name="Freeform 29">
              <a:extLst>
                <a:ext uri="{FF2B5EF4-FFF2-40B4-BE49-F238E27FC236}">
                  <a16:creationId xmlns:a16="http://schemas.microsoft.com/office/drawing/2014/main" id="{2A3F4B02-0C46-449C-B640-C8A3F324DA20}"/>
                </a:ext>
              </a:extLst>
            </p:cNvPr>
            <p:cNvSpPr>
              <a:spLocks/>
            </p:cNvSpPr>
            <p:nvPr userDrawn="1"/>
          </p:nvSpPr>
          <p:spPr bwMode="auto">
            <a:xfrm>
              <a:off x="4562439"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66" name="Freeform 30">
              <a:extLst>
                <a:ext uri="{FF2B5EF4-FFF2-40B4-BE49-F238E27FC236}">
                  <a16:creationId xmlns:a16="http://schemas.microsoft.com/office/drawing/2014/main" id="{00771A03-8824-461A-B3A4-E460D2E5F5C4}"/>
                </a:ext>
              </a:extLst>
            </p:cNvPr>
            <p:cNvSpPr>
              <a:spLocks/>
            </p:cNvSpPr>
            <p:nvPr userDrawn="1"/>
          </p:nvSpPr>
          <p:spPr bwMode="auto">
            <a:xfrm>
              <a:off x="488858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67" name="Freeform 31">
              <a:extLst>
                <a:ext uri="{FF2B5EF4-FFF2-40B4-BE49-F238E27FC236}">
                  <a16:creationId xmlns:a16="http://schemas.microsoft.com/office/drawing/2014/main" id="{B37EF2DC-D837-47C1-BAF4-0A9B28E702E2}"/>
                </a:ext>
              </a:extLst>
            </p:cNvPr>
            <p:cNvSpPr>
              <a:spLocks/>
            </p:cNvSpPr>
            <p:nvPr userDrawn="1"/>
          </p:nvSpPr>
          <p:spPr bwMode="auto">
            <a:xfrm>
              <a:off x="4340905"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68" name="Freeform 32">
              <a:extLst>
                <a:ext uri="{FF2B5EF4-FFF2-40B4-BE49-F238E27FC236}">
                  <a16:creationId xmlns:a16="http://schemas.microsoft.com/office/drawing/2014/main" id="{05438C75-FC41-45DF-9044-4FE2B41F9FD6}"/>
                </a:ext>
              </a:extLst>
            </p:cNvPr>
            <p:cNvSpPr>
              <a:spLocks/>
            </p:cNvSpPr>
            <p:nvPr userDrawn="1"/>
          </p:nvSpPr>
          <p:spPr bwMode="auto">
            <a:xfrm>
              <a:off x="4669534"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69" name="Freeform 29">
              <a:extLst>
                <a:ext uri="{FF2B5EF4-FFF2-40B4-BE49-F238E27FC236}">
                  <a16:creationId xmlns:a16="http://schemas.microsoft.com/office/drawing/2014/main" id="{DE619581-9854-4CDD-A993-242FA47715F2}"/>
                </a:ext>
              </a:extLst>
            </p:cNvPr>
            <p:cNvSpPr>
              <a:spLocks/>
            </p:cNvSpPr>
            <p:nvPr userDrawn="1"/>
          </p:nvSpPr>
          <p:spPr bwMode="auto">
            <a:xfrm>
              <a:off x="5217208"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70" name="Freeform 30">
              <a:extLst>
                <a:ext uri="{FF2B5EF4-FFF2-40B4-BE49-F238E27FC236}">
                  <a16:creationId xmlns:a16="http://schemas.microsoft.com/office/drawing/2014/main" id="{8E3B601F-C801-4EC3-A533-23E9F91C34A3}"/>
                </a:ext>
              </a:extLst>
            </p:cNvPr>
            <p:cNvSpPr>
              <a:spLocks/>
            </p:cNvSpPr>
            <p:nvPr userDrawn="1"/>
          </p:nvSpPr>
          <p:spPr bwMode="auto">
            <a:xfrm>
              <a:off x="5543348"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71" name="Freeform 31">
              <a:extLst>
                <a:ext uri="{FF2B5EF4-FFF2-40B4-BE49-F238E27FC236}">
                  <a16:creationId xmlns:a16="http://schemas.microsoft.com/office/drawing/2014/main" id="{E8A6149C-50C4-4FC2-BA79-A54B0E020A31}"/>
                </a:ext>
              </a:extLst>
            </p:cNvPr>
            <p:cNvSpPr>
              <a:spLocks/>
            </p:cNvSpPr>
            <p:nvPr userDrawn="1"/>
          </p:nvSpPr>
          <p:spPr bwMode="auto">
            <a:xfrm>
              <a:off x="4995674"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72" name="Freeform 32">
              <a:extLst>
                <a:ext uri="{FF2B5EF4-FFF2-40B4-BE49-F238E27FC236}">
                  <a16:creationId xmlns:a16="http://schemas.microsoft.com/office/drawing/2014/main" id="{253A8C38-23AB-4365-B938-B302B431CE90}"/>
                </a:ext>
              </a:extLst>
            </p:cNvPr>
            <p:cNvSpPr>
              <a:spLocks/>
            </p:cNvSpPr>
            <p:nvPr userDrawn="1"/>
          </p:nvSpPr>
          <p:spPr bwMode="auto">
            <a:xfrm>
              <a:off x="5324302"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73" name="Freeform 29">
              <a:extLst>
                <a:ext uri="{FF2B5EF4-FFF2-40B4-BE49-F238E27FC236}">
                  <a16:creationId xmlns:a16="http://schemas.microsoft.com/office/drawing/2014/main" id="{382E235D-D964-4D7B-8FD5-7F4D354131E1}"/>
                </a:ext>
              </a:extLst>
            </p:cNvPr>
            <p:cNvSpPr>
              <a:spLocks/>
            </p:cNvSpPr>
            <p:nvPr userDrawn="1"/>
          </p:nvSpPr>
          <p:spPr bwMode="auto">
            <a:xfrm>
              <a:off x="587197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74" name="Freeform 30">
              <a:extLst>
                <a:ext uri="{FF2B5EF4-FFF2-40B4-BE49-F238E27FC236}">
                  <a16:creationId xmlns:a16="http://schemas.microsoft.com/office/drawing/2014/main" id="{DB740A09-9C2B-4629-8CF5-C2B6C256BACF}"/>
                </a:ext>
              </a:extLst>
            </p:cNvPr>
            <p:cNvSpPr>
              <a:spLocks/>
            </p:cNvSpPr>
            <p:nvPr userDrawn="1"/>
          </p:nvSpPr>
          <p:spPr bwMode="auto">
            <a:xfrm>
              <a:off x="6198118"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75" name="Freeform 31">
              <a:extLst>
                <a:ext uri="{FF2B5EF4-FFF2-40B4-BE49-F238E27FC236}">
                  <a16:creationId xmlns:a16="http://schemas.microsoft.com/office/drawing/2014/main" id="{F3BE38D0-3DDF-4CEC-9791-609B497D90CE}"/>
                </a:ext>
              </a:extLst>
            </p:cNvPr>
            <p:cNvSpPr>
              <a:spLocks/>
            </p:cNvSpPr>
            <p:nvPr userDrawn="1"/>
          </p:nvSpPr>
          <p:spPr bwMode="auto">
            <a:xfrm>
              <a:off x="5650443"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76" name="Freeform 32">
              <a:extLst>
                <a:ext uri="{FF2B5EF4-FFF2-40B4-BE49-F238E27FC236}">
                  <a16:creationId xmlns:a16="http://schemas.microsoft.com/office/drawing/2014/main" id="{3B03933F-D52A-432D-AE9F-8D92341130A9}"/>
                </a:ext>
              </a:extLst>
            </p:cNvPr>
            <p:cNvSpPr>
              <a:spLocks/>
            </p:cNvSpPr>
            <p:nvPr userDrawn="1"/>
          </p:nvSpPr>
          <p:spPr bwMode="auto">
            <a:xfrm>
              <a:off x="5979071"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77" name="Freeform 499">
              <a:extLst>
                <a:ext uri="{FF2B5EF4-FFF2-40B4-BE49-F238E27FC236}">
                  <a16:creationId xmlns:a16="http://schemas.microsoft.com/office/drawing/2014/main" id="{5A4AEFAF-63D8-44BB-AE45-9545D20851D8}"/>
                </a:ext>
              </a:extLst>
            </p:cNvPr>
            <p:cNvSpPr>
              <a:spLocks/>
            </p:cNvSpPr>
            <p:nvPr userDrawn="1"/>
          </p:nvSpPr>
          <p:spPr bwMode="auto">
            <a:xfrm>
              <a:off x="652674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78" name="Freeform 500">
              <a:extLst>
                <a:ext uri="{FF2B5EF4-FFF2-40B4-BE49-F238E27FC236}">
                  <a16:creationId xmlns:a16="http://schemas.microsoft.com/office/drawing/2014/main" id="{2BB82494-4BA1-40E6-9E2A-F58B0AEF69B7}"/>
                </a:ext>
              </a:extLst>
            </p:cNvPr>
            <p:cNvSpPr>
              <a:spLocks/>
            </p:cNvSpPr>
            <p:nvPr userDrawn="1"/>
          </p:nvSpPr>
          <p:spPr bwMode="auto">
            <a:xfrm>
              <a:off x="685288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79" name="Freeform 501">
              <a:extLst>
                <a:ext uri="{FF2B5EF4-FFF2-40B4-BE49-F238E27FC236}">
                  <a16:creationId xmlns:a16="http://schemas.microsoft.com/office/drawing/2014/main" id="{9F6C5321-F033-4DAF-B0F4-A74525DB3767}"/>
                </a:ext>
              </a:extLst>
            </p:cNvPr>
            <p:cNvSpPr>
              <a:spLocks/>
            </p:cNvSpPr>
            <p:nvPr userDrawn="1"/>
          </p:nvSpPr>
          <p:spPr bwMode="auto">
            <a:xfrm>
              <a:off x="6305212"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80" name="Freeform 502">
              <a:extLst>
                <a:ext uri="{FF2B5EF4-FFF2-40B4-BE49-F238E27FC236}">
                  <a16:creationId xmlns:a16="http://schemas.microsoft.com/office/drawing/2014/main" id="{D6151E53-BCED-451D-84EF-E182739DF2EB}"/>
                </a:ext>
              </a:extLst>
            </p:cNvPr>
            <p:cNvSpPr>
              <a:spLocks/>
            </p:cNvSpPr>
            <p:nvPr userDrawn="1"/>
          </p:nvSpPr>
          <p:spPr bwMode="auto">
            <a:xfrm>
              <a:off x="6633840"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81" name="Freeform 29">
              <a:extLst>
                <a:ext uri="{FF2B5EF4-FFF2-40B4-BE49-F238E27FC236}">
                  <a16:creationId xmlns:a16="http://schemas.microsoft.com/office/drawing/2014/main" id="{3111E34A-3388-465E-83CD-198A78D5E7AC}"/>
                </a:ext>
              </a:extLst>
            </p:cNvPr>
            <p:cNvSpPr>
              <a:spLocks/>
            </p:cNvSpPr>
            <p:nvPr userDrawn="1"/>
          </p:nvSpPr>
          <p:spPr bwMode="auto">
            <a:xfrm>
              <a:off x="718151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82" name="Freeform 31">
              <a:extLst>
                <a:ext uri="{FF2B5EF4-FFF2-40B4-BE49-F238E27FC236}">
                  <a16:creationId xmlns:a16="http://schemas.microsoft.com/office/drawing/2014/main" id="{8C386E69-1238-4C66-8BF5-BC80D3B9A182}"/>
                </a:ext>
              </a:extLst>
            </p:cNvPr>
            <p:cNvSpPr>
              <a:spLocks/>
            </p:cNvSpPr>
            <p:nvPr userDrawn="1"/>
          </p:nvSpPr>
          <p:spPr bwMode="auto">
            <a:xfrm>
              <a:off x="6959981"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49" name="Freeform 29">
              <a:extLst>
                <a:ext uri="{FF2B5EF4-FFF2-40B4-BE49-F238E27FC236}">
                  <a16:creationId xmlns:a16="http://schemas.microsoft.com/office/drawing/2014/main" id="{4812AC64-8206-4874-8920-4FF50F74C668}"/>
                </a:ext>
              </a:extLst>
            </p:cNvPr>
            <p:cNvSpPr>
              <a:spLocks/>
            </p:cNvSpPr>
            <p:nvPr userDrawn="1"/>
          </p:nvSpPr>
          <p:spPr bwMode="auto">
            <a:xfrm>
              <a:off x="751014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50" name="Freeform 30">
              <a:extLst>
                <a:ext uri="{FF2B5EF4-FFF2-40B4-BE49-F238E27FC236}">
                  <a16:creationId xmlns:a16="http://schemas.microsoft.com/office/drawing/2014/main" id="{4B3C723A-1097-47DE-A2B4-F8D4DE5EAD98}"/>
                </a:ext>
              </a:extLst>
            </p:cNvPr>
            <p:cNvSpPr>
              <a:spLocks/>
            </p:cNvSpPr>
            <p:nvPr userDrawn="1"/>
          </p:nvSpPr>
          <p:spPr bwMode="auto">
            <a:xfrm>
              <a:off x="7836283"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51" name="Freeform 31">
              <a:extLst>
                <a:ext uri="{FF2B5EF4-FFF2-40B4-BE49-F238E27FC236}">
                  <a16:creationId xmlns:a16="http://schemas.microsoft.com/office/drawing/2014/main" id="{5F1AC1EA-A808-45F9-8E2A-8DFB8DEA76A0}"/>
                </a:ext>
              </a:extLst>
            </p:cNvPr>
            <p:cNvSpPr>
              <a:spLocks/>
            </p:cNvSpPr>
            <p:nvPr userDrawn="1"/>
          </p:nvSpPr>
          <p:spPr bwMode="auto">
            <a:xfrm>
              <a:off x="7288609"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52" name="Freeform 32">
              <a:extLst>
                <a:ext uri="{FF2B5EF4-FFF2-40B4-BE49-F238E27FC236}">
                  <a16:creationId xmlns:a16="http://schemas.microsoft.com/office/drawing/2014/main" id="{C1782D5D-53B7-49AA-BB85-22566013873D}"/>
                </a:ext>
              </a:extLst>
            </p:cNvPr>
            <p:cNvSpPr>
              <a:spLocks/>
            </p:cNvSpPr>
            <p:nvPr userDrawn="1"/>
          </p:nvSpPr>
          <p:spPr bwMode="auto">
            <a:xfrm>
              <a:off x="7617237"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53" name="Freeform 29">
              <a:extLst>
                <a:ext uri="{FF2B5EF4-FFF2-40B4-BE49-F238E27FC236}">
                  <a16:creationId xmlns:a16="http://schemas.microsoft.com/office/drawing/2014/main" id="{1643AFEE-5E62-43D3-99A8-7F1420936734}"/>
                </a:ext>
              </a:extLst>
            </p:cNvPr>
            <p:cNvSpPr>
              <a:spLocks/>
            </p:cNvSpPr>
            <p:nvPr userDrawn="1"/>
          </p:nvSpPr>
          <p:spPr bwMode="auto">
            <a:xfrm>
              <a:off x="816491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54" name="Freeform 30">
              <a:extLst>
                <a:ext uri="{FF2B5EF4-FFF2-40B4-BE49-F238E27FC236}">
                  <a16:creationId xmlns:a16="http://schemas.microsoft.com/office/drawing/2014/main" id="{290C7006-CF1F-4094-AE94-11B190852AB2}"/>
                </a:ext>
              </a:extLst>
            </p:cNvPr>
            <p:cNvSpPr>
              <a:spLocks/>
            </p:cNvSpPr>
            <p:nvPr userDrawn="1"/>
          </p:nvSpPr>
          <p:spPr bwMode="auto">
            <a:xfrm>
              <a:off x="849105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55" name="Freeform 31">
              <a:extLst>
                <a:ext uri="{FF2B5EF4-FFF2-40B4-BE49-F238E27FC236}">
                  <a16:creationId xmlns:a16="http://schemas.microsoft.com/office/drawing/2014/main" id="{FB0E67D2-2174-491A-B60D-683E92B23FAC}"/>
                </a:ext>
              </a:extLst>
            </p:cNvPr>
            <p:cNvSpPr>
              <a:spLocks/>
            </p:cNvSpPr>
            <p:nvPr userDrawn="1"/>
          </p:nvSpPr>
          <p:spPr bwMode="auto">
            <a:xfrm>
              <a:off x="7943378"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56" name="Freeform 32">
              <a:extLst>
                <a:ext uri="{FF2B5EF4-FFF2-40B4-BE49-F238E27FC236}">
                  <a16:creationId xmlns:a16="http://schemas.microsoft.com/office/drawing/2014/main" id="{A49BFDEE-B2E5-4A79-B9B7-95A44E3A28EB}"/>
                </a:ext>
              </a:extLst>
            </p:cNvPr>
            <p:cNvSpPr>
              <a:spLocks/>
            </p:cNvSpPr>
            <p:nvPr userDrawn="1"/>
          </p:nvSpPr>
          <p:spPr bwMode="auto">
            <a:xfrm>
              <a:off x="8272007"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57" name="Freeform 29">
              <a:extLst>
                <a:ext uri="{FF2B5EF4-FFF2-40B4-BE49-F238E27FC236}">
                  <a16:creationId xmlns:a16="http://schemas.microsoft.com/office/drawing/2014/main" id="{63AD8FE8-EA3A-4ECE-8417-80888AA9955A}"/>
                </a:ext>
              </a:extLst>
            </p:cNvPr>
            <p:cNvSpPr>
              <a:spLocks/>
            </p:cNvSpPr>
            <p:nvPr userDrawn="1"/>
          </p:nvSpPr>
          <p:spPr bwMode="auto">
            <a:xfrm>
              <a:off x="881968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58" name="Freeform 30">
              <a:extLst>
                <a:ext uri="{FF2B5EF4-FFF2-40B4-BE49-F238E27FC236}">
                  <a16:creationId xmlns:a16="http://schemas.microsoft.com/office/drawing/2014/main" id="{F273511D-9A4C-4E63-B37B-1D415FB30D4D}"/>
                </a:ext>
              </a:extLst>
            </p:cNvPr>
            <p:cNvSpPr>
              <a:spLocks/>
            </p:cNvSpPr>
            <p:nvPr userDrawn="1"/>
          </p:nvSpPr>
          <p:spPr bwMode="auto">
            <a:xfrm>
              <a:off x="9145821"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59" name="Freeform 31">
              <a:extLst>
                <a:ext uri="{FF2B5EF4-FFF2-40B4-BE49-F238E27FC236}">
                  <a16:creationId xmlns:a16="http://schemas.microsoft.com/office/drawing/2014/main" id="{10B7B65E-BBB1-41B7-A4A5-C231AA00F298}"/>
                </a:ext>
              </a:extLst>
            </p:cNvPr>
            <p:cNvSpPr>
              <a:spLocks/>
            </p:cNvSpPr>
            <p:nvPr userDrawn="1"/>
          </p:nvSpPr>
          <p:spPr bwMode="auto">
            <a:xfrm>
              <a:off x="8598147"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60" name="Freeform 32">
              <a:extLst>
                <a:ext uri="{FF2B5EF4-FFF2-40B4-BE49-F238E27FC236}">
                  <a16:creationId xmlns:a16="http://schemas.microsoft.com/office/drawing/2014/main" id="{274C6834-FB5B-4D95-A67A-25025402C7E0}"/>
                </a:ext>
              </a:extLst>
            </p:cNvPr>
            <p:cNvSpPr>
              <a:spLocks/>
            </p:cNvSpPr>
            <p:nvPr userDrawn="1"/>
          </p:nvSpPr>
          <p:spPr bwMode="auto">
            <a:xfrm>
              <a:off x="8926774"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61" name="Freeform 29">
              <a:extLst>
                <a:ext uri="{FF2B5EF4-FFF2-40B4-BE49-F238E27FC236}">
                  <a16:creationId xmlns:a16="http://schemas.microsoft.com/office/drawing/2014/main" id="{D1C3A114-2E61-49AE-BEF2-5E4ADA6FFDF3}"/>
                </a:ext>
              </a:extLst>
            </p:cNvPr>
            <p:cNvSpPr>
              <a:spLocks/>
            </p:cNvSpPr>
            <p:nvPr userDrawn="1"/>
          </p:nvSpPr>
          <p:spPr bwMode="auto">
            <a:xfrm>
              <a:off x="947445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62" name="Freeform 30">
              <a:extLst>
                <a:ext uri="{FF2B5EF4-FFF2-40B4-BE49-F238E27FC236}">
                  <a16:creationId xmlns:a16="http://schemas.microsoft.com/office/drawing/2014/main" id="{5C79E0F9-2E7D-4924-97CF-ACCC09435B08}"/>
                </a:ext>
              </a:extLst>
            </p:cNvPr>
            <p:cNvSpPr>
              <a:spLocks/>
            </p:cNvSpPr>
            <p:nvPr userDrawn="1"/>
          </p:nvSpPr>
          <p:spPr bwMode="auto">
            <a:xfrm>
              <a:off x="9800591"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63" name="Freeform 31">
              <a:extLst>
                <a:ext uri="{FF2B5EF4-FFF2-40B4-BE49-F238E27FC236}">
                  <a16:creationId xmlns:a16="http://schemas.microsoft.com/office/drawing/2014/main" id="{9E3D83BD-EB97-45D4-8DB9-5D98F5703774}"/>
                </a:ext>
              </a:extLst>
            </p:cNvPr>
            <p:cNvSpPr>
              <a:spLocks/>
            </p:cNvSpPr>
            <p:nvPr userDrawn="1"/>
          </p:nvSpPr>
          <p:spPr bwMode="auto">
            <a:xfrm>
              <a:off x="9252915"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64" name="Freeform 32">
              <a:extLst>
                <a:ext uri="{FF2B5EF4-FFF2-40B4-BE49-F238E27FC236}">
                  <a16:creationId xmlns:a16="http://schemas.microsoft.com/office/drawing/2014/main" id="{03A750A3-5E66-42B0-8F35-A27F836ECAF7}"/>
                </a:ext>
              </a:extLst>
            </p:cNvPr>
            <p:cNvSpPr>
              <a:spLocks/>
            </p:cNvSpPr>
            <p:nvPr userDrawn="1"/>
          </p:nvSpPr>
          <p:spPr bwMode="auto">
            <a:xfrm>
              <a:off x="9581544"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65" name="Freeform 387">
              <a:extLst>
                <a:ext uri="{FF2B5EF4-FFF2-40B4-BE49-F238E27FC236}">
                  <a16:creationId xmlns:a16="http://schemas.microsoft.com/office/drawing/2014/main" id="{6281DA3F-CC25-49E5-A66F-D1C5E3A8E799}"/>
                </a:ext>
              </a:extLst>
            </p:cNvPr>
            <p:cNvSpPr>
              <a:spLocks/>
            </p:cNvSpPr>
            <p:nvPr userDrawn="1"/>
          </p:nvSpPr>
          <p:spPr bwMode="auto">
            <a:xfrm>
              <a:off x="10129218"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66" name="Freeform 388">
              <a:extLst>
                <a:ext uri="{FF2B5EF4-FFF2-40B4-BE49-F238E27FC236}">
                  <a16:creationId xmlns:a16="http://schemas.microsoft.com/office/drawing/2014/main" id="{777BF4C0-C01F-47BA-BBE7-65F078FB55A0}"/>
                </a:ext>
              </a:extLst>
            </p:cNvPr>
            <p:cNvSpPr>
              <a:spLocks/>
            </p:cNvSpPr>
            <p:nvPr userDrawn="1"/>
          </p:nvSpPr>
          <p:spPr bwMode="auto">
            <a:xfrm>
              <a:off x="1045536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67" name="Freeform 389">
              <a:extLst>
                <a:ext uri="{FF2B5EF4-FFF2-40B4-BE49-F238E27FC236}">
                  <a16:creationId xmlns:a16="http://schemas.microsoft.com/office/drawing/2014/main" id="{4567BBA9-E18E-4ACE-A327-E3F8744B997E}"/>
                </a:ext>
              </a:extLst>
            </p:cNvPr>
            <p:cNvSpPr>
              <a:spLocks/>
            </p:cNvSpPr>
            <p:nvPr userDrawn="1"/>
          </p:nvSpPr>
          <p:spPr bwMode="auto">
            <a:xfrm>
              <a:off x="9907685"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68" name="Freeform 390">
              <a:extLst>
                <a:ext uri="{FF2B5EF4-FFF2-40B4-BE49-F238E27FC236}">
                  <a16:creationId xmlns:a16="http://schemas.microsoft.com/office/drawing/2014/main" id="{94CED3DB-9321-488E-B8F3-A14947652248}"/>
                </a:ext>
              </a:extLst>
            </p:cNvPr>
            <p:cNvSpPr>
              <a:spLocks/>
            </p:cNvSpPr>
            <p:nvPr userDrawn="1"/>
          </p:nvSpPr>
          <p:spPr bwMode="auto">
            <a:xfrm>
              <a:off x="10236312"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69" name="Freeform 29">
              <a:extLst>
                <a:ext uri="{FF2B5EF4-FFF2-40B4-BE49-F238E27FC236}">
                  <a16:creationId xmlns:a16="http://schemas.microsoft.com/office/drawing/2014/main" id="{E0DCD76E-41A0-4E54-A199-A4D1DEF053E3}"/>
                </a:ext>
              </a:extLst>
            </p:cNvPr>
            <p:cNvSpPr>
              <a:spLocks/>
            </p:cNvSpPr>
            <p:nvPr userDrawn="1"/>
          </p:nvSpPr>
          <p:spPr bwMode="auto">
            <a:xfrm>
              <a:off x="1078398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70" name="Freeform 31">
              <a:extLst>
                <a:ext uri="{FF2B5EF4-FFF2-40B4-BE49-F238E27FC236}">
                  <a16:creationId xmlns:a16="http://schemas.microsoft.com/office/drawing/2014/main" id="{4573DADF-B71E-48A1-810F-4A59580B129B}"/>
                </a:ext>
              </a:extLst>
            </p:cNvPr>
            <p:cNvSpPr>
              <a:spLocks/>
            </p:cNvSpPr>
            <p:nvPr userDrawn="1"/>
          </p:nvSpPr>
          <p:spPr bwMode="auto">
            <a:xfrm>
              <a:off x="10562454"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71" name="Freeform 29">
              <a:extLst>
                <a:ext uri="{FF2B5EF4-FFF2-40B4-BE49-F238E27FC236}">
                  <a16:creationId xmlns:a16="http://schemas.microsoft.com/office/drawing/2014/main" id="{36BB6503-5721-4913-B98C-335FEDF856A4}"/>
                </a:ext>
              </a:extLst>
            </p:cNvPr>
            <p:cNvSpPr>
              <a:spLocks/>
            </p:cNvSpPr>
            <p:nvPr userDrawn="1"/>
          </p:nvSpPr>
          <p:spPr bwMode="auto">
            <a:xfrm>
              <a:off x="1111261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72" name="Freeform 30">
              <a:extLst>
                <a:ext uri="{FF2B5EF4-FFF2-40B4-BE49-F238E27FC236}">
                  <a16:creationId xmlns:a16="http://schemas.microsoft.com/office/drawing/2014/main" id="{5BFFB639-C4B5-4D63-970D-89BBF17C1D1F}"/>
                </a:ext>
              </a:extLst>
            </p:cNvPr>
            <p:cNvSpPr>
              <a:spLocks/>
            </p:cNvSpPr>
            <p:nvPr userDrawn="1"/>
          </p:nvSpPr>
          <p:spPr bwMode="auto">
            <a:xfrm>
              <a:off x="1143875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73" name="Freeform 31">
              <a:extLst>
                <a:ext uri="{FF2B5EF4-FFF2-40B4-BE49-F238E27FC236}">
                  <a16:creationId xmlns:a16="http://schemas.microsoft.com/office/drawing/2014/main" id="{B58A182B-4A34-46DB-8B84-AD041409527D}"/>
                </a:ext>
              </a:extLst>
            </p:cNvPr>
            <p:cNvSpPr>
              <a:spLocks/>
            </p:cNvSpPr>
            <p:nvPr userDrawn="1"/>
          </p:nvSpPr>
          <p:spPr bwMode="auto">
            <a:xfrm>
              <a:off x="10891083"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74" name="Freeform 32">
              <a:extLst>
                <a:ext uri="{FF2B5EF4-FFF2-40B4-BE49-F238E27FC236}">
                  <a16:creationId xmlns:a16="http://schemas.microsoft.com/office/drawing/2014/main" id="{6A72788A-690F-4F1D-B649-425ED8E0C31E}"/>
                </a:ext>
              </a:extLst>
            </p:cNvPr>
            <p:cNvSpPr>
              <a:spLocks/>
            </p:cNvSpPr>
            <p:nvPr userDrawn="1"/>
          </p:nvSpPr>
          <p:spPr bwMode="auto">
            <a:xfrm>
              <a:off x="11219710"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75" name="Freeform 397">
              <a:extLst>
                <a:ext uri="{FF2B5EF4-FFF2-40B4-BE49-F238E27FC236}">
                  <a16:creationId xmlns:a16="http://schemas.microsoft.com/office/drawing/2014/main" id="{06E03F44-3285-488D-AAA1-4D81913011FF}"/>
                </a:ext>
              </a:extLst>
            </p:cNvPr>
            <p:cNvSpPr>
              <a:spLocks/>
            </p:cNvSpPr>
            <p:nvPr userDrawn="1"/>
          </p:nvSpPr>
          <p:spPr bwMode="auto">
            <a:xfrm>
              <a:off x="1176738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76" name="Freeform 398">
              <a:extLst>
                <a:ext uri="{FF2B5EF4-FFF2-40B4-BE49-F238E27FC236}">
                  <a16:creationId xmlns:a16="http://schemas.microsoft.com/office/drawing/2014/main" id="{19C15FB1-7603-42FD-8D30-73790AECC5DC}"/>
                </a:ext>
              </a:extLst>
            </p:cNvPr>
            <p:cNvSpPr>
              <a:spLocks/>
            </p:cNvSpPr>
            <p:nvPr userDrawn="1"/>
          </p:nvSpPr>
          <p:spPr bwMode="auto">
            <a:xfrm>
              <a:off x="12093526"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77" name="Freeform 399">
              <a:extLst>
                <a:ext uri="{FF2B5EF4-FFF2-40B4-BE49-F238E27FC236}">
                  <a16:creationId xmlns:a16="http://schemas.microsoft.com/office/drawing/2014/main" id="{99AF4FB3-B6A8-4620-AC8D-D4610F9C8461}"/>
                </a:ext>
              </a:extLst>
            </p:cNvPr>
            <p:cNvSpPr>
              <a:spLocks/>
            </p:cNvSpPr>
            <p:nvPr userDrawn="1"/>
          </p:nvSpPr>
          <p:spPr bwMode="auto">
            <a:xfrm>
              <a:off x="11545852"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78" name="Freeform 400">
              <a:extLst>
                <a:ext uri="{FF2B5EF4-FFF2-40B4-BE49-F238E27FC236}">
                  <a16:creationId xmlns:a16="http://schemas.microsoft.com/office/drawing/2014/main" id="{D01F5421-B470-48C5-8853-A376B42CE9E2}"/>
                </a:ext>
              </a:extLst>
            </p:cNvPr>
            <p:cNvSpPr>
              <a:spLocks/>
            </p:cNvSpPr>
            <p:nvPr userDrawn="1"/>
          </p:nvSpPr>
          <p:spPr bwMode="auto">
            <a:xfrm>
              <a:off x="11874480"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815" name="Group 1814">
            <a:extLst>
              <a:ext uri="{FF2B5EF4-FFF2-40B4-BE49-F238E27FC236}">
                <a16:creationId xmlns:a16="http://schemas.microsoft.com/office/drawing/2014/main" id="{1D84FA7B-137F-435D-8123-CAB304758178}"/>
              </a:ext>
            </a:extLst>
          </p:cNvPr>
          <p:cNvGrpSpPr/>
          <p:nvPr userDrawn="1"/>
        </p:nvGrpSpPr>
        <p:grpSpPr>
          <a:xfrm>
            <a:off x="85341" y="4716441"/>
            <a:ext cx="12250687" cy="180153"/>
            <a:chOff x="83663" y="4565932"/>
            <a:chExt cx="12009864" cy="176637"/>
          </a:xfrm>
        </p:grpSpPr>
        <p:sp>
          <p:nvSpPr>
            <p:cNvPr id="1483" name="Freeform 29">
              <a:extLst>
                <a:ext uri="{FF2B5EF4-FFF2-40B4-BE49-F238E27FC236}">
                  <a16:creationId xmlns:a16="http://schemas.microsoft.com/office/drawing/2014/main" id="{C937C581-F1E8-4EE5-A0EB-72611DAEEF63}"/>
                </a:ext>
              </a:extLst>
            </p:cNvPr>
            <p:cNvSpPr>
              <a:spLocks/>
            </p:cNvSpPr>
            <p:nvPr userDrawn="1"/>
          </p:nvSpPr>
          <p:spPr bwMode="auto">
            <a:xfrm flipH="1">
              <a:off x="6959982"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84" name="Freeform 30">
              <a:extLst>
                <a:ext uri="{FF2B5EF4-FFF2-40B4-BE49-F238E27FC236}">
                  <a16:creationId xmlns:a16="http://schemas.microsoft.com/office/drawing/2014/main" id="{8AB6E3AC-6856-4DAF-999A-381193C54253}"/>
                </a:ext>
              </a:extLst>
            </p:cNvPr>
            <p:cNvSpPr>
              <a:spLocks/>
            </p:cNvSpPr>
            <p:nvPr userDrawn="1"/>
          </p:nvSpPr>
          <p:spPr bwMode="auto">
            <a:xfrm flipH="1">
              <a:off x="6633841"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85" name="Freeform 31">
              <a:extLst>
                <a:ext uri="{FF2B5EF4-FFF2-40B4-BE49-F238E27FC236}">
                  <a16:creationId xmlns:a16="http://schemas.microsoft.com/office/drawing/2014/main" id="{65FBE7BB-D0B5-49F5-B626-D60B901DB95C}"/>
                </a:ext>
              </a:extLst>
            </p:cNvPr>
            <p:cNvSpPr>
              <a:spLocks/>
            </p:cNvSpPr>
            <p:nvPr userDrawn="1"/>
          </p:nvSpPr>
          <p:spPr bwMode="auto">
            <a:xfrm flipH="1">
              <a:off x="7067076"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86" name="Freeform 32">
              <a:extLst>
                <a:ext uri="{FF2B5EF4-FFF2-40B4-BE49-F238E27FC236}">
                  <a16:creationId xmlns:a16="http://schemas.microsoft.com/office/drawing/2014/main" id="{1149472C-344F-48A5-A8A8-69FF8C74AEF7}"/>
                </a:ext>
              </a:extLst>
            </p:cNvPr>
            <p:cNvSpPr>
              <a:spLocks/>
            </p:cNvSpPr>
            <p:nvPr userDrawn="1"/>
          </p:nvSpPr>
          <p:spPr bwMode="auto">
            <a:xfrm flipH="1">
              <a:off x="6740936"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87" name="Freeform 29">
              <a:extLst>
                <a:ext uri="{FF2B5EF4-FFF2-40B4-BE49-F238E27FC236}">
                  <a16:creationId xmlns:a16="http://schemas.microsoft.com/office/drawing/2014/main" id="{27C8463D-660A-41DE-ADB6-5FF28F1E7F3F}"/>
                </a:ext>
              </a:extLst>
            </p:cNvPr>
            <p:cNvSpPr>
              <a:spLocks/>
            </p:cNvSpPr>
            <p:nvPr userDrawn="1"/>
          </p:nvSpPr>
          <p:spPr bwMode="auto">
            <a:xfrm flipH="1">
              <a:off x="6305212"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88" name="Freeform 30">
              <a:extLst>
                <a:ext uri="{FF2B5EF4-FFF2-40B4-BE49-F238E27FC236}">
                  <a16:creationId xmlns:a16="http://schemas.microsoft.com/office/drawing/2014/main" id="{E79B9E7A-1FE4-445E-8762-8A0CD2ADAD0D}"/>
                </a:ext>
              </a:extLst>
            </p:cNvPr>
            <p:cNvSpPr>
              <a:spLocks/>
            </p:cNvSpPr>
            <p:nvPr userDrawn="1"/>
          </p:nvSpPr>
          <p:spPr bwMode="auto">
            <a:xfrm flipH="1">
              <a:off x="5979072"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89" name="Freeform 31">
              <a:extLst>
                <a:ext uri="{FF2B5EF4-FFF2-40B4-BE49-F238E27FC236}">
                  <a16:creationId xmlns:a16="http://schemas.microsoft.com/office/drawing/2014/main" id="{8B498E98-9565-4A6D-9783-857C0CEAA3BE}"/>
                </a:ext>
              </a:extLst>
            </p:cNvPr>
            <p:cNvSpPr>
              <a:spLocks/>
            </p:cNvSpPr>
            <p:nvPr userDrawn="1"/>
          </p:nvSpPr>
          <p:spPr bwMode="auto">
            <a:xfrm flipH="1">
              <a:off x="6412307"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90" name="Freeform 32">
              <a:extLst>
                <a:ext uri="{FF2B5EF4-FFF2-40B4-BE49-F238E27FC236}">
                  <a16:creationId xmlns:a16="http://schemas.microsoft.com/office/drawing/2014/main" id="{9915BEAD-5A39-4D6F-AB16-BB3BD1F60AA8}"/>
                </a:ext>
              </a:extLst>
            </p:cNvPr>
            <p:cNvSpPr>
              <a:spLocks/>
            </p:cNvSpPr>
            <p:nvPr userDrawn="1"/>
          </p:nvSpPr>
          <p:spPr bwMode="auto">
            <a:xfrm flipH="1">
              <a:off x="6086166"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91" name="Freeform 29">
              <a:extLst>
                <a:ext uri="{FF2B5EF4-FFF2-40B4-BE49-F238E27FC236}">
                  <a16:creationId xmlns:a16="http://schemas.microsoft.com/office/drawing/2014/main" id="{3A054EDD-46E6-4BFA-8EDA-3A3B36E07F9F}"/>
                </a:ext>
              </a:extLst>
            </p:cNvPr>
            <p:cNvSpPr>
              <a:spLocks/>
            </p:cNvSpPr>
            <p:nvPr userDrawn="1"/>
          </p:nvSpPr>
          <p:spPr bwMode="auto">
            <a:xfrm flipH="1">
              <a:off x="5650444"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92" name="Freeform 30">
              <a:extLst>
                <a:ext uri="{FF2B5EF4-FFF2-40B4-BE49-F238E27FC236}">
                  <a16:creationId xmlns:a16="http://schemas.microsoft.com/office/drawing/2014/main" id="{C1E6A53E-70F6-4A4A-A6D1-0D38FFEFFC0E}"/>
                </a:ext>
              </a:extLst>
            </p:cNvPr>
            <p:cNvSpPr>
              <a:spLocks/>
            </p:cNvSpPr>
            <p:nvPr userDrawn="1"/>
          </p:nvSpPr>
          <p:spPr bwMode="auto">
            <a:xfrm flipH="1">
              <a:off x="5324303"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93" name="Freeform 31">
              <a:extLst>
                <a:ext uri="{FF2B5EF4-FFF2-40B4-BE49-F238E27FC236}">
                  <a16:creationId xmlns:a16="http://schemas.microsoft.com/office/drawing/2014/main" id="{0847C902-8369-4CF9-9A1E-6E824E4F6E1B}"/>
                </a:ext>
              </a:extLst>
            </p:cNvPr>
            <p:cNvSpPr>
              <a:spLocks/>
            </p:cNvSpPr>
            <p:nvPr userDrawn="1"/>
          </p:nvSpPr>
          <p:spPr bwMode="auto">
            <a:xfrm flipH="1">
              <a:off x="5757538"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94" name="Freeform 32">
              <a:extLst>
                <a:ext uri="{FF2B5EF4-FFF2-40B4-BE49-F238E27FC236}">
                  <a16:creationId xmlns:a16="http://schemas.microsoft.com/office/drawing/2014/main" id="{F51AD32E-1551-4707-B22D-9DE28F1E32FD}"/>
                </a:ext>
              </a:extLst>
            </p:cNvPr>
            <p:cNvSpPr>
              <a:spLocks/>
            </p:cNvSpPr>
            <p:nvPr userDrawn="1"/>
          </p:nvSpPr>
          <p:spPr bwMode="auto">
            <a:xfrm flipH="1">
              <a:off x="5431398"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95" name="Freeform 29">
              <a:extLst>
                <a:ext uri="{FF2B5EF4-FFF2-40B4-BE49-F238E27FC236}">
                  <a16:creationId xmlns:a16="http://schemas.microsoft.com/office/drawing/2014/main" id="{F5F52CFD-D509-4CEE-AE3C-1E8820ABDB11}"/>
                </a:ext>
              </a:extLst>
            </p:cNvPr>
            <p:cNvSpPr>
              <a:spLocks/>
            </p:cNvSpPr>
            <p:nvPr userDrawn="1"/>
          </p:nvSpPr>
          <p:spPr bwMode="auto">
            <a:xfrm flipH="1">
              <a:off x="4995675"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96" name="Freeform 30">
              <a:extLst>
                <a:ext uri="{FF2B5EF4-FFF2-40B4-BE49-F238E27FC236}">
                  <a16:creationId xmlns:a16="http://schemas.microsoft.com/office/drawing/2014/main" id="{AE5F8FA5-6225-47A1-BD8B-DEF29B20D0AE}"/>
                </a:ext>
              </a:extLst>
            </p:cNvPr>
            <p:cNvSpPr>
              <a:spLocks/>
            </p:cNvSpPr>
            <p:nvPr userDrawn="1"/>
          </p:nvSpPr>
          <p:spPr bwMode="auto">
            <a:xfrm flipH="1">
              <a:off x="4669534"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97" name="Freeform 31">
              <a:extLst>
                <a:ext uri="{FF2B5EF4-FFF2-40B4-BE49-F238E27FC236}">
                  <a16:creationId xmlns:a16="http://schemas.microsoft.com/office/drawing/2014/main" id="{00AD553A-E251-4741-A8B8-AC425803B283}"/>
                </a:ext>
              </a:extLst>
            </p:cNvPr>
            <p:cNvSpPr>
              <a:spLocks/>
            </p:cNvSpPr>
            <p:nvPr userDrawn="1"/>
          </p:nvSpPr>
          <p:spPr bwMode="auto">
            <a:xfrm flipH="1">
              <a:off x="5102769"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98" name="Freeform 32">
              <a:extLst>
                <a:ext uri="{FF2B5EF4-FFF2-40B4-BE49-F238E27FC236}">
                  <a16:creationId xmlns:a16="http://schemas.microsoft.com/office/drawing/2014/main" id="{620D7601-2FFB-4AB7-ADAF-0372789A496B}"/>
                </a:ext>
              </a:extLst>
            </p:cNvPr>
            <p:cNvSpPr>
              <a:spLocks/>
            </p:cNvSpPr>
            <p:nvPr userDrawn="1"/>
          </p:nvSpPr>
          <p:spPr bwMode="auto">
            <a:xfrm flipH="1">
              <a:off x="4776629"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99" name="Freeform 521">
              <a:extLst>
                <a:ext uri="{FF2B5EF4-FFF2-40B4-BE49-F238E27FC236}">
                  <a16:creationId xmlns:a16="http://schemas.microsoft.com/office/drawing/2014/main" id="{7CC481C5-CBCA-4938-9317-06D30CB61A0E}"/>
                </a:ext>
              </a:extLst>
            </p:cNvPr>
            <p:cNvSpPr>
              <a:spLocks/>
            </p:cNvSpPr>
            <p:nvPr userDrawn="1"/>
          </p:nvSpPr>
          <p:spPr bwMode="auto">
            <a:xfrm flipH="1">
              <a:off x="4340906"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00" name="Freeform 522">
              <a:extLst>
                <a:ext uri="{FF2B5EF4-FFF2-40B4-BE49-F238E27FC236}">
                  <a16:creationId xmlns:a16="http://schemas.microsoft.com/office/drawing/2014/main" id="{4390D331-8BAF-43EC-AA81-47BDAAD23728}"/>
                </a:ext>
              </a:extLst>
            </p:cNvPr>
            <p:cNvSpPr>
              <a:spLocks/>
            </p:cNvSpPr>
            <p:nvPr userDrawn="1"/>
          </p:nvSpPr>
          <p:spPr bwMode="auto">
            <a:xfrm flipH="1">
              <a:off x="4014765"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01" name="Freeform 523">
              <a:extLst>
                <a:ext uri="{FF2B5EF4-FFF2-40B4-BE49-F238E27FC236}">
                  <a16:creationId xmlns:a16="http://schemas.microsoft.com/office/drawing/2014/main" id="{EC41EF87-4F67-45D5-B0C2-E1ED9D4C950B}"/>
                </a:ext>
              </a:extLst>
            </p:cNvPr>
            <p:cNvSpPr>
              <a:spLocks/>
            </p:cNvSpPr>
            <p:nvPr userDrawn="1"/>
          </p:nvSpPr>
          <p:spPr bwMode="auto">
            <a:xfrm flipH="1">
              <a:off x="4447999"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02" name="Freeform 524">
              <a:extLst>
                <a:ext uri="{FF2B5EF4-FFF2-40B4-BE49-F238E27FC236}">
                  <a16:creationId xmlns:a16="http://schemas.microsoft.com/office/drawing/2014/main" id="{8504F518-73C8-4C62-BD8B-8DBEABE06BF5}"/>
                </a:ext>
              </a:extLst>
            </p:cNvPr>
            <p:cNvSpPr>
              <a:spLocks/>
            </p:cNvSpPr>
            <p:nvPr userDrawn="1"/>
          </p:nvSpPr>
          <p:spPr bwMode="auto">
            <a:xfrm flipH="1">
              <a:off x="4121860"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03" name="Freeform 29">
              <a:extLst>
                <a:ext uri="{FF2B5EF4-FFF2-40B4-BE49-F238E27FC236}">
                  <a16:creationId xmlns:a16="http://schemas.microsoft.com/office/drawing/2014/main" id="{85666856-FDFD-4A1B-8839-FF9140B4F1A4}"/>
                </a:ext>
              </a:extLst>
            </p:cNvPr>
            <p:cNvSpPr>
              <a:spLocks/>
            </p:cNvSpPr>
            <p:nvPr userDrawn="1"/>
          </p:nvSpPr>
          <p:spPr bwMode="auto">
            <a:xfrm flipH="1">
              <a:off x="3686136"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04" name="Freeform 31">
              <a:extLst>
                <a:ext uri="{FF2B5EF4-FFF2-40B4-BE49-F238E27FC236}">
                  <a16:creationId xmlns:a16="http://schemas.microsoft.com/office/drawing/2014/main" id="{1F2CFB71-F2D6-403C-953F-4175EAF28C8C}"/>
                </a:ext>
              </a:extLst>
            </p:cNvPr>
            <p:cNvSpPr>
              <a:spLocks/>
            </p:cNvSpPr>
            <p:nvPr userDrawn="1"/>
          </p:nvSpPr>
          <p:spPr bwMode="auto">
            <a:xfrm flipH="1">
              <a:off x="3793231"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05" name="Freeform 29">
              <a:extLst>
                <a:ext uri="{FF2B5EF4-FFF2-40B4-BE49-F238E27FC236}">
                  <a16:creationId xmlns:a16="http://schemas.microsoft.com/office/drawing/2014/main" id="{BB5F7F24-9D5C-42F3-8F4E-819FE5D91282}"/>
                </a:ext>
              </a:extLst>
            </p:cNvPr>
            <p:cNvSpPr>
              <a:spLocks/>
            </p:cNvSpPr>
            <p:nvPr userDrawn="1"/>
          </p:nvSpPr>
          <p:spPr bwMode="auto">
            <a:xfrm flipH="1">
              <a:off x="3357508"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06" name="Freeform 30">
              <a:extLst>
                <a:ext uri="{FF2B5EF4-FFF2-40B4-BE49-F238E27FC236}">
                  <a16:creationId xmlns:a16="http://schemas.microsoft.com/office/drawing/2014/main" id="{2F2CCFB0-04D7-40B8-B976-349093F2F3C0}"/>
                </a:ext>
              </a:extLst>
            </p:cNvPr>
            <p:cNvSpPr>
              <a:spLocks/>
            </p:cNvSpPr>
            <p:nvPr userDrawn="1"/>
          </p:nvSpPr>
          <p:spPr bwMode="auto">
            <a:xfrm flipH="1">
              <a:off x="3031367"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07" name="Freeform 31">
              <a:extLst>
                <a:ext uri="{FF2B5EF4-FFF2-40B4-BE49-F238E27FC236}">
                  <a16:creationId xmlns:a16="http://schemas.microsoft.com/office/drawing/2014/main" id="{7A31D7EF-F0E9-49A2-831C-6BC9C6636107}"/>
                </a:ext>
              </a:extLst>
            </p:cNvPr>
            <p:cNvSpPr>
              <a:spLocks/>
            </p:cNvSpPr>
            <p:nvPr userDrawn="1"/>
          </p:nvSpPr>
          <p:spPr bwMode="auto">
            <a:xfrm flipH="1">
              <a:off x="3464602"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08" name="Freeform 32">
              <a:extLst>
                <a:ext uri="{FF2B5EF4-FFF2-40B4-BE49-F238E27FC236}">
                  <a16:creationId xmlns:a16="http://schemas.microsoft.com/office/drawing/2014/main" id="{E74515D6-90D4-424F-B0DF-5263CC8FC4D1}"/>
                </a:ext>
              </a:extLst>
            </p:cNvPr>
            <p:cNvSpPr>
              <a:spLocks/>
            </p:cNvSpPr>
            <p:nvPr userDrawn="1"/>
          </p:nvSpPr>
          <p:spPr bwMode="auto">
            <a:xfrm flipH="1">
              <a:off x="3138462"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09" name="Freeform 29">
              <a:extLst>
                <a:ext uri="{FF2B5EF4-FFF2-40B4-BE49-F238E27FC236}">
                  <a16:creationId xmlns:a16="http://schemas.microsoft.com/office/drawing/2014/main" id="{405CE857-C882-45B2-9A83-71F3F4E2A8DF}"/>
                </a:ext>
              </a:extLst>
            </p:cNvPr>
            <p:cNvSpPr>
              <a:spLocks/>
            </p:cNvSpPr>
            <p:nvPr userDrawn="1"/>
          </p:nvSpPr>
          <p:spPr bwMode="auto">
            <a:xfrm flipH="1">
              <a:off x="2702739"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10" name="Freeform 30">
              <a:extLst>
                <a:ext uri="{FF2B5EF4-FFF2-40B4-BE49-F238E27FC236}">
                  <a16:creationId xmlns:a16="http://schemas.microsoft.com/office/drawing/2014/main" id="{39CE3DC5-15D2-4C32-9F0C-5DECC998757C}"/>
                </a:ext>
              </a:extLst>
            </p:cNvPr>
            <p:cNvSpPr>
              <a:spLocks/>
            </p:cNvSpPr>
            <p:nvPr userDrawn="1"/>
          </p:nvSpPr>
          <p:spPr bwMode="auto">
            <a:xfrm flipH="1">
              <a:off x="2376598"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11" name="Freeform 31">
              <a:extLst>
                <a:ext uri="{FF2B5EF4-FFF2-40B4-BE49-F238E27FC236}">
                  <a16:creationId xmlns:a16="http://schemas.microsoft.com/office/drawing/2014/main" id="{9B3D6FF0-FD04-48BD-9AC9-61F1B4C713DB}"/>
                </a:ext>
              </a:extLst>
            </p:cNvPr>
            <p:cNvSpPr>
              <a:spLocks/>
            </p:cNvSpPr>
            <p:nvPr userDrawn="1"/>
          </p:nvSpPr>
          <p:spPr bwMode="auto">
            <a:xfrm flipH="1">
              <a:off x="2809833"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12" name="Freeform 32">
              <a:extLst>
                <a:ext uri="{FF2B5EF4-FFF2-40B4-BE49-F238E27FC236}">
                  <a16:creationId xmlns:a16="http://schemas.microsoft.com/office/drawing/2014/main" id="{55AD8B73-7F23-4953-A821-5C71E924EE66}"/>
                </a:ext>
              </a:extLst>
            </p:cNvPr>
            <p:cNvSpPr>
              <a:spLocks/>
            </p:cNvSpPr>
            <p:nvPr userDrawn="1"/>
          </p:nvSpPr>
          <p:spPr bwMode="auto">
            <a:xfrm flipH="1">
              <a:off x="2483693"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13" name="Freeform 29">
              <a:extLst>
                <a:ext uri="{FF2B5EF4-FFF2-40B4-BE49-F238E27FC236}">
                  <a16:creationId xmlns:a16="http://schemas.microsoft.com/office/drawing/2014/main" id="{BC7C1AE2-E345-4BEB-B2D8-B3527422AA65}"/>
                </a:ext>
              </a:extLst>
            </p:cNvPr>
            <p:cNvSpPr>
              <a:spLocks/>
            </p:cNvSpPr>
            <p:nvPr userDrawn="1"/>
          </p:nvSpPr>
          <p:spPr bwMode="auto">
            <a:xfrm flipH="1">
              <a:off x="2047970"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14" name="Freeform 30">
              <a:extLst>
                <a:ext uri="{FF2B5EF4-FFF2-40B4-BE49-F238E27FC236}">
                  <a16:creationId xmlns:a16="http://schemas.microsoft.com/office/drawing/2014/main" id="{AE3DF518-18F0-4594-A49B-320DBC91C5D1}"/>
                </a:ext>
              </a:extLst>
            </p:cNvPr>
            <p:cNvSpPr>
              <a:spLocks/>
            </p:cNvSpPr>
            <p:nvPr userDrawn="1"/>
          </p:nvSpPr>
          <p:spPr bwMode="auto">
            <a:xfrm flipH="1">
              <a:off x="1721830"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15" name="Freeform 31">
              <a:extLst>
                <a:ext uri="{FF2B5EF4-FFF2-40B4-BE49-F238E27FC236}">
                  <a16:creationId xmlns:a16="http://schemas.microsoft.com/office/drawing/2014/main" id="{3B006AD8-014D-4405-89E0-C042C724EE8E}"/>
                </a:ext>
              </a:extLst>
            </p:cNvPr>
            <p:cNvSpPr>
              <a:spLocks/>
            </p:cNvSpPr>
            <p:nvPr userDrawn="1"/>
          </p:nvSpPr>
          <p:spPr bwMode="auto">
            <a:xfrm flipH="1">
              <a:off x="2155065"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16" name="Freeform 32">
              <a:extLst>
                <a:ext uri="{FF2B5EF4-FFF2-40B4-BE49-F238E27FC236}">
                  <a16:creationId xmlns:a16="http://schemas.microsoft.com/office/drawing/2014/main" id="{8C1BCB6A-7558-45BB-A05E-3F1EEAE9C593}"/>
                </a:ext>
              </a:extLst>
            </p:cNvPr>
            <p:cNvSpPr>
              <a:spLocks/>
            </p:cNvSpPr>
            <p:nvPr userDrawn="1"/>
          </p:nvSpPr>
          <p:spPr bwMode="auto">
            <a:xfrm flipH="1">
              <a:off x="1828924"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17" name="Freeform 29">
              <a:extLst>
                <a:ext uri="{FF2B5EF4-FFF2-40B4-BE49-F238E27FC236}">
                  <a16:creationId xmlns:a16="http://schemas.microsoft.com/office/drawing/2014/main" id="{06D7BA0B-491B-4753-B7E8-709D6B4DA29A}"/>
                </a:ext>
              </a:extLst>
            </p:cNvPr>
            <p:cNvSpPr>
              <a:spLocks/>
            </p:cNvSpPr>
            <p:nvPr userDrawn="1"/>
          </p:nvSpPr>
          <p:spPr bwMode="auto">
            <a:xfrm flipH="1">
              <a:off x="1393201"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18" name="Freeform 30">
              <a:extLst>
                <a:ext uri="{FF2B5EF4-FFF2-40B4-BE49-F238E27FC236}">
                  <a16:creationId xmlns:a16="http://schemas.microsoft.com/office/drawing/2014/main" id="{B1DBAF15-6885-4F93-8FFF-382A0071A075}"/>
                </a:ext>
              </a:extLst>
            </p:cNvPr>
            <p:cNvSpPr>
              <a:spLocks/>
            </p:cNvSpPr>
            <p:nvPr userDrawn="1"/>
          </p:nvSpPr>
          <p:spPr bwMode="auto">
            <a:xfrm flipH="1">
              <a:off x="1067060"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19" name="Freeform 31">
              <a:extLst>
                <a:ext uri="{FF2B5EF4-FFF2-40B4-BE49-F238E27FC236}">
                  <a16:creationId xmlns:a16="http://schemas.microsoft.com/office/drawing/2014/main" id="{ACFF2DCE-0E0E-4FB4-AC0E-AE8F1FADFA47}"/>
                </a:ext>
              </a:extLst>
            </p:cNvPr>
            <p:cNvSpPr>
              <a:spLocks/>
            </p:cNvSpPr>
            <p:nvPr userDrawn="1"/>
          </p:nvSpPr>
          <p:spPr bwMode="auto">
            <a:xfrm flipH="1">
              <a:off x="1500296"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20" name="Freeform 32">
              <a:extLst>
                <a:ext uri="{FF2B5EF4-FFF2-40B4-BE49-F238E27FC236}">
                  <a16:creationId xmlns:a16="http://schemas.microsoft.com/office/drawing/2014/main" id="{7D8A1C9A-F3EE-44EF-B1C6-5ADC2AB65FAD}"/>
                </a:ext>
              </a:extLst>
            </p:cNvPr>
            <p:cNvSpPr>
              <a:spLocks/>
            </p:cNvSpPr>
            <p:nvPr userDrawn="1"/>
          </p:nvSpPr>
          <p:spPr bwMode="auto">
            <a:xfrm flipH="1">
              <a:off x="1174155"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21" name="Freeform 543">
              <a:extLst>
                <a:ext uri="{FF2B5EF4-FFF2-40B4-BE49-F238E27FC236}">
                  <a16:creationId xmlns:a16="http://schemas.microsoft.com/office/drawing/2014/main" id="{8D31C02C-ECA9-47DB-AFC1-95A662649DEB}"/>
                </a:ext>
              </a:extLst>
            </p:cNvPr>
            <p:cNvSpPr>
              <a:spLocks/>
            </p:cNvSpPr>
            <p:nvPr userDrawn="1"/>
          </p:nvSpPr>
          <p:spPr bwMode="auto">
            <a:xfrm flipH="1">
              <a:off x="738433"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22" name="Freeform 544">
              <a:extLst>
                <a:ext uri="{FF2B5EF4-FFF2-40B4-BE49-F238E27FC236}">
                  <a16:creationId xmlns:a16="http://schemas.microsoft.com/office/drawing/2014/main" id="{7119BBF5-4BAF-4783-975C-0BAE53E06C59}"/>
                </a:ext>
              </a:extLst>
            </p:cNvPr>
            <p:cNvSpPr>
              <a:spLocks/>
            </p:cNvSpPr>
            <p:nvPr userDrawn="1"/>
          </p:nvSpPr>
          <p:spPr bwMode="auto">
            <a:xfrm flipH="1">
              <a:off x="412291"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23" name="Freeform 545">
              <a:extLst>
                <a:ext uri="{FF2B5EF4-FFF2-40B4-BE49-F238E27FC236}">
                  <a16:creationId xmlns:a16="http://schemas.microsoft.com/office/drawing/2014/main" id="{60FC0D9C-1D31-44B8-9724-3C9763D9009C}"/>
                </a:ext>
              </a:extLst>
            </p:cNvPr>
            <p:cNvSpPr>
              <a:spLocks/>
            </p:cNvSpPr>
            <p:nvPr userDrawn="1"/>
          </p:nvSpPr>
          <p:spPr bwMode="auto">
            <a:xfrm flipH="1">
              <a:off x="845526"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24" name="Freeform 546">
              <a:extLst>
                <a:ext uri="{FF2B5EF4-FFF2-40B4-BE49-F238E27FC236}">
                  <a16:creationId xmlns:a16="http://schemas.microsoft.com/office/drawing/2014/main" id="{E734F067-AC1A-462F-B0E7-76A01487A7B9}"/>
                </a:ext>
              </a:extLst>
            </p:cNvPr>
            <p:cNvSpPr>
              <a:spLocks/>
            </p:cNvSpPr>
            <p:nvPr userDrawn="1"/>
          </p:nvSpPr>
          <p:spPr bwMode="auto">
            <a:xfrm flipH="1">
              <a:off x="519387"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25" name="Freeform 29">
              <a:extLst>
                <a:ext uri="{FF2B5EF4-FFF2-40B4-BE49-F238E27FC236}">
                  <a16:creationId xmlns:a16="http://schemas.microsoft.com/office/drawing/2014/main" id="{EC3FABBB-B8A8-4FA2-B85B-8C13947C6C9D}"/>
                </a:ext>
              </a:extLst>
            </p:cNvPr>
            <p:cNvSpPr>
              <a:spLocks/>
            </p:cNvSpPr>
            <p:nvPr userDrawn="1"/>
          </p:nvSpPr>
          <p:spPr bwMode="auto">
            <a:xfrm flipH="1">
              <a:off x="83663"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26" name="Freeform 31">
              <a:extLst>
                <a:ext uri="{FF2B5EF4-FFF2-40B4-BE49-F238E27FC236}">
                  <a16:creationId xmlns:a16="http://schemas.microsoft.com/office/drawing/2014/main" id="{11705EB2-6098-4F4C-B24F-715E341EFD0E}"/>
                </a:ext>
              </a:extLst>
            </p:cNvPr>
            <p:cNvSpPr>
              <a:spLocks/>
            </p:cNvSpPr>
            <p:nvPr userDrawn="1"/>
          </p:nvSpPr>
          <p:spPr bwMode="auto">
            <a:xfrm flipH="1">
              <a:off x="190757"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79" name="Freeform 30">
              <a:extLst>
                <a:ext uri="{FF2B5EF4-FFF2-40B4-BE49-F238E27FC236}">
                  <a16:creationId xmlns:a16="http://schemas.microsoft.com/office/drawing/2014/main" id="{AB37FD2C-9E00-4BC8-ABBD-CB89D6A6A7FF}"/>
                </a:ext>
              </a:extLst>
            </p:cNvPr>
            <p:cNvSpPr>
              <a:spLocks/>
            </p:cNvSpPr>
            <p:nvPr userDrawn="1"/>
          </p:nvSpPr>
          <p:spPr bwMode="auto">
            <a:xfrm flipH="1">
              <a:off x="11874480"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80" name="Freeform 32">
              <a:extLst>
                <a:ext uri="{FF2B5EF4-FFF2-40B4-BE49-F238E27FC236}">
                  <a16:creationId xmlns:a16="http://schemas.microsoft.com/office/drawing/2014/main" id="{81FCB7E9-DF42-4DFA-8CBC-6E2E558F9709}"/>
                </a:ext>
              </a:extLst>
            </p:cNvPr>
            <p:cNvSpPr>
              <a:spLocks/>
            </p:cNvSpPr>
            <p:nvPr userDrawn="1"/>
          </p:nvSpPr>
          <p:spPr bwMode="auto">
            <a:xfrm flipH="1">
              <a:off x="11981575"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81" name="Freeform 403">
              <a:extLst>
                <a:ext uri="{FF2B5EF4-FFF2-40B4-BE49-F238E27FC236}">
                  <a16:creationId xmlns:a16="http://schemas.microsoft.com/office/drawing/2014/main" id="{3BB3266A-CA1B-40F7-BE0C-E8248A19BC84}"/>
                </a:ext>
              </a:extLst>
            </p:cNvPr>
            <p:cNvSpPr>
              <a:spLocks/>
            </p:cNvSpPr>
            <p:nvPr userDrawn="1"/>
          </p:nvSpPr>
          <p:spPr bwMode="auto">
            <a:xfrm flipH="1">
              <a:off x="11545853"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82" name="Freeform 404">
              <a:extLst>
                <a:ext uri="{FF2B5EF4-FFF2-40B4-BE49-F238E27FC236}">
                  <a16:creationId xmlns:a16="http://schemas.microsoft.com/office/drawing/2014/main" id="{7068B3ED-3349-4B2F-B97A-7C7D7E747014}"/>
                </a:ext>
              </a:extLst>
            </p:cNvPr>
            <p:cNvSpPr>
              <a:spLocks/>
            </p:cNvSpPr>
            <p:nvPr userDrawn="1"/>
          </p:nvSpPr>
          <p:spPr bwMode="auto">
            <a:xfrm flipH="1">
              <a:off x="11219711"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83" name="Freeform 405">
              <a:extLst>
                <a:ext uri="{FF2B5EF4-FFF2-40B4-BE49-F238E27FC236}">
                  <a16:creationId xmlns:a16="http://schemas.microsoft.com/office/drawing/2014/main" id="{7489CBA4-6F95-4D46-BEA4-CDF605EBD7E0}"/>
                </a:ext>
              </a:extLst>
            </p:cNvPr>
            <p:cNvSpPr>
              <a:spLocks/>
            </p:cNvSpPr>
            <p:nvPr userDrawn="1"/>
          </p:nvSpPr>
          <p:spPr bwMode="auto">
            <a:xfrm flipH="1">
              <a:off x="11652945"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84" name="Freeform 406">
              <a:extLst>
                <a:ext uri="{FF2B5EF4-FFF2-40B4-BE49-F238E27FC236}">
                  <a16:creationId xmlns:a16="http://schemas.microsoft.com/office/drawing/2014/main" id="{59D3E069-0B6A-4F72-AD06-60AC6D3C3C9B}"/>
                </a:ext>
              </a:extLst>
            </p:cNvPr>
            <p:cNvSpPr>
              <a:spLocks/>
            </p:cNvSpPr>
            <p:nvPr userDrawn="1"/>
          </p:nvSpPr>
          <p:spPr bwMode="auto">
            <a:xfrm flipH="1">
              <a:off x="11326806"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85" name="Freeform 29">
              <a:extLst>
                <a:ext uri="{FF2B5EF4-FFF2-40B4-BE49-F238E27FC236}">
                  <a16:creationId xmlns:a16="http://schemas.microsoft.com/office/drawing/2014/main" id="{250DC0F7-E1F3-4C96-8CBC-7E56820F5239}"/>
                </a:ext>
              </a:extLst>
            </p:cNvPr>
            <p:cNvSpPr>
              <a:spLocks/>
            </p:cNvSpPr>
            <p:nvPr userDrawn="1"/>
          </p:nvSpPr>
          <p:spPr bwMode="auto">
            <a:xfrm flipH="1">
              <a:off x="10891083"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86" name="Freeform 31">
              <a:extLst>
                <a:ext uri="{FF2B5EF4-FFF2-40B4-BE49-F238E27FC236}">
                  <a16:creationId xmlns:a16="http://schemas.microsoft.com/office/drawing/2014/main" id="{F12D4549-53E7-4C67-A14A-0D964BFA4231}"/>
                </a:ext>
              </a:extLst>
            </p:cNvPr>
            <p:cNvSpPr>
              <a:spLocks/>
            </p:cNvSpPr>
            <p:nvPr userDrawn="1"/>
          </p:nvSpPr>
          <p:spPr bwMode="auto">
            <a:xfrm flipH="1">
              <a:off x="10998177"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87" name="Freeform 29">
              <a:extLst>
                <a:ext uri="{FF2B5EF4-FFF2-40B4-BE49-F238E27FC236}">
                  <a16:creationId xmlns:a16="http://schemas.microsoft.com/office/drawing/2014/main" id="{19951FF1-60C6-47B1-AF2C-F40C4EE753F5}"/>
                </a:ext>
              </a:extLst>
            </p:cNvPr>
            <p:cNvSpPr>
              <a:spLocks/>
            </p:cNvSpPr>
            <p:nvPr userDrawn="1"/>
          </p:nvSpPr>
          <p:spPr bwMode="auto">
            <a:xfrm flipH="1">
              <a:off x="10562455"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88" name="Freeform 30">
              <a:extLst>
                <a:ext uri="{FF2B5EF4-FFF2-40B4-BE49-F238E27FC236}">
                  <a16:creationId xmlns:a16="http://schemas.microsoft.com/office/drawing/2014/main" id="{3ED012F8-EE57-4D38-AAD4-71CB3021FCE9}"/>
                </a:ext>
              </a:extLst>
            </p:cNvPr>
            <p:cNvSpPr>
              <a:spLocks/>
            </p:cNvSpPr>
            <p:nvPr userDrawn="1"/>
          </p:nvSpPr>
          <p:spPr bwMode="auto">
            <a:xfrm flipH="1">
              <a:off x="10236313"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89" name="Freeform 31">
              <a:extLst>
                <a:ext uri="{FF2B5EF4-FFF2-40B4-BE49-F238E27FC236}">
                  <a16:creationId xmlns:a16="http://schemas.microsoft.com/office/drawing/2014/main" id="{F3F16648-94AE-4AE9-8C3D-4E6FD8A31AFD}"/>
                </a:ext>
              </a:extLst>
            </p:cNvPr>
            <p:cNvSpPr>
              <a:spLocks/>
            </p:cNvSpPr>
            <p:nvPr userDrawn="1"/>
          </p:nvSpPr>
          <p:spPr bwMode="auto">
            <a:xfrm flipH="1">
              <a:off x="10669548"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90" name="Freeform 32">
              <a:extLst>
                <a:ext uri="{FF2B5EF4-FFF2-40B4-BE49-F238E27FC236}">
                  <a16:creationId xmlns:a16="http://schemas.microsoft.com/office/drawing/2014/main" id="{CD7E7518-1B9B-4598-9C91-FA90439330F8}"/>
                </a:ext>
              </a:extLst>
            </p:cNvPr>
            <p:cNvSpPr>
              <a:spLocks/>
            </p:cNvSpPr>
            <p:nvPr userDrawn="1"/>
          </p:nvSpPr>
          <p:spPr bwMode="auto">
            <a:xfrm flipH="1">
              <a:off x="10343408"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91" name="Freeform 29">
              <a:extLst>
                <a:ext uri="{FF2B5EF4-FFF2-40B4-BE49-F238E27FC236}">
                  <a16:creationId xmlns:a16="http://schemas.microsoft.com/office/drawing/2014/main" id="{3941B248-CCDE-4636-B2D4-383A2A8184C3}"/>
                </a:ext>
              </a:extLst>
            </p:cNvPr>
            <p:cNvSpPr>
              <a:spLocks/>
            </p:cNvSpPr>
            <p:nvPr userDrawn="1"/>
          </p:nvSpPr>
          <p:spPr bwMode="auto">
            <a:xfrm flipH="1">
              <a:off x="9907685"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92" name="Freeform 30">
              <a:extLst>
                <a:ext uri="{FF2B5EF4-FFF2-40B4-BE49-F238E27FC236}">
                  <a16:creationId xmlns:a16="http://schemas.microsoft.com/office/drawing/2014/main" id="{EC354383-FE6D-432D-9B44-9678692D2070}"/>
                </a:ext>
              </a:extLst>
            </p:cNvPr>
            <p:cNvSpPr>
              <a:spLocks/>
            </p:cNvSpPr>
            <p:nvPr userDrawn="1"/>
          </p:nvSpPr>
          <p:spPr bwMode="auto">
            <a:xfrm flipH="1">
              <a:off x="9581544"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93" name="Freeform 31">
              <a:extLst>
                <a:ext uri="{FF2B5EF4-FFF2-40B4-BE49-F238E27FC236}">
                  <a16:creationId xmlns:a16="http://schemas.microsoft.com/office/drawing/2014/main" id="{AD655EA7-4C03-4551-87A3-EE80F968B479}"/>
                </a:ext>
              </a:extLst>
            </p:cNvPr>
            <p:cNvSpPr>
              <a:spLocks/>
            </p:cNvSpPr>
            <p:nvPr userDrawn="1"/>
          </p:nvSpPr>
          <p:spPr bwMode="auto">
            <a:xfrm flipH="1">
              <a:off x="10014780"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94" name="Freeform 32">
              <a:extLst>
                <a:ext uri="{FF2B5EF4-FFF2-40B4-BE49-F238E27FC236}">
                  <a16:creationId xmlns:a16="http://schemas.microsoft.com/office/drawing/2014/main" id="{7C467E05-4239-4004-BB79-DBDF28E8E146}"/>
                </a:ext>
              </a:extLst>
            </p:cNvPr>
            <p:cNvSpPr>
              <a:spLocks/>
            </p:cNvSpPr>
            <p:nvPr userDrawn="1"/>
          </p:nvSpPr>
          <p:spPr bwMode="auto">
            <a:xfrm flipH="1">
              <a:off x="9688639"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95" name="Freeform 29">
              <a:extLst>
                <a:ext uri="{FF2B5EF4-FFF2-40B4-BE49-F238E27FC236}">
                  <a16:creationId xmlns:a16="http://schemas.microsoft.com/office/drawing/2014/main" id="{654A7B82-19E5-4C52-9815-6360825A97C1}"/>
                </a:ext>
              </a:extLst>
            </p:cNvPr>
            <p:cNvSpPr>
              <a:spLocks/>
            </p:cNvSpPr>
            <p:nvPr userDrawn="1"/>
          </p:nvSpPr>
          <p:spPr bwMode="auto">
            <a:xfrm flipH="1">
              <a:off x="9252916"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96" name="Freeform 30">
              <a:extLst>
                <a:ext uri="{FF2B5EF4-FFF2-40B4-BE49-F238E27FC236}">
                  <a16:creationId xmlns:a16="http://schemas.microsoft.com/office/drawing/2014/main" id="{BE9C8B7C-90B5-4D20-A3A6-C6A6C0AB1AB6}"/>
                </a:ext>
              </a:extLst>
            </p:cNvPr>
            <p:cNvSpPr>
              <a:spLocks/>
            </p:cNvSpPr>
            <p:nvPr userDrawn="1"/>
          </p:nvSpPr>
          <p:spPr bwMode="auto">
            <a:xfrm flipH="1">
              <a:off x="8926775"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97" name="Freeform 31">
              <a:extLst>
                <a:ext uri="{FF2B5EF4-FFF2-40B4-BE49-F238E27FC236}">
                  <a16:creationId xmlns:a16="http://schemas.microsoft.com/office/drawing/2014/main" id="{BDB01185-BFCF-41D8-89FD-6223C8645604}"/>
                </a:ext>
              </a:extLst>
            </p:cNvPr>
            <p:cNvSpPr>
              <a:spLocks/>
            </p:cNvSpPr>
            <p:nvPr userDrawn="1"/>
          </p:nvSpPr>
          <p:spPr bwMode="auto">
            <a:xfrm flipH="1">
              <a:off x="9360011"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98" name="Freeform 32">
              <a:extLst>
                <a:ext uri="{FF2B5EF4-FFF2-40B4-BE49-F238E27FC236}">
                  <a16:creationId xmlns:a16="http://schemas.microsoft.com/office/drawing/2014/main" id="{D5BD919D-F1BC-491A-B230-82B663620939}"/>
                </a:ext>
              </a:extLst>
            </p:cNvPr>
            <p:cNvSpPr>
              <a:spLocks/>
            </p:cNvSpPr>
            <p:nvPr userDrawn="1"/>
          </p:nvSpPr>
          <p:spPr bwMode="auto">
            <a:xfrm flipH="1">
              <a:off x="9033870"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99" name="Freeform 29">
              <a:extLst>
                <a:ext uri="{FF2B5EF4-FFF2-40B4-BE49-F238E27FC236}">
                  <a16:creationId xmlns:a16="http://schemas.microsoft.com/office/drawing/2014/main" id="{8F888A3E-BD98-4319-A588-29DB0CAA5208}"/>
                </a:ext>
              </a:extLst>
            </p:cNvPr>
            <p:cNvSpPr>
              <a:spLocks/>
            </p:cNvSpPr>
            <p:nvPr userDrawn="1"/>
          </p:nvSpPr>
          <p:spPr bwMode="auto">
            <a:xfrm flipH="1">
              <a:off x="8598148"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00" name="Freeform 30">
              <a:extLst>
                <a:ext uri="{FF2B5EF4-FFF2-40B4-BE49-F238E27FC236}">
                  <a16:creationId xmlns:a16="http://schemas.microsoft.com/office/drawing/2014/main" id="{F0A4516F-3629-4F6C-B296-75E27FA0FDE4}"/>
                </a:ext>
              </a:extLst>
            </p:cNvPr>
            <p:cNvSpPr>
              <a:spLocks/>
            </p:cNvSpPr>
            <p:nvPr userDrawn="1"/>
          </p:nvSpPr>
          <p:spPr bwMode="auto">
            <a:xfrm flipH="1">
              <a:off x="8272007"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01" name="Freeform 31">
              <a:extLst>
                <a:ext uri="{FF2B5EF4-FFF2-40B4-BE49-F238E27FC236}">
                  <a16:creationId xmlns:a16="http://schemas.microsoft.com/office/drawing/2014/main" id="{8F8FC7E2-88C3-4BAF-86AF-4775501DF108}"/>
                </a:ext>
              </a:extLst>
            </p:cNvPr>
            <p:cNvSpPr>
              <a:spLocks/>
            </p:cNvSpPr>
            <p:nvPr userDrawn="1"/>
          </p:nvSpPr>
          <p:spPr bwMode="auto">
            <a:xfrm flipH="1">
              <a:off x="8705242"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02" name="Freeform 32">
              <a:extLst>
                <a:ext uri="{FF2B5EF4-FFF2-40B4-BE49-F238E27FC236}">
                  <a16:creationId xmlns:a16="http://schemas.microsoft.com/office/drawing/2014/main" id="{EC7CC34A-D67E-41B5-A4BA-4E4B5F66386A}"/>
                </a:ext>
              </a:extLst>
            </p:cNvPr>
            <p:cNvSpPr>
              <a:spLocks/>
            </p:cNvSpPr>
            <p:nvPr userDrawn="1"/>
          </p:nvSpPr>
          <p:spPr bwMode="auto">
            <a:xfrm flipH="1">
              <a:off x="8379101"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03" name="Freeform 425">
              <a:extLst>
                <a:ext uri="{FF2B5EF4-FFF2-40B4-BE49-F238E27FC236}">
                  <a16:creationId xmlns:a16="http://schemas.microsoft.com/office/drawing/2014/main" id="{90A95DA3-8F9E-421C-9174-8BF9AA504F83}"/>
                </a:ext>
              </a:extLst>
            </p:cNvPr>
            <p:cNvSpPr>
              <a:spLocks/>
            </p:cNvSpPr>
            <p:nvPr userDrawn="1"/>
          </p:nvSpPr>
          <p:spPr bwMode="auto">
            <a:xfrm flipH="1">
              <a:off x="7943379"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04" name="Freeform 426">
              <a:extLst>
                <a:ext uri="{FF2B5EF4-FFF2-40B4-BE49-F238E27FC236}">
                  <a16:creationId xmlns:a16="http://schemas.microsoft.com/office/drawing/2014/main" id="{18334280-7FF6-451B-95BE-02C757D42155}"/>
                </a:ext>
              </a:extLst>
            </p:cNvPr>
            <p:cNvSpPr>
              <a:spLocks/>
            </p:cNvSpPr>
            <p:nvPr userDrawn="1"/>
          </p:nvSpPr>
          <p:spPr bwMode="auto">
            <a:xfrm flipH="1">
              <a:off x="7617237"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05" name="Freeform 427">
              <a:extLst>
                <a:ext uri="{FF2B5EF4-FFF2-40B4-BE49-F238E27FC236}">
                  <a16:creationId xmlns:a16="http://schemas.microsoft.com/office/drawing/2014/main" id="{FA68E6DA-BE3E-4D5E-9AF6-5B4A355FE63B}"/>
                </a:ext>
              </a:extLst>
            </p:cNvPr>
            <p:cNvSpPr>
              <a:spLocks/>
            </p:cNvSpPr>
            <p:nvPr userDrawn="1"/>
          </p:nvSpPr>
          <p:spPr bwMode="auto">
            <a:xfrm flipH="1">
              <a:off x="8050472"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06" name="Freeform 428">
              <a:extLst>
                <a:ext uri="{FF2B5EF4-FFF2-40B4-BE49-F238E27FC236}">
                  <a16:creationId xmlns:a16="http://schemas.microsoft.com/office/drawing/2014/main" id="{83E59028-5940-4368-80BA-ABEA718E993D}"/>
                </a:ext>
              </a:extLst>
            </p:cNvPr>
            <p:cNvSpPr>
              <a:spLocks/>
            </p:cNvSpPr>
            <p:nvPr userDrawn="1"/>
          </p:nvSpPr>
          <p:spPr bwMode="auto">
            <a:xfrm flipH="1">
              <a:off x="7724332"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07" name="Freeform 29">
              <a:extLst>
                <a:ext uri="{FF2B5EF4-FFF2-40B4-BE49-F238E27FC236}">
                  <a16:creationId xmlns:a16="http://schemas.microsoft.com/office/drawing/2014/main" id="{0E7DD0E1-85B2-4E34-AD3C-6555FF6938A2}"/>
                </a:ext>
              </a:extLst>
            </p:cNvPr>
            <p:cNvSpPr>
              <a:spLocks/>
            </p:cNvSpPr>
            <p:nvPr userDrawn="1"/>
          </p:nvSpPr>
          <p:spPr bwMode="auto">
            <a:xfrm flipH="1">
              <a:off x="7288609"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08" name="Freeform 31">
              <a:extLst>
                <a:ext uri="{FF2B5EF4-FFF2-40B4-BE49-F238E27FC236}">
                  <a16:creationId xmlns:a16="http://schemas.microsoft.com/office/drawing/2014/main" id="{D7D9BA0F-7053-4FCD-8D9A-C952F3BC49BE}"/>
                </a:ext>
              </a:extLst>
            </p:cNvPr>
            <p:cNvSpPr>
              <a:spLocks/>
            </p:cNvSpPr>
            <p:nvPr userDrawn="1"/>
          </p:nvSpPr>
          <p:spPr bwMode="auto">
            <a:xfrm flipH="1">
              <a:off x="7395703"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813" name="Group 1812">
            <a:extLst>
              <a:ext uri="{FF2B5EF4-FFF2-40B4-BE49-F238E27FC236}">
                <a16:creationId xmlns:a16="http://schemas.microsoft.com/office/drawing/2014/main" id="{DC03940F-B74A-4BB0-A29E-05138DBEF958}"/>
              </a:ext>
            </a:extLst>
          </p:cNvPr>
          <p:cNvGrpSpPr/>
          <p:nvPr userDrawn="1"/>
        </p:nvGrpSpPr>
        <p:grpSpPr>
          <a:xfrm>
            <a:off x="85341" y="5007149"/>
            <a:ext cx="12250686" cy="180153"/>
            <a:chOff x="83663" y="4856241"/>
            <a:chExt cx="12009863" cy="176637"/>
          </a:xfrm>
        </p:grpSpPr>
        <p:sp>
          <p:nvSpPr>
            <p:cNvPr id="1527" name="Freeform 29">
              <a:extLst>
                <a:ext uri="{FF2B5EF4-FFF2-40B4-BE49-F238E27FC236}">
                  <a16:creationId xmlns:a16="http://schemas.microsoft.com/office/drawing/2014/main" id="{41215D19-B582-42FE-AD52-5628011801BC}"/>
                </a:ext>
              </a:extLst>
            </p:cNvPr>
            <p:cNvSpPr>
              <a:spLocks/>
            </p:cNvSpPr>
            <p:nvPr userDrawn="1"/>
          </p:nvSpPr>
          <p:spPr bwMode="auto">
            <a:xfrm>
              <a:off x="305196"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28" name="Freeform 30">
              <a:extLst>
                <a:ext uri="{FF2B5EF4-FFF2-40B4-BE49-F238E27FC236}">
                  <a16:creationId xmlns:a16="http://schemas.microsoft.com/office/drawing/2014/main" id="{B03C6A99-9649-44A5-8F97-FE0B9C27D0C3}"/>
                </a:ext>
              </a:extLst>
            </p:cNvPr>
            <p:cNvSpPr>
              <a:spLocks/>
            </p:cNvSpPr>
            <p:nvPr userDrawn="1"/>
          </p:nvSpPr>
          <p:spPr bwMode="auto">
            <a:xfrm>
              <a:off x="63133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29" name="Freeform 31">
              <a:extLst>
                <a:ext uri="{FF2B5EF4-FFF2-40B4-BE49-F238E27FC236}">
                  <a16:creationId xmlns:a16="http://schemas.microsoft.com/office/drawing/2014/main" id="{78292761-DAF9-4726-8908-B4B5FC99811A}"/>
                </a:ext>
              </a:extLst>
            </p:cNvPr>
            <p:cNvSpPr>
              <a:spLocks/>
            </p:cNvSpPr>
            <p:nvPr userDrawn="1"/>
          </p:nvSpPr>
          <p:spPr bwMode="auto">
            <a:xfrm>
              <a:off x="83663"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30" name="Freeform 32">
              <a:extLst>
                <a:ext uri="{FF2B5EF4-FFF2-40B4-BE49-F238E27FC236}">
                  <a16:creationId xmlns:a16="http://schemas.microsoft.com/office/drawing/2014/main" id="{CF57419C-9B5E-4714-BCBA-4E8FDF77F2CB}"/>
                </a:ext>
              </a:extLst>
            </p:cNvPr>
            <p:cNvSpPr>
              <a:spLocks/>
            </p:cNvSpPr>
            <p:nvPr userDrawn="1"/>
          </p:nvSpPr>
          <p:spPr bwMode="auto">
            <a:xfrm>
              <a:off x="412290"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31" name="Freeform 29">
              <a:extLst>
                <a:ext uri="{FF2B5EF4-FFF2-40B4-BE49-F238E27FC236}">
                  <a16:creationId xmlns:a16="http://schemas.microsoft.com/office/drawing/2014/main" id="{CB1CC628-FB22-47B1-B1EF-050141CC26E1}"/>
                </a:ext>
              </a:extLst>
            </p:cNvPr>
            <p:cNvSpPr>
              <a:spLocks/>
            </p:cNvSpPr>
            <p:nvPr userDrawn="1"/>
          </p:nvSpPr>
          <p:spPr bwMode="auto">
            <a:xfrm>
              <a:off x="959966"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32" name="Freeform 30">
              <a:extLst>
                <a:ext uri="{FF2B5EF4-FFF2-40B4-BE49-F238E27FC236}">
                  <a16:creationId xmlns:a16="http://schemas.microsoft.com/office/drawing/2014/main" id="{342E05D1-B314-44C7-8CA8-A5734D7640AB}"/>
                </a:ext>
              </a:extLst>
            </p:cNvPr>
            <p:cNvSpPr>
              <a:spLocks/>
            </p:cNvSpPr>
            <p:nvPr userDrawn="1"/>
          </p:nvSpPr>
          <p:spPr bwMode="auto">
            <a:xfrm>
              <a:off x="1286106"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33" name="Freeform 31">
              <a:extLst>
                <a:ext uri="{FF2B5EF4-FFF2-40B4-BE49-F238E27FC236}">
                  <a16:creationId xmlns:a16="http://schemas.microsoft.com/office/drawing/2014/main" id="{1E14B0ED-2D20-469F-BCC8-DF56F9D75062}"/>
                </a:ext>
              </a:extLst>
            </p:cNvPr>
            <p:cNvSpPr>
              <a:spLocks/>
            </p:cNvSpPr>
            <p:nvPr userDrawn="1"/>
          </p:nvSpPr>
          <p:spPr bwMode="auto">
            <a:xfrm>
              <a:off x="738432"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34" name="Freeform 32">
              <a:extLst>
                <a:ext uri="{FF2B5EF4-FFF2-40B4-BE49-F238E27FC236}">
                  <a16:creationId xmlns:a16="http://schemas.microsoft.com/office/drawing/2014/main" id="{2B368F4C-A196-4DCA-9BC5-A45033EFDA26}"/>
                </a:ext>
              </a:extLst>
            </p:cNvPr>
            <p:cNvSpPr>
              <a:spLocks/>
            </p:cNvSpPr>
            <p:nvPr userDrawn="1"/>
          </p:nvSpPr>
          <p:spPr bwMode="auto">
            <a:xfrm>
              <a:off x="1067060"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35" name="Freeform 29">
              <a:extLst>
                <a:ext uri="{FF2B5EF4-FFF2-40B4-BE49-F238E27FC236}">
                  <a16:creationId xmlns:a16="http://schemas.microsoft.com/office/drawing/2014/main" id="{5928F999-B5AE-46E3-8AB4-BC6896F35F45}"/>
                </a:ext>
              </a:extLst>
            </p:cNvPr>
            <p:cNvSpPr>
              <a:spLocks/>
            </p:cNvSpPr>
            <p:nvPr userDrawn="1"/>
          </p:nvSpPr>
          <p:spPr bwMode="auto">
            <a:xfrm>
              <a:off x="1614734"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36" name="Freeform 30">
              <a:extLst>
                <a:ext uri="{FF2B5EF4-FFF2-40B4-BE49-F238E27FC236}">
                  <a16:creationId xmlns:a16="http://schemas.microsoft.com/office/drawing/2014/main" id="{419DD182-5681-4393-BEAB-F5F199CD2854}"/>
                </a:ext>
              </a:extLst>
            </p:cNvPr>
            <p:cNvSpPr>
              <a:spLocks/>
            </p:cNvSpPr>
            <p:nvPr userDrawn="1"/>
          </p:nvSpPr>
          <p:spPr bwMode="auto">
            <a:xfrm>
              <a:off x="194087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37" name="Freeform 31">
              <a:extLst>
                <a:ext uri="{FF2B5EF4-FFF2-40B4-BE49-F238E27FC236}">
                  <a16:creationId xmlns:a16="http://schemas.microsoft.com/office/drawing/2014/main" id="{E72ACE2A-9435-4572-866A-8048FFFB3B9A}"/>
                </a:ext>
              </a:extLst>
            </p:cNvPr>
            <p:cNvSpPr>
              <a:spLocks/>
            </p:cNvSpPr>
            <p:nvPr userDrawn="1"/>
          </p:nvSpPr>
          <p:spPr bwMode="auto">
            <a:xfrm>
              <a:off x="1393201"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38" name="Freeform 32">
              <a:extLst>
                <a:ext uri="{FF2B5EF4-FFF2-40B4-BE49-F238E27FC236}">
                  <a16:creationId xmlns:a16="http://schemas.microsoft.com/office/drawing/2014/main" id="{E2C0D9B8-1158-4DC9-8525-6EA4F410F9FE}"/>
                </a:ext>
              </a:extLst>
            </p:cNvPr>
            <p:cNvSpPr>
              <a:spLocks/>
            </p:cNvSpPr>
            <p:nvPr userDrawn="1"/>
          </p:nvSpPr>
          <p:spPr bwMode="auto">
            <a:xfrm>
              <a:off x="1721829"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39" name="Freeform 29">
              <a:extLst>
                <a:ext uri="{FF2B5EF4-FFF2-40B4-BE49-F238E27FC236}">
                  <a16:creationId xmlns:a16="http://schemas.microsoft.com/office/drawing/2014/main" id="{9FF21187-CFDF-41DA-8309-C5AA2C47374F}"/>
                </a:ext>
              </a:extLst>
            </p:cNvPr>
            <p:cNvSpPr>
              <a:spLocks/>
            </p:cNvSpPr>
            <p:nvPr userDrawn="1"/>
          </p:nvSpPr>
          <p:spPr bwMode="auto">
            <a:xfrm>
              <a:off x="2269503"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40" name="Freeform 30">
              <a:extLst>
                <a:ext uri="{FF2B5EF4-FFF2-40B4-BE49-F238E27FC236}">
                  <a16:creationId xmlns:a16="http://schemas.microsoft.com/office/drawing/2014/main" id="{5A71EE6F-3035-47CC-A00F-FE3250D3442F}"/>
                </a:ext>
              </a:extLst>
            </p:cNvPr>
            <p:cNvSpPr>
              <a:spLocks/>
            </p:cNvSpPr>
            <p:nvPr userDrawn="1"/>
          </p:nvSpPr>
          <p:spPr bwMode="auto">
            <a:xfrm>
              <a:off x="2595644"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41" name="Freeform 31">
              <a:extLst>
                <a:ext uri="{FF2B5EF4-FFF2-40B4-BE49-F238E27FC236}">
                  <a16:creationId xmlns:a16="http://schemas.microsoft.com/office/drawing/2014/main" id="{AE05787F-5AF8-4A5E-BD2F-FFEFBAB0B4D0}"/>
                </a:ext>
              </a:extLst>
            </p:cNvPr>
            <p:cNvSpPr>
              <a:spLocks/>
            </p:cNvSpPr>
            <p:nvPr userDrawn="1"/>
          </p:nvSpPr>
          <p:spPr bwMode="auto">
            <a:xfrm>
              <a:off x="2047969"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42" name="Freeform 32">
              <a:extLst>
                <a:ext uri="{FF2B5EF4-FFF2-40B4-BE49-F238E27FC236}">
                  <a16:creationId xmlns:a16="http://schemas.microsoft.com/office/drawing/2014/main" id="{6DCE9180-0ADF-4FA9-BF69-F47C6983865A}"/>
                </a:ext>
              </a:extLst>
            </p:cNvPr>
            <p:cNvSpPr>
              <a:spLocks/>
            </p:cNvSpPr>
            <p:nvPr userDrawn="1"/>
          </p:nvSpPr>
          <p:spPr bwMode="auto">
            <a:xfrm>
              <a:off x="2376598"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43" name="Freeform 565">
              <a:extLst>
                <a:ext uri="{FF2B5EF4-FFF2-40B4-BE49-F238E27FC236}">
                  <a16:creationId xmlns:a16="http://schemas.microsoft.com/office/drawing/2014/main" id="{7E46278F-E1EE-4A72-9424-D81ECF2A1436}"/>
                </a:ext>
              </a:extLst>
            </p:cNvPr>
            <p:cNvSpPr>
              <a:spLocks/>
            </p:cNvSpPr>
            <p:nvPr userDrawn="1"/>
          </p:nvSpPr>
          <p:spPr bwMode="auto">
            <a:xfrm>
              <a:off x="292427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44" name="Freeform 566">
              <a:extLst>
                <a:ext uri="{FF2B5EF4-FFF2-40B4-BE49-F238E27FC236}">
                  <a16:creationId xmlns:a16="http://schemas.microsoft.com/office/drawing/2014/main" id="{FB792ABA-ADFC-4C00-BDE1-C3B1EF86830E}"/>
                </a:ext>
              </a:extLst>
            </p:cNvPr>
            <p:cNvSpPr>
              <a:spLocks/>
            </p:cNvSpPr>
            <p:nvPr userDrawn="1"/>
          </p:nvSpPr>
          <p:spPr bwMode="auto">
            <a:xfrm>
              <a:off x="3250413"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45" name="Freeform 567">
              <a:extLst>
                <a:ext uri="{FF2B5EF4-FFF2-40B4-BE49-F238E27FC236}">
                  <a16:creationId xmlns:a16="http://schemas.microsoft.com/office/drawing/2014/main" id="{646E79E9-778D-4703-96F7-870800A341B2}"/>
                </a:ext>
              </a:extLst>
            </p:cNvPr>
            <p:cNvSpPr>
              <a:spLocks/>
            </p:cNvSpPr>
            <p:nvPr userDrawn="1"/>
          </p:nvSpPr>
          <p:spPr bwMode="auto">
            <a:xfrm>
              <a:off x="2702739"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46" name="Freeform 568">
              <a:extLst>
                <a:ext uri="{FF2B5EF4-FFF2-40B4-BE49-F238E27FC236}">
                  <a16:creationId xmlns:a16="http://schemas.microsoft.com/office/drawing/2014/main" id="{E1AFC630-0E6A-4BEC-BC4C-D6E91EDBF650}"/>
                </a:ext>
              </a:extLst>
            </p:cNvPr>
            <p:cNvSpPr>
              <a:spLocks/>
            </p:cNvSpPr>
            <p:nvPr userDrawn="1"/>
          </p:nvSpPr>
          <p:spPr bwMode="auto">
            <a:xfrm>
              <a:off x="3031366"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47" name="Freeform 29">
              <a:extLst>
                <a:ext uri="{FF2B5EF4-FFF2-40B4-BE49-F238E27FC236}">
                  <a16:creationId xmlns:a16="http://schemas.microsoft.com/office/drawing/2014/main" id="{ADCEBC56-92AB-4A9F-85F9-61585C4B5052}"/>
                </a:ext>
              </a:extLst>
            </p:cNvPr>
            <p:cNvSpPr>
              <a:spLocks/>
            </p:cNvSpPr>
            <p:nvPr userDrawn="1"/>
          </p:nvSpPr>
          <p:spPr bwMode="auto">
            <a:xfrm>
              <a:off x="357904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48" name="Freeform 31">
              <a:extLst>
                <a:ext uri="{FF2B5EF4-FFF2-40B4-BE49-F238E27FC236}">
                  <a16:creationId xmlns:a16="http://schemas.microsoft.com/office/drawing/2014/main" id="{C9802287-908F-4A4C-BDDB-70C0C3A6F43F}"/>
                </a:ext>
              </a:extLst>
            </p:cNvPr>
            <p:cNvSpPr>
              <a:spLocks/>
            </p:cNvSpPr>
            <p:nvPr userDrawn="1"/>
          </p:nvSpPr>
          <p:spPr bwMode="auto">
            <a:xfrm>
              <a:off x="3357508"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49" name="Freeform 29">
              <a:extLst>
                <a:ext uri="{FF2B5EF4-FFF2-40B4-BE49-F238E27FC236}">
                  <a16:creationId xmlns:a16="http://schemas.microsoft.com/office/drawing/2014/main" id="{F90B9609-70EA-490F-985A-76FFCEFC4773}"/>
                </a:ext>
              </a:extLst>
            </p:cNvPr>
            <p:cNvSpPr>
              <a:spLocks/>
            </p:cNvSpPr>
            <p:nvPr userDrawn="1"/>
          </p:nvSpPr>
          <p:spPr bwMode="auto">
            <a:xfrm>
              <a:off x="390767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50" name="Freeform 30">
              <a:extLst>
                <a:ext uri="{FF2B5EF4-FFF2-40B4-BE49-F238E27FC236}">
                  <a16:creationId xmlns:a16="http://schemas.microsoft.com/office/drawing/2014/main" id="{12F5075A-92B7-4AC2-BB07-DF2C29930E42}"/>
                </a:ext>
              </a:extLst>
            </p:cNvPr>
            <p:cNvSpPr>
              <a:spLocks/>
            </p:cNvSpPr>
            <p:nvPr userDrawn="1"/>
          </p:nvSpPr>
          <p:spPr bwMode="auto">
            <a:xfrm>
              <a:off x="4233811"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51" name="Freeform 31">
              <a:extLst>
                <a:ext uri="{FF2B5EF4-FFF2-40B4-BE49-F238E27FC236}">
                  <a16:creationId xmlns:a16="http://schemas.microsoft.com/office/drawing/2014/main" id="{30D9B98A-51E9-4962-9734-7A931E17A02D}"/>
                </a:ext>
              </a:extLst>
            </p:cNvPr>
            <p:cNvSpPr>
              <a:spLocks/>
            </p:cNvSpPr>
            <p:nvPr userDrawn="1"/>
          </p:nvSpPr>
          <p:spPr bwMode="auto">
            <a:xfrm>
              <a:off x="3686136"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52" name="Freeform 32">
              <a:extLst>
                <a:ext uri="{FF2B5EF4-FFF2-40B4-BE49-F238E27FC236}">
                  <a16:creationId xmlns:a16="http://schemas.microsoft.com/office/drawing/2014/main" id="{7586E328-7502-4480-9549-D6FEA43FA0C1}"/>
                </a:ext>
              </a:extLst>
            </p:cNvPr>
            <p:cNvSpPr>
              <a:spLocks/>
            </p:cNvSpPr>
            <p:nvPr userDrawn="1"/>
          </p:nvSpPr>
          <p:spPr bwMode="auto">
            <a:xfrm>
              <a:off x="4014764"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53" name="Freeform 29">
              <a:extLst>
                <a:ext uri="{FF2B5EF4-FFF2-40B4-BE49-F238E27FC236}">
                  <a16:creationId xmlns:a16="http://schemas.microsoft.com/office/drawing/2014/main" id="{C79A1EEF-53F8-484B-9E45-2EE7615D40CF}"/>
                </a:ext>
              </a:extLst>
            </p:cNvPr>
            <p:cNvSpPr>
              <a:spLocks/>
            </p:cNvSpPr>
            <p:nvPr userDrawn="1"/>
          </p:nvSpPr>
          <p:spPr bwMode="auto">
            <a:xfrm>
              <a:off x="4562439"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54" name="Freeform 30">
              <a:extLst>
                <a:ext uri="{FF2B5EF4-FFF2-40B4-BE49-F238E27FC236}">
                  <a16:creationId xmlns:a16="http://schemas.microsoft.com/office/drawing/2014/main" id="{6686D282-0526-44DE-9AA5-31E6A28943FC}"/>
                </a:ext>
              </a:extLst>
            </p:cNvPr>
            <p:cNvSpPr>
              <a:spLocks/>
            </p:cNvSpPr>
            <p:nvPr userDrawn="1"/>
          </p:nvSpPr>
          <p:spPr bwMode="auto">
            <a:xfrm>
              <a:off x="488858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55" name="Freeform 31">
              <a:extLst>
                <a:ext uri="{FF2B5EF4-FFF2-40B4-BE49-F238E27FC236}">
                  <a16:creationId xmlns:a16="http://schemas.microsoft.com/office/drawing/2014/main" id="{8A268F73-2757-4471-A11B-3DED63B8FA80}"/>
                </a:ext>
              </a:extLst>
            </p:cNvPr>
            <p:cNvSpPr>
              <a:spLocks/>
            </p:cNvSpPr>
            <p:nvPr userDrawn="1"/>
          </p:nvSpPr>
          <p:spPr bwMode="auto">
            <a:xfrm>
              <a:off x="4340905"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56" name="Freeform 32">
              <a:extLst>
                <a:ext uri="{FF2B5EF4-FFF2-40B4-BE49-F238E27FC236}">
                  <a16:creationId xmlns:a16="http://schemas.microsoft.com/office/drawing/2014/main" id="{D2717DDD-C903-414D-92CD-352DDB9B2BDB}"/>
                </a:ext>
              </a:extLst>
            </p:cNvPr>
            <p:cNvSpPr>
              <a:spLocks/>
            </p:cNvSpPr>
            <p:nvPr userDrawn="1"/>
          </p:nvSpPr>
          <p:spPr bwMode="auto">
            <a:xfrm>
              <a:off x="4669534"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57" name="Freeform 29">
              <a:extLst>
                <a:ext uri="{FF2B5EF4-FFF2-40B4-BE49-F238E27FC236}">
                  <a16:creationId xmlns:a16="http://schemas.microsoft.com/office/drawing/2014/main" id="{ABE98699-D6B3-49B2-96B9-4AE9CB5BF1C5}"/>
                </a:ext>
              </a:extLst>
            </p:cNvPr>
            <p:cNvSpPr>
              <a:spLocks/>
            </p:cNvSpPr>
            <p:nvPr userDrawn="1"/>
          </p:nvSpPr>
          <p:spPr bwMode="auto">
            <a:xfrm>
              <a:off x="5217208"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58" name="Freeform 30">
              <a:extLst>
                <a:ext uri="{FF2B5EF4-FFF2-40B4-BE49-F238E27FC236}">
                  <a16:creationId xmlns:a16="http://schemas.microsoft.com/office/drawing/2014/main" id="{719C55D5-4091-449D-B7A6-F7BFD914D019}"/>
                </a:ext>
              </a:extLst>
            </p:cNvPr>
            <p:cNvSpPr>
              <a:spLocks/>
            </p:cNvSpPr>
            <p:nvPr userDrawn="1"/>
          </p:nvSpPr>
          <p:spPr bwMode="auto">
            <a:xfrm>
              <a:off x="5543348"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59" name="Freeform 31">
              <a:extLst>
                <a:ext uri="{FF2B5EF4-FFF2-40B4-BE49-F238E27FC236}">
                  <a16:creationId xmlns:a16="http://schemas.microsoft.com/office/drawing/2014/main" id="{194515F1-0496-410A-929E-CD0F7A16827E}"/>
                </a:ext>
              </a:extLst>
            </p:cNvPr>
            <p:cNvSpPr>
              <a:spLocks/>
            </p:cNvSpPr>
            <p:nvPr userDrawn="1"/>
          </p:nvSpPr>
          <p:spPr bwMode="auto">
            <a:xfrm>
              <a:off x="4995674"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60" name="Freeform 32">
              <a:extLst>
                <a:ext uri="{FF2B5EF4-FFF2-40B4-BE49-F238E27FC236}">
                  <a16:creationId xmlns:a16="http://schemas.microsoft.com/office/drawing/2014/main" id="{7F26C03F-0DAC-4BB1-9CC4-FC9FCB4CD6C4}"/>
                </a:ext>
              </a:extLst>
            </p:cNvPr>
            <p:cNvSpPr>
              <a:spLocks/>
            </p:cNvSpPr>
            <p:nvPr userDrawn="1"/>
          </p:nvSpPr>
          <p:spPr bwMode="auto">
            <a:xfrm>
              <a:off x="5324302"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61" name="Freeform 29">
              <a:extLst>
                <a:ext uri="{FF2B5EF4-FFF2-40B4-BE49-F238E27FC236}">
                  <a16:creationId xmlns:a16="http://schemas.microsoft.com/office/drawing/2014/main" id="{73166673-3F67-43E4-8164-3EE09EA34CAB}"/>
                </a:ext>
              </a:extLst>
            </p:cNvPr>
            <p:cNvSpPr>
              <a:spLocks/>
            </p:cNvSpPr>
            <p:nvPr userDrawn="1"/>
          </p:nvSpPr>
          <p:spPr bwMode="auto">
            <a:xfrm>
              <a:off x="587197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62" name="Freeform 30">
              <a:extLst>
                <a:ext uri="{FF2B5EF4-FFF2-40B4-BE49-F238E27FC236}">
                  <a16:creationId xmlns:a16="http://schemas.microsoft.com/office/drawing/2014/main" id="{E4C35B9A-FE74-4538-A1BC-372148E0D210}"/>
                </a:ext>
              </a:extLst>
            </p:cNvPr>
            <p:cNvSpPr>
              <a:spLocks/>
            </p:cNvSpPr>
            <p:nvPr userDrawn="1"/>
          </p:nvSpPr>
          <p:spPr bwMode="auto">
            <a:xfrm>
              <a:off x="6198118"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63" name="Freeform 31">
              <a:extLst>
                <a:ext uri="{FF2B5EF4-FFF2-40B4-BE49-F238E27FC236}">
                  <a16:creationId xmlns:a16="http://schemas.microsoft.com/office/drawing/2014/main" id="{1FFDB77B-5964-4DAB-8C27-80722338FBBD}"/>
                </a:ext>
              </a:extLst>
            </p:cNvPr>
            <p:cNvSpPr>
              <a:spLocks/>
            </p:cNvSpPr>
            <p:nvPr userDrawn="1"/>
          </p:nvSpPr>
          <p:spPr bwMode="auto">
            <a:xfrm>
              <a:off x="5650443"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64" name="Freeform 32">
              <a:extLst>
                <a:ext uri="{FF2B5EF4-FFF2-40B4-BE49-F238E27FC236}">
                  <a16:creationId xmlns:a16="http://schemas.microsoft.com/office/drawing/2014/main" id="{1B151AFD-524E-4F1E-8866-10A5B67E452C}"/>
                </a:ext>
              </a:extLst>
            </p:cNvPr>
            <p:cNvSpPr>
              <a:spLocks/>
            </p:cNvSpPr>
            <p:nvPr userDrawn="1"/>
          </p:nvSpPr>
          <p:spPr bwMode="auto">
            <a:xfrm>
              <a:off x="5979071"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65" name="Freeform 587">
              <a:extLst>
                <a:ext uri="{FF2B5EF4-FFF2-40B4-BE49-F238E27FC236}">
                  <a16:creationId xmlns:a16="http://schemas.microsoft.com/office/drawing/2014/main" id="{3BEE1B2A-91C2-4869-AD08-454E181BD74E}"/>
                </a:ext>
              </a:extLst>
            </p:cNvPr>
            <p:cNvSpPr>
              <a:spLocks/>
            </p:cNvSpPr>
            <p:nvPr userDrawn="1"/>
          </p:nvSpPr>
          <p:spPr bwMode="auto">
            <a:xfrm>
              <a:off x="652674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66" name="Freeform 588">
              <a:extLst>
                <a:ext uri="{FF2B5EF4-FFF2-40B4-BE49-F238E27FC236}">
                  <a16:creationId xmlns:a16="http://schemas.microsoft.com/office/drawing/2014/main" id="{C1CC053F-447A-4423-81C1-4BCA48AA26A3}"/>
                </a:ext>
              </a:extLst>
            </p:cNvPr>
            <p:cNvSpPr>
              <a:spLocks/>
            </p:cNvSpPr>
            <p:nvPr userDrawn="1"/>
          </p:nvSpPr>
          <p:spPr bwMode="auto">
            <a:xfrm>
              <a:off x="685288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67" name="Freeform 589">
              <a:extLst>
                <a:ext uri="{FF2B5EF4-FFF2-40B4-BE49-F238E27FC236}">
                  <a16:creationId xmlns:a16="http://schemas.microsoft.com/office/drawing/2014/main" id="{9B1DD336-0E2D-4DDC-8333-C98CCE1E1A85}"/>
                </a:ext>
              </a:extLst>
            </p:cNvPr>
            <p:cNvSpPr>
              <a:spLocks/>
            </p:cNvSpPr>
            <p:nvPr userDrawn="1"/>
          </p:nvSpPr>
          <p:spPr bwMode="auto">
            <a:xfrm>
              <a:off x="6305212"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68" name="Freeform 590">
              <a:extLst>
                <a:ext uri="{FF2B5EF4-FFF2-40B4-BE49-F238E27FC236}">
                  <a16:creationId xmlns:a16="http://schemas.microsoft.com/office/drawing/2014/main" id="{158D2A99-E4E2-40E7-9378-3E26E49F7F2F}"/>
                </a:ext>
              </a:extLst>
            </p:cNvPr>
            <p:cNvSpPr>
              <a:spLocks/>
            </p:cNvSpPr>
            <p:nvPr userDrawn="1"/>
          </p:nvSpPr>
          <p:spPr bwMode="auto">
            <a:xfrm>
              <a:off x="6633840"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69" name="Freeform 29">
              <a:extLst>
                <a:ext uri="{FF2B5EF4-FFF2-40B4-BE49-F238E27FC236}">
                  <a16:creationId xmlns:a16="http://schemas.microsoft.com/office/drawing/2014/main" id="{92FCCA5B-13DA-49D6-A1F3-51D1F94BDB43}"/>
                </a:ext>
              </a:extLst>
            </p:cNvPr>
            <p:cNvSpPr>
              <a:spLocks/>
            </p:cNvSpPr>
            <p:nvPr userDrawn="1"/>
          </p:nvSpPr>
          <p:spPr bwMode="auto">
            <a:xfrm>
              <a:off x="718151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70" name="Freeform 31">
              <a:extLst>
                <a:ext uri="{FF2B5EF4-FFF2-40B4-BE49-F238E27FC236}">
                  <a16:creationId xmlns:a16="http://schemas.microsoft.com/office/drawing/2014/main" id="{A289DBDC-6935-415E-85FE-A40572E76504}"/>
                </a:ext>
              </a:extLst>
            </p:cNvPr>
            <p:cNvSpPr>
              <a:spLocks/>
            </p:cNvSpPr>
            <p:nvPr userDrawn="1"/>
          </p:nvSpPr>
          <p:spPr bwMode="auto">
            <a:xfrm>
              <a:off x="6959981"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09" name="Freeform 29">
              <a:extLst>
                <a:ext uri="{FF2B5EF4-FFF2-40B4-BE49-F238E27FC236}">
                  <a16:creationId xmlns:a16="http://schemas.microsoft.com/office/drawing/2014/main" id="{7B35DED0-FAEC-4E25-8DB7-414F11B87ADD}"/>
                </a:ext>
              </a:extLst>
            </p:cNvPr>
            <p:cNvSpPr>
              <a:spLocks/>
            </p:cNvSpPr>
            <p:nvPr userDrawn="1"/>
          </p:nvSpPr>
          <p:spPr bwMode="auto">
            <a:xfrm>
              <a:off x="751014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10" name="Freeform 30">
              <a:extLst>
                <a:ext uri="{FF2B5EF4-FFF2-40B4-BE49-F238E27FC236}">
                  <a16:creationId xmlns:a16="http://schemas.microsoft.com/office/drawing/2014/main" id="{D53D4FB4-B43D-4C92-B68D-6EBEEA0B6831}"/>
                </a:ext>
              </a:extLst>
            </p:cNvPr>
            <p:cNvSpPr>
              <a:spLocks/>
            </p:cNvSpPr>
            <p:nvPr userDrawn="1"/>
          </p:nvSpPr>
          <p:spPr bwMode="auto">
            <a:xfrm>
              <a:off x="7836283"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11" name="Freeform 31">
              <a:extLst>
                <a:ext uri="{FF2B5EF4-FFF2-40B4-BE49-F238E27FC236}">
                  <a16:creationId xmlns:a16="http://schemas.microsoft.com/office/drawing/2014/main" id="{CF470A36-9FCE-430E-B036-26DEAEC829FD}"/>
                </a:ext>
              </a:extLst>
            </p:cNvPr>
            <p:cNvSpPr>
              <a:spLocks/>
            </p:cNvSpPr>
            <p:nvPr userDrawn="1"/>
          </p:nvSpPr>
          <p:spPr bwMode="auto">
            <a:xfrm>
              <a:off x="7288609"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12" name="Freeform 32">
              <a:extLst>
                <a:ext uri="{FF2B5EF4-FFF2-40B4-BE49-F238E27FC236}">
                  <a16:creationId xmlns:a16="http://schemas.microsoft.com/office/drawing/2014/main" id="{81F14579-EC3F-4FEE-815E-3B7DDF3A3CA7}"/>
                </a:ext>
              </a:extLst>
            </p:cNvPr>
            <p:cNvSpPr>
              <a:spLocks/>
            </p:cNvSpPr>
            <p:nvPr userDrawn="1"/>
          </p:nvSpPr>
          <p:spPr bwMode="auto">
            <a:xfrm>
              <a:off x="7617237"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13" name="Freeform 29">
              <a:extLst>
                <a:ext uri="{FF2B5EF4-FFF2-40B4-BE49-F238E27FC236}">
                  <a16:creationId xmlns:a16="http://schemas.microsoft.com/office/drawing/2014/main" id="{A9CEB7A9-13C6-4E84-BC37-A35D999B3AC3}"/>
                </a:ext>
              </a:extLst>
            </p:cNvPr>
            <p:cNvSpPr>
              <a:spLocks/>
            </p:cNvSpPr>
            <p:nvPr userDrawn="1"/>
          </p:nvSpPr>
          <p:spPr bwMode="auto">
            <a:xfrm>
              <a:off x="816491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14" name="Freeform 30">
              <a:extLst>
                <a:ext uri="{FF2B5EF4-FFF2-40B4-BE49-F238E27FC236}">
                  <a16:creationId xmlns:a16="http://schemas.microsoft.com/office/drawing/2014/main" id="{AE2AB76F-8536-41CE-B0CB-687C8A0B57CD}"/>
                </a:ext>
              </a:extLst>
            </p:cNvPr>
            <p:cNvSpPr>
              <a:spLocks/>
            </p:cNvSpPr>
            <p:nvPr userDrawn="1"/>
          </p:nvSpPr>
          <p:spPr bwMode="auto">
            <a:xfrm>
              <a:off x="849105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15" name="Freeform 31">
              <a:extLst>
                <a:ext uri="{FF2B5EF4-FFF2-40B4-BE49-F238E27FC236}">
                  <a16:creationId xmlns:a16="http://schemas.microsoft.com/office/drawing/2014/main" id="{F1CE6A86-A50D-4E5A-9F6B-ACF54A4FEC9C}"/>
                </a:ext>
              </a:extLst>
            </p:cNvPr>
            <p:cNvSpPr>
              <a:spLocks/>
            </p:cNvSpPr>
            <p:nvPr userDrawn="1"/>
          </p:nvSpPr>
          <p:spPr bwMode="auto">
            <a:xfrm>
              <a:off x="7943378"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16" name="Freeform 32">
              <a:extLst>
                <a:ext uri="{FF2B5EF4-FFF2-40B4-BE49-F238E27FC236}">
                  <a16:creationId xmlns:a16="http://schemas.microsoft.com/office/drawing/2014/main" id="{5FA20C67-51AB-4D8E-9D00-17FB6245A3A5}"/>
                </a:ext>
              </a:extLst>
            </p:cNvPr>
            <p:cNvSpPr>
              <a:spLocks/>
            </p:cNvSpPr>
            <p:nvPr userDrawn="1"/>
          </p:nvSpPr>
          <p:spPr bwMode="auto">
            <a:xfrm>
              <a:off x="8272007"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17" name="Freeform 29">
              <a:extLst>
                <a:ext uri="{FF2B5EF4-FFF2-40B4-BE49-F238E27FC236}">
                  <a16:creationId xmlns:a16="http://schemas.microsoft.com/office/drawing/2014/main" id="{A2A8256D-870B-4A75-88A3-044ACADFC7AA}"/>
                </a:ext>
              </a:extLst>
            </p:cNvPr>
            <p:cNvSpPr>
              <a:spLocks/>
            </p:cNvSpPr>
            <p:nvPr userDrawn="1"/>
          </p:nvSpPr>
          <p:spPr bwMode="auto">
            <a:xfrm>
              <a:off x="881968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18" name="Freeform 30">
              <a:extLst>
                <a:ext uri="{FF2B5EF4-FFF2-40B4-BE49-F238E27FC236}">
                  <a16:creationId xmlns:a16="http://schemas.microsoft.com/office/drawing/2014/main" id="{55858866-0EB3-4BB8-9261-8A53F69A1326}"/>
                </a:ext>
              </a:extLst>
            </p:cNvPr>
            <p:cNvSpPr>
              <a:spLocks/>
            </p:cNvSpPr>
            <p:nvPr userDrawn="1"/>
          </p:nvSpPr>
          <p:spPr bwMode="auto">
            <a:xfrm>
              <a:off x="9145821"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19" name="Freeform 31">
              <a:extLst>
                <a:ext uri="{FF2B5EF4-FFF2-40B4-BE49-F238E27FC236}">
                  <a16:creationId xmlns:a16="http://schemas.microsoft.com/office/drawing/2014/main" id="{26C2A8E5-3E0B-4DC4-AD2D-1B6B3E32F233}"/>
                </a:ext>
              </a:extLst>
            </p:cNvPr>
            <p:cNvSpPr>
              <a:spLocks/>
            </p:cNvSpPr>
            <p:nvPr userDrawn="1"/>
          </p:nvSpPr>
          <p:spPr bwMode="auto">
            <a:xfrm>
              <a:off x="8598147"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20" name="Freeform 32">
              <a:extLst>
                <a:ext uri="{FF2B5EF4-FFF2-40B4-BE49-F238E27FC236}">
                  <a16:creationId xmlns:a16="http://schemas.microsoft.com/office/drawing/2014/main" id="{E29AF684-BDF2-45FC-8ADF-0D5415AEB359}"/>
                </a:ext>
              </a:extLst>
            </p:cNvPr>
            <p:cNvSpPr>
              <a:spLocks/>
            </p:cNvSpPr>
            <p:nvPr userDrawn="1"/>
          </p:nvSpPr>
          <p:spPr bwMode="auto">
            <a:xfrm>
              <a:off x="8926774"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21" name="Freeform 29">
              <a:extLst>
                <a:ext uri="{FF2B5EF4-FFF2-40B4-BE49-F238E27FC236}">
                  <a16:creationId xmlns:a16="http://schemas.microsoft.com/office/drawing/2014/main" id="{3AE1DDE2-4142-4293-8FD3-70BAED944D4B}"/>
                </a:ext>
              </a:extLst>
            </p:cNvPr>
            <p:cNvSpPr>
              <a:spLocks/>
            </p:cNvSpPr>
            <p:nvPr userDrawn="1"/>
          </p:nvSpPr>
          <p:spPr bwMode="auto">
            <a:xfrm>
              <a:off x="947445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22" name="Freeform 30">
              <a:extLst>
                <a:ext uri="{FF2B5EF4-FFF2-40B4-BE49-F238E27FC236}">
                  <a16:creationId xmlns:a16="http://schemas.microsoft.com/office/drawing/2014/main" id="{D5268BE7-7872-40D7-8D79-DF5253225E6B}"/>
                </a:ext>
              </a:extLst>
            </p:cNvPr>
            <p:cNvSpPr>
              <a:spLocks/>
            </p:cNvSpPr>
            <p:nvPr userDrawn="1"/>
          </p:nvSpPr>
          <p:spPr bwMode="auto">
            <a:xfrm>
              <a:off x="9800591"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23" name="Freeform 31">
              <a:extLst>
                <a:ext uri="{FF2B5EF4-FFF2-40B4-BE49-F238E27FC236}">
                  <a16:creationId xmlns:a16="http://schemas.microsoft.com/office/drawing/2014/main" id="{8E7E6139-DC98-4F78-BB0C-458202513125}"/>
                </a:ext>
              </a:extLst>
            </p:cNvPr>
            <p:cNvSpPr>
              <a:spLocks/>
            </p:cNvSpPr>
            <p:nvPr userDrawn="1"/>
          </p:nvSpPr>
          <p:spPr bwMode="auto">
            <a:xfrm>
              <a:off x="9252915"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24" name="Freeform 32">
              <a:extLst>
                <a:ext uri="{FF2B5EF4-FFF2-40B4-BE49-F238E27FC236}">
                  <a16:creationId xmlns:a16="http://schemas.microsoft.com/office/drawing/2014/main" id="{32356A9C-9D7C-469F-A6DB-4C3F9751C8D5}"/>
                </a:ext>
              </a:extLst>
            </p:cNvPr>
            <p:cNvSpPr>
              <a:spLocks/>
            </p:cNvSpPr>
            <p:nvPr userDrawn="1"/>
          </p:nvSpPr>
          <p:spPr bwMode="auto">
            <a:xfrm>
              <a:off x="9581544"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25" name="Freeform 447">
              <a:extLst>
                <a:ext uri="{FF2B5EF4-FFF2-40B4-BE49-F238E27FC236}">
                  <a16:creationId xmlns:a16="http://schemas.microsoft.com/office/drawing/2014/main" id="{8D4AE6E9-6906-4933-8D16-00CA3E63B0C3}"/>
                </a:ext>
              </a:extLst>
            </p:cNvPr>
            <p:cNvSpPr>
              <a:spLocks/>
            </p:cNvSpPr>
            <p:nvPr userDrawn="1"/>
          </p:nvSpPr>
          <p:spPr bwMode="auto">
            <a:xfrm>
              <a:off x="10129218"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26" name="Freeform 448">
              <a:extLst>
                <a:ext uri="{FF2B5EF4-FFF2-40B4-BE49-F238E27FC236}">
                  <a16:creationId xmlns:a16="http://schemas.microsoft.com/office/drawing/2014/main" id="{B76E9759-967D-4664-B0DF-4B05E00BADBA}"/>
                </a:ext>
              </a:extLst>
            </p:cNvPr>
            <p:cNvSpPr>
              <a:spLocks/>
            </p:cNvSpPr>
            <p:nvPr userDrawn="1"/>
          </p:nvSpPr>
          <p:spPr bwMode="auto">
            <a:xfrm>
              <a:off x="1045536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27" name="Freeform 449">
              <a:extLst>
                <a:ext uri="{FF2B5EF4-FFF2-40B4-BE49-F238E27FC236}">
                  <a16:creationId xmlns:a16="http://schemas.microsoft.com/office/drawing/2014/main" id="{C8B29FB7-5C8A-4D1E-9E6D-7B5D37DF1CE5}"/>
                </a:ext>
              </a:extLst>
            </p:cNvPr>
            <p:cNvSpPr>
              <a:spLocks/>
            </p:cNvSpPr>
            <p:nvPr userDrawn="1"/>
          </p:nvSpPr>
          <p:spPr bwMode="auto">
            <a:xfrm>
              <a:off x="9907685"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28" name="Freeform 450">
              <a:extLst>
                <a:ext uri="{FF2B5EF4-FFF2-40B4-BE49-F238E27FC236}">
                  <a16:creationId xmlns:a16="http://schemas.microsoft.com/office/drawing/2014/main" id="{91543753-6930-42BB-9702-A5012C2631C5}"/>
                </a:ext>
              </a:extLst>
            </p:cNvPr>
            <p:cNvSpPr>
              <a:spLocks/>
            </p:cNvSpPr>
            <p:nvPr userDrawn="1"/>
          </p:nvSpPr>
          <p:spPr bwMode="auto">
            <a:xfrm>
              <a:off x="10236312"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29" name="Freeform 29">
              <a:extLst>
                <a:ext uri="{FF2B5EF4-FFF2-40B4-BE49-F238E27FC236}">
                  <a16:creationId xmlns:a16="http://schemas.microsoft.com/office/drawing/2014/main" id="{AE5BDF26-3532-403A-B45C-FA649962EBAB}"/>
                </a:ext>
              </a:extLst>
            </p:cNvPr>
            <p:cNvSpPr>
              <a:spLocks/>
            </p:cNvSpPr>
            <p:nvPr userDrawn="1"/>
          </p:nvSpPr>
          <p:spPr bwMode="auto">
            <a:xfrm>
              <a:off x="1078398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30" name="Freeform 31">
              <a:extLst>
                <a:ext uri="{FF2B5EF4-FFF2-40B4-BE49-F238E27FC236}">
                  <a16:creationId xmlns:a16="http://schemas.microsoft.com/office/drawing/2014/main" id="{DAB70BF2-CD14-43A2-BFF2-D71DAB7EABBE}"/>
                </a:ext>
              </a:extLst>
            </p:cNvPr>
            <p:cNvSpPr>
              <a:spLocks/>
            </p:cNvSpPr>
            <p:nvPr userDrawn="1"/>
          </p:nvSpPr>
          <p:spPr bwMode="auto">
            <a:xfrm>
              <a:off x="10562454"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31" name="Freeform 29">
              <a:extLst>
                <a:ext uri="{FF2B5EF4-FFF2-40B4-BE49-F238E27FC236}">
                  <a16:creationId xmlns:a16="http://schemas.microsoft.com/office/drawing/2014/main" id="{4B7ECA75-6664-4CA1-9DE9-EAA60944C486}"/>
                </a:ext>
              </a:extLst>
            </p:cNvPr>
            <p:cNvSpPr>
              <a:spLocks/>
            </p:cNvSpPr>
            <p:nvPr userDrawn="1"/>
          </p:nvSpPr>
          <p:spPr bwMode="auto">
            <a:xfrm>
              <a:off x="1111261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32" name="Freeform 30">
              <a:extLst>
                <a:ext uri="{FF2B5EF4-FFF2-40B4-BE49-F238E27FC236}">
                  <a16:creationId xmlns:a16="http://schemas.microsoft.com/office/drawing/2014/main" id="{497F16F1-8A9E-40FF-A3EF-BE9DFFE5BB69}"/>
                </a:ext>
              </a:extLst>
            </p:cNvPr>
            <p:cNvSpPr>
              <a:spLocks/>
            </p:cNvSpPr>
            <p:nvPr userDrawn="1"/>
          </p:nvSpPr>
          <p:spPr bwMode="auto">
            <a:xfrm>
              <a:off x="1143875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33" name="Freeform 31">
              <a:extLst>
                <a:ext uri="{FF2B5EF4-FFF2-40B4-BE49-F238E27FC236}">
                  <a16:creationId xmlns:a16="http://schemas.microsoft.com/office/drawing/2014/main" id="{987ABA6C-216B-4175-86F6-C30635691317}"/>
                </a:ext>
              </a:extLst>
            </p:cNvPr>
            <p:cNvSpPr>
              <a:spLocks/>
            </p:cNvSpPr>
            <p:nvPr userDrawn="1"/>
          </p:nvSpPr>
          <p:spPr bwMode="auto">
            <a:xfrm>
              <a:off x="10891083"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34" name="Freeform 32">
              <a:extLst>
                <a:ext uri="{FF2B5EF4-FFF2-40B4-BE49-F238E27FC236}">
                  <a16:creationId xmlns:a16="http://schemas.microsoft.com/office/drawing/2014/main" id="{61F71826-B4FE-416F-9145-8F33288E0DE1}"/>
                </a:ext>
              </a:extLst>
            </p:cNvPr>
            <p:cNvSpPr>
              <a:spLocks/>
            </p:cNvSpPr>
            <p:nvPr userDrawn="1"/>
          </p:nvSpPr>
          <p:spPr bwMode="auto">
            <a:xfrm>
              <a:off x="11219710"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35" name="Freeform 29">
              <a:extLst>
                <a:ext uri="{FF2B5EF4-FFF2-40B4-BE49-F238E27FC236}">
                  <a16:creationId xmlns:a16="http://schemas.microsoft.com/office/drawing/2014/main" id="{F50985CF-3F9E-4DF0-A06D-4AB86CEB0DBE}"/>
                </a:ext>
              </a:extLst>
            </p:cNvPr>
            <p:cNvSpPr>
              <a:spLocks/>
            </p:cNvSpPr>
            <p:nvPr userDrawn="1"/>
          </p:nvSpPr>
          <p:spPr bwMode="auto">
            <a:xfrm>
              <a:off x="1176738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36" name="Freeform 30">
              <a:extLst>
                <a:ext uri="{FF2B5EF4-FFF2-40B4-BE49-F238E27FC236}">
                  <a16:creationId xmlns:a16="http://schemas.microsoft.com/office/drawing/2014/main" id="{4DB670AE-1D2E-45FD-8AD2-63D84EA90E5B}"/>
                </a:ext>
              </a:extLst>
            </p:cNvPr>
            <p:cNvSpPr>
              <a:spLocks/>
            </p:cNvSpPr>
            <p:nvPr userDrawn="1"/>
          </p:nvSpPr>
          <p:spPr bwMode="auto">
            <a:xfrm>
              <a:off x="12093526"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37" name="Freeform 31">
              <a:extLst>
                <a:ext uri="{FF2B5EF4-FFF2-40B4-BE49-F238E27FC236}">
                  <a16:creationId xmlns:a16="http://schemas.microsoft.com/office/drawing/2014/main" id="{1807B6CA-88CE-4FAA-9A19-0CF0C498F049}"/>
                </a:ext>
              </a:extLst>
            </p:cNvPr>
            <p:cNvSpPr>
              <a:spLocks/>
            </p:cNvSpPr>
            <p:nvPr userDrawn="1"/>
          </p:nvSpPr>
          <p:spPr bwMode="auto">
            <a:xfrm>
              <a:off x="11545852"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38" name="Freeform 32">
              <a:extLst>
                <a:ext uri="{FF2B5EF4-FFF2-40B4-BE49-F238E27FC236}">
                  <a16:creationId xmlns:a16="http://schemas.microsoft.com/office/drawing/2014/main" id="{C67AE1A0-62D1-4F8D-A25B-811CA15D54DC}"/>
                </a:ext>
              </a:extLst>
            </p:cNvPr>
            <p:cNvSpPr>
              <a:spLocks/>
            </p:cNvSpPr>
            <p:nvPr userDrawn="1"/>
          </p:nvSpPr>
          <p:spPr bwMode="auto">
            <a:xfrm>
              <a:off x="11874480"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807" name="Group 1806">
            <a:extLst>
              <a:ext uri="{FF2B5EF4-FFF2-40B4-BE49-F238E27FC236}">
                <a16:creationId xmlns:a16="http://schemas.microsoft.com/office/drawing/2014/main" id="{92FDE850-1B12-48F0-BED6-2DBAB9165F64}"/>
              </a:ext>
            </a:extLst>
          </p:cNvPr>
          <p:cNvGrpSpPr/>
          <p:nvPr userDrawn="1"/>
        </p:nvGrpSpPr>
        <p:grpSpPr>
          <a:xfrm>
            <a:off x="85342" y="3553608"/>
            <a:ext cx="12250686" cy="180153"/>
            <a:chOff x="83664" y="3400078"/>
            <a:chExt cx="12009863" cy="176637"/>
          </a:xfrm>
        </p:grpSpPr>
        <p:sp>
          <p:nvSpPr>
            <p:cNvPr id="1663" name="Freeform 29">
              <a:extLst>
                <a:ext uri="{FF2B5EF4-FFF2-40B4-BE49-F238E27FC236}">
                  <a16:creationId xmlns:a16="http://schemas.microsoft.com/office/drawing/2014/main" id="{98781EFE-2EFB-4D4B-8E66-D1EA1CB02C8F}"/>
                </a:ext>
              </a:extLst>
            </p:cNvPr>
            <p:cNvSpPr>
              <a:spLocks/>
            </p:cNvSpPr>
            <p:nvPr userDrawn="1"/>
          </p:nvSpPr>
          <p:spPr bwMode="auto">
            <a:xfrm flipH="1">
              <a:off x="11871994"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64" name="Freeform 30">
              <a:extLst>
                <a:ext uri="{FF2B5EF4-FFF2-40B4-BE49-F238E27FC236}">
                  <a16:creationId xmlns:a16="http://schemas.microsoft.com/office/drawing/2014/main" id="{5AC35079-1F3E-4866-989E-6FF54274D758}"/>
                </a:ext>
              </a:extLst>
            </p:cNvPr>
            <p:cNvSpPr>
              <a:spLocks/>
            </p:cNvSpPr>
            <p:nvPr userDrawn="1"/>
          </p:nvSpPr>
          <p:spPr bwMode="auto">
            <a:xfrm flipH="1">
              <a:off x="1154585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65" name="Freeform 31">
              <a:extLst>
                <a:ext uri="{FF2B5EF4-FFF2-40B4-BE49-F238E27FC236}">
                  <a16:creationId xmlns:a16="http://schemas.microsoft.com/office/drawing/2014/main" id="{CED9638B-513A-40B8-B99F-2B0EB9A8989B}"/>
                </a:ext>
              </a:extLst>
            </p:cNvPr>
            <p:cNvSpPr>
              <a:spLocks/>
            </p:cNvSpPr>
            <p:nvPr userDrawn="1"/>
          </p:nvSpPr>
          <p:spPr bwMode="auto">
            <a:xfrm flipH="1">
              <a:off x="11979088"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66" name="Freeform 32">
              <a:extLst>
                <a:ext uri="{FF2B5EF4-FFF2-40B4-BE49-F238E27FC236}">
                  <a16:creationId xmlns:a16="http://schemas.microsoft.com/office/drawing/2014/main" id="{B353040C-362C-4426-ACC8-84A400887CF7}"/>
                </a:ext>
              </a:extLst>
            </p:cNvPr>
            <p:cNvSpPr>
              <a:spLocks/>
            </p:cNvSpPr>
            <p:nvPr userDrawn="1"/>
          </p:nvSpPr>
          <p:spPr bwMode="auto">
            <a:xfrm flipH="1">
              <a:off x="11652948"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67" name="Freeform 29">
              <a:extLst>
                <a:ext uri="{FF2B5EF4-FFF2-40B4-BE49-F238E27FC236}">
                  <a16:creationId xmlns:a16="http://schemas.microsoft.com/office/drawing/2014/main" id="{FDD943C2-3B5B-48F3-B3C9-1946976C3E8F}"/>
                </a:ext>
              </a:extLst>
            </p:cNvPr>
            <p:cNvSpPr>
              <a:spLocks/>
            </p:cNvSpPr>
            <p:nvPr userDrawn="1"/>
          </p:nvSpPr>
          <p:spPr bwMode="auto">
            <a:xfrm flipH="1">
              <a:off x="11217224"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68" name="Freeform 30">
              <a:extLst>
                <a:ext uri="{FF2B5EF4-FFF2-40B4-BE49-F238E27FC236}">
                  <a16:creationId xmlns:a16="http://schemas.microsoft.com/office/drawing/2014/main" id="{FF936BE9-0C83-4A9C-97EE-7B3E3AA05E15}"/>
                </a:ext>
              </a:extLst>
            </p:cNvPr>
            <p:cNvSpPr>
              <a:spLocks/>
            </p:cNvSpPr>
            <p:nvPr userDrawn="1"/>
          </p:nvSpPr>
          <p:spPr bwMode="auto">
            <a:xfrm flipH="1">
              <a:off x="10891084"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69" name="Freeform 31">
              <a:extLst>
                <a:ext uri="{FF2B5EF4-FFF2-40B4-BE49-F238E27FC236}">
                  <a16:creationId xmlns:a16="http://schemas.microsoft.com/office/drawing/2014/main" id="{C502A4FD-F165-4798-98D5-D84A612745B1}"/>
                </a:ext>
              </a:extLst>
            </p:cNvPr>
            <p:cNvSpPr>
              <a:spLocks/>
            </p:cNvSpPr>
            <p:nvPr userDrawn="1"/>
          </p:nvSpPr>
          <p:spPr bwMode="auto">
            <a:xfrm flipH="1">
              <a:off x="11324319"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70" name="Freeform 32">
              <a:extLst>
                <a:ext uri="{FF2B5EF4-FFF2-40B4-BE49-F238E27FC236}">
                  <a16:creationId xmlns:a16="http://schemas.microsoft.com/office/drawing/2014/main" id="{59853ABE-BF7D-4F12-A6C4-D4178C249987}"/>
                </a:ext>
              </a:extLst>
            </p:cNvPr>
            <p:cNvSpPr>
              <a:spLocks/>
            </p:cNvSpPr>
            <p:nvPr userDrawn="1"/>
          </p:nvSpPr>
          <p:spPr bwMode="auto">
            <a:xfrm flipH="1">
              <a:off x="10998178"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71" name="Freeform 29">
              <a:extLst>
                <a:ext uri="{FF2B5EF4-FFF2-40B4-BE49-F238E27FC236}">
                  <a16:creationId xmlns:a16="http://schemas.microsoft.com/office/drawing/2014/main" id="{DF230622-28A8-4509-88E0-6DF5AD5C96F2}"/>
                </a:ext>
              </a:extLst>
            </p:cNvPr>
            <p:cNvSpPr>
              <a:spLocks/>
            </p:cNvSpPr>
            <p:nvPr userDrawn="1"/>
          </p:nvSpPr>
          <p:spPr bwMode="auto">
            <a:xfrm flipH="1">
              <a:off x="10562456"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72" name="Freeform 30">
              <a:extLst>
                <a:ext uri="{FF2B5EF4-FFF2-40B4-BE49-F238E27FC236}">
                  <a16:creationId xmlns:a16="http://schemas.microsoft.com/office/drawing/2014/main" id="{08805C52-0798-44A5-B7B8-242CF64D2A89}"/>
                </a:ext>
              </a:extLst>
            </p:cNvPr>
            <p:cNvSpPr>
              <a:spLocks/>
            </p:cNvSpPr>
            <p:nvPr userDrawn="1"/>
          </p:nvSpPr>
          <p:spPr bwMode="auto">
            <a:xfrm flipH="1">
              <a:off x="1023631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73" name="Freeform 31">
              <a:extLst>
                <a:ext uri="{FF2B5EF4-FFF2-40B4-BE49-F238E27FC236}">
                  <a16:creationId xmlns:a16="http://schemas.microsoft.com/office/drawing/2014/main" id="{7FA0C543-8062-4F53-8686-E93E45F01D09}"/>
                </a:ext>
              </a:extLst>
            </p:cNvPr>
            <p:cNvSpPr>
              <a:spLocks/>
            </p:cNvSpPr>
            <p:nvPr userDrawn="1"/>
          </p:nvSpPr>
          <p:spPr bwMode="auto">
            <a:xfrm flipH="1">
              <a:off x="10669550"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74" name="Freeform 32">
              <a:extLst>
                <a:ext uri="{FF2B5EF4-FFF2-40B4-BE49-F238E27FC236}">
                  <a16:creationId xmlns:a16="http://schemas.microsoft.com/office/drawing/2014/main" id="{414128E2-3BDD-4479-A23F-919785B96CA8}"/>
                </a:ext>
              </a:extLst>
            </p:cNvPr>
            <p:cNvSpPr>
              <a:spLocks/>
            </p:cNvSpPr>
            <p:nvPr userDrawn="1"/>
          </p:nvSpPr>
          <p:spPr bwMode="auto">
            <a:xfrm flipH="1">
              <a:off x="10343410"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75" name="Freeform 29">
              <a:extLst>
                <a:ext uri="{FF2B5EF4-FFF2-40B4-BE49-F238E27FC236}">
                  <a16:creationId xmlns:a16="http://schemas.microsoft.com/office/drawing/2014/main" id="{E268CFC1-FE3E-43B8-8CC1-EDECAC7301B4}"/>
                </a:ext>
              </a:extLst>
            </p:cNvPr>
            <p:cNvSpPr>
              <a:spLocks/>
            </p:cNvSpPr>
            <p:nvPr userDrawn="1"/>
          </p:nvSpPr>
          <p:spPr bwMode="auto">
            <a:xfrm flipH="1">
              <a:off x="9907687"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76" name="Freeform 30">
              <a:extLst>
                <a:ext uri="{FF2B5EF4-FFF2-40B4-BE49-F238E27FC236}">
                  <a16:creationId xmlns:a16="http://schemas.microsoft.com/office/drawing/2014/main" id="{48905F2C-D3C7-4F22-B80C-A617D2CDDD12}"/>
                </a:ext>
              </a:extLst>
            </p:cNvPr>
            <p:cNvSpPr>
              <a:spLocks/>
            </p:cNvSpPr>
            <p:nvPr userDrawn="1"/>
          </p:nvSpPr>
          <p:spPr bwMode="auto">
            <a:xfrm flipH="1">
              <a:off x="9581546"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77" name="Freeform 31">
              <a:extLst>
                <a:ext uri="{FF2B5EF4-FFF2-40B4-BE49-F238E27FC236}">
                  <a16:creationId xmlns:a16="http://schemas.microsoft.com/office/drawing/2014/main" id="{5E415D7A-153B-4BE6-A534-891698AEDDCA}"/>
                </a:ext>
              </a:extLst>
            </p:cNvPr>
            <p:cNvSpPr>
              <a:spLocks/>
            </p:cNvSpPr>
            <p:nvPr userDrawn="1"/>
          </p:nvSpPr>
          <p:spPr bwMode="auto">
            <a:xfrm flipH="1">
              <a:off x="10014782"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78" name="Freeform 32">
              <a:extLst>
                <a:ext uri="{FF2B5EF4-FFF2-40B4-BE49-F238E27FC236}">
                  <a16:creationId xmlns:a16="http://schemas.microsoft.com/office/drawing/2014/main" id="{49AAA949-C055-4985-868E-80CC35E96173}"/>
                </a:ext>
              </a:extLst>
            </p:cNvPr>
            <p:cNvSpPr>
              <a:spLocks/>
            </p:cNvSpPr>
            <p:nvPr userDrawn="1"/>
          </p:nvSpPr>
          <p:spPr bwMode="auto">
            <a:xfrm flipH="1">
              <a:off x="9688641"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79" name="Freeform 477">
              <a:extLst>
                <a:ext uri="{FF2B5EF4-FFF2-40B4-BE49-F238E27FC236}">
                  <a16:creationId xmlns:a16="http://schemas.microsoft.com/office/drawing/2014/main" id="{9DF40204-D393-4929-B364-3EF6E6DFDBBA}"/>
                </a:ext>
              </a:extLst>
            </p:cNvPr>
            <p:cNvSpPr>
              <a:spLocks/>
            </p:cNvSpPr>
            <p:nvPr userDrawn="1"/>
          </p:nvSpPr>
          <p:spPr bwMode="auto">
            <a:xfrm flipH="1">
              <a:off x="925291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80" name="Freeform 478">
              <a:extLst>
                <a:ext uri="{FF2B5EF4-FFF2-40B4-BE49-F238E27FC236}">
                  <a16:creationId xmlns:a16="http://schemas.microsoft.com/office/drawing/2014/main" id="{020584A4-31D8-4275-9C07-C77F07ABBC63}"/>
                </a:ext>
              </a:extLst>
            </p:cNvPr>
            <p:cNvSpPr>
              <a:spLocks/>
            </p:cNvSpPr>
            <p:nvPr userDrawn="1"/>
          </p:nvSpPr>
          <p:spPr bwMode="auto">
            <a:xfrm flipH="1">
              <a:off x="8926777"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81" name="Freeform 479">
              <a:extLst>
                <a:ext uri="{FF2B5EF4-FFF2-40B4-BE49-F238E27FC236}">
                  <a16:creationId xmlns:a16="http://schemas.microsoft.com/office/drawing/2014/main" id="{FA93F535-3FC1-4781-8824-F58C4DE37181}"/>
                </a:ext>
              </a:extLst>
            </p:cNvPr>
            <p:cNvSpPr>
              <a:spLocks/>
            </p:cNvSpPr>
            <p:nvPr userDrawn="1"/>
          </p:nvSpPr>
          <p:spPr bwMode="auto">
            <a:xfrm flipH="1">
              <a:off x="9360012"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82" name="Freeform 480">
              <a:extLst>
                <a:ext uri="{FF2B5EF4-FFF2-40B4-BE49-F238E27FC236}">
                  <a16:creationId xmlns:a16="http://schemas.microsoft.com/office/drawing/2014/main" id="{3B459755-7697-4749-B7D5-18468604D693}"/>
                </a:ext>
              </a:extLst>
            </p:cNvPr>
            <p:cNvSpPr>
              <a:spLocks/>
            </p:cNvSpPr>
            <p:nvPr userDrawn="1"/>
          </p:nvSpPr>
          <p:spPr bwMode="auto">
            <a:xfrm flipH="1">
              <a:off x="9033872"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83" name="Freeform 29">
              <a:extLst>
                <a:ext uri="{FF2B5EF4-FFF2-40B4-BE49-F238E27FC236}">
                  <a16:creationId xmlns:a16="http://schemas.microsoft.com/office/drawing/2014/main" id="{EC2F29CA-EFE3-4A17-9F53-E9958210776F}"/>
                </a:ext>
              </a:extLst>
            </p:cNvPr>
            <p:cNvSpPr>
              <a:spLocks/>
            </p:cNvSpPr>
            <p:nvPr userDrawn="1"/>
          </p:nvSpPr>
          <p:spPr bwMode="auto">
            <a:xfrm flipH="1">
              <a:off x="859814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84" name="Freeform 31">
              <a:extLst>
                <a:ext uri="{FF2B5EF4-FFF2-40B4-BE49-F238E27FC236}">
                  <a16:creationId xmlns:a16="http://schemas.microsoft.com/office/drawing/2014/main" id="{B65095C3-4884-4CC8-BF5F-E6D31464C12E}"/>
                </a:ext>
              </a:extLst>
            </p:cNvPr>
            <p:cNvSpPr>
              <a:spLocks/>
            </p:cNvSpPr>
            <p:nvPr userDrawn="1"/>
          </p:nvSpPr>
          <p:spPr bwMode="auto">
            <a:xfrm flipH="1">
              <a:off x="8705243"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85" name="Freeform 29">
              <a:extLst>
                <a:ext uri="{FF2B5EF4-FFF2-40B4-BE49-F238E27FC236}">
                  <a16:creationId xmlns:a16="http://schemas.microsoft.com/office/drawing/2014/main" id="{60CCBCA0-307E-4142-980F-9663E66A99C8}"/>
                </a:ext>
              </a:extLst>
            </p:cNvPr>
            <p:cNvSpPr>
              <a:spLocks/>
            </p:cNvSpPr>
            <p:nvPr userDrawn="1"/>
          </p:nvSpPr>
          <p:spPr bwMode="auto">
            <a:xfrm flipH="1">
              <a:off x="826952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86" name="Freeform 30">
              <a:extLst>
                <a:ext uri="{FF2B5EF4-FFF2-40B4-BE49-F238E27FC236}">
                  <a16:creationId xmlns:a16="http://schemas.microsoft.com/office/drawing/2014/main" id="{5143BB9C-ECE1-4409-8307-3F7BB80F4DFE}"/>
                </a:ext>
              </a:extLst>
            </p:cNvPr>
            <p:cNvSpPr>
              <a:spLocks/>
            </p:cNvSpPr>
            <p:nvPr userDrawn="1"/>
          </p:nvSpPr>
          <p:spPr bwMode="auto">
            <a:xfrm flipH="1">
              <a:off x="7943379"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87" name="Freeform 31">
              <a:extLst>
                <a:ext uri="{FF2B5EF4-FFF2-40B4-BE49-F238E27FC236}">
                  <a16:creationId xmlns:a16="http://schemas.microsoft.com/office/drawing/2014/main" id="{A8D24787-125A-4736-B6D5-CBB54DA5C9E9}"/>
                </a:ext>
              </a:extLst>
            </p:cNvPr>
            <p:cNvSpPr>
              <a:spLocks/>
            </p:cNvSpPr>
            <p:nvPr userDrawn="1"/>
          </p:nvSpPr>
          <p:spPr bwMode="auto">
            <a:xfrm flipH="1">
              <a:off x="8376614"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88" name="Freeform 32">
              <a:extLst>
                <a:ext uri="{FF2B5EF4-FFF2-40B4-BE49-F238E27FC236}">
                  <a16:creationId xmlns:a16="http://schemas.microsoft.com/office/drawing/2014/main" id="{C10C3F8B-9AFD-4863-9A91-1A2E9C8C9055}"/>
                </a:ext>
              </a:extLst>
            </p:cNvPr>
            <p:cNvSpPr>
              <a:spLocks/>
            </p:cNvSpPr>
            <p:nvPr userDrawn="1"/>
          </p:nvSpPr>
          <p:spPr bwMode="auto">
            <a:xfrm flipH="1">
              <a:off x="8050474"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89" name="Freeform 29">
              <a:extLst>
                <a:ext uri="{FF2B5EF4-FFF2-40B4-BE49-F238E27FC236}">
                  <a16:creationId xmlns:a16="http://schemas.microsoft.com/office/drawing/2014/main" id="{73E8CF42-2975-4E1A-B1FE-C4BE0D25A9CA}"/>
                </a:ext>
              </a:extLst>
            </p:cNvPr>
            <p:cNvSpPr>
              <a:spLocks/>
            </p:cNvSpPr>
            <p:nvPr userDrawn="1"/>
          </p:nvSpPr>
          <p:spPr bwMode="auto">
            <a:xfrm flipH="1">
              <a:off x="7614751"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90" name="Freeform 30">
              <a:extLst>
                <a:ext uri="{FF2B5EF4-FFF2-40B4-BE49-F238E27FC236}">
                  <a16:creationId xmlns:a16="http://schemas.microsoft.com/office/drawing/2014/main" id="{5678F24C-5009-4E64-B21E-9501D9BDFB87}"/>
                </a:ext>
              </a:extLst>
            </p:cNvPr>
            <p:cNvSpPr>
              <a:spLocks/>
            </p:cNvSpPr>
            <p:nvPr userDrawn="1"/>
          </p:nvSpPr>
          <p:spPr bwMode="auto">
            <a:xfrm flipH="1">
              <a:off x="728861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91" name="Freeform 31">
              <a:extLst>
                <a:ext uri="{FF2B5EF4-FFF2-40B4-BE49-F238E27FC236}">
                  <a16:creationId xmlns:a16="http://schemas.microsoft.com/office/drawing/2014/main" id="{320D933A-8D07-44C0-BA74-D2D7677F66E4}"/>
                </a:ext>
              </a:extLst>
            </p:cNvPr>
            <p:cNvSpPr>
              <a:spLocks/>
            </p:cNvSpPr>
            <p:nvPr userDrawn="1"/>
          </p:nvSpPr>
          <p:spPr bwMode="auto">
            <a:xfrm flipH="1">
              <a:off x="7721846"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92" name="Freeform 32">
              <a:extLst>
                <a:ext uri="{FF2B5EF4-FFF2-40B4-BE49-F238E27FC236}">
                  <a16:creationId xmlns:a16="http://schemas.microsoft.com/office/drawing/2014/main" id="{1F5E24A6-A8FD-4CF4-8C08-5BFFBC3D58A4}"/>
                </a:ext>
              </a:extLst>
            </p:cNvPr>
            <p:cNvSpPr>
              <a:spLocks/>
            </p:cNvSpPr>
            <p:nvPr userDrawn="1"/>
          </p:nvSpPr>
          <p:spPr bwMode="auto">
            <a:xfrm flipH="1">
              <a:off x="7395705"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93" name="Freeform 29">
              <a:extLst>
                <a:ext uri="{FF2B5EF4-FFF2-40B4-BE49-F238E27FC236}">
                  <a16:creationId xmlns:a16="http://schemas.microsoft.com/office/drawing/2014/main" id="{C989A943-7262-45A1-9BE6-E0F717A41F2E}"/>
                </a:ext>
              </a:extLst>
            </p:cNvPr>
            <p:cNvSpPr>
              <a:spLocks/>
            </p:cNvSpPr>
            <p:nvPr userDrawn="1"/>
          </p:nvSpPr>
          <p:spPr bwMode="auto">
            <a:xfrm flipH="1">
              <a:off x="6959982"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94" name="Freeform 30">
              <a:extLst>
                <a:ext uri="{FF2B5EF4-FFF2-40B4-BE49-F238E27FC236}">
                  <a16:creationId xmlns:a16="http://schemas.microsoft.com/office/drawing/2014/main" id="{61ACCAF2-2A52-4482-A9F4-D5B3A82EADF8}"/>
                </a:ext>
              </a:extLst>
            </p:cNvPr>
            <p:cNvSpPr>
              <a:spLocks/>
            </p:cNvSpPr>
            <p:nvPr userDrawn="1"/>
          </p:nvSpPr>
          <p:spPr bwMode="auto">
            <a:xfrm flipH="1">
              <a:off x="6633842"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95" name="Freeform 31">
              <a:extLst>
                <a:ext uri="{FF2B5EF4-FFF2-40B4-BE49-F238E27FC236}">
                  <a16:creationId xmlns:a16="http://schemas.microsoft.com/office/drawing/2014/main" id="{2A11B4FA-892A-4C76-A95A-24FC891CA6FB}"/>
                </a:ext>
              </a:extLst>
            </p:cNvPr>
            <p:cNvSpPr>
              <a:spLocks/>
            </p:cNvSpPr>
            <p:nvPr userDrawn="1"/>
          </p:nvSpPr>
          <p:spPr bwMode="auto">
            <a:xfrm flipH="1">
              <a:off x="7067077"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96" name="Freeform 32">
              <a:extLst>
                <a:ext uri="{FF2B5EF4-FFF2-40B4-BE49-F238E27FC236}">
                  <a16:creationId xmlns:a16="http://schemas.microsoft.com/office/drawing/2014/main" id="{BC35ABD4-583B-4514-AA9F-F3541D4EAB1B}"/>
                </a:ext>
              </a:extLst>
            </p:cNvPr>
            <p:cNvSpPr>
              <a:spLocks/>
            </p:cNvSpPr>
            <p:nvPr userDrawn="1"/>
          </p:nvSpPr>
          <p:spPr bwMode="auto">
            <a:xfrm flipH="1">
              <a:off x="6740936"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97" name="Freeform 29">
              <a:extLst>
                <a:ext uri="{FF2B5EF4-FFF2-40B4-BE49-F238E27FC236}">
                  <a16:creationId xmlns:a16="http://schemas.microsoft.com/office/drawing/2014/main" id="{099E2A5E-1F66-4A6C-BA11-546388AE79FE}"/>
                </a:ext>
              </a:extLst>
            </p:cNvPr>
            <p:cNvSpPr>
              <a:spLocks/>
            </p:cNvSpPr>
            <p:nvPr userDrawn="1"/>
          </p:nvSpPr>
          <p:spPr bwMode="auto">
            <a:xfrm flipH="1">
              <a:off x="630521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98" name="Freeform 30">
              <a:extLst>
                <a:ext uri="{FF2B5EF4-FFF2-40B4-BE49-F238E27FC236}">
                  <a16:creationId xmlns:a16="http://schemas.microsoft.com/office/drawing/2014/main" id="{B63247ED-A8D2-4104-8566-AF2BDA292B8E}"/>
                </a:ext>
              </a:extLst>
            </p:cNvPr>
            <p:cNvSpPr>
              <a:spLocks/>
            </p:cNvSpPr>
            <p:nvPr userDrawn="1"/>
          </p:nvSpPr>
          <p:spPr bwMode="auto">
            <a:xfrm flipH="1">
              <a:off x="5979072"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99" name="Freeform 31">
              <a:extLst>
                <a:ext uri="{FF2B5EF4-FFF2-40B4-BE49-F238E27FC236}">
                  <a16:creationId xmlns:a16="http://schemas.microsoft.com/office/drawing/2014/main" id="{5B50F333-6146-4DD9-818B-A2BBE6DE3521}"/>
                </a:ext>
              </a:extLst>
            </p:cNvPr>
            <p:cNvSpPr>
              <a:spLocks/>
            </p:cNvSpPr>
            <p:nvPr userDrawn="1"/>
          </p:nvSpPr>
          <p:spPr bwMode="auto">
            <a:xfrm flipH="1">
              <a:off x="6412308"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00" name="Freeform 32">
              <a:extLst>
                <a:ext uri="{FF2B5EF4-FFF2-40B4-BE49-F238E27FC236}">
                  <a16:creationId xmlns:a16="http://schemas.microsoft.com/office/drawing/2014/main" id="{2274CABB-8DED-4706-9F1A-726B6BEF976B}"/>
                </a:ext>
              </a:extLst>
            </p:cNvPr>
            <p:cNvSpPr>
              <a:spLocks/>
            </p:cNvSpPr>
            <p:nvPr userDrawn="1"/>
          </p:nvSpPr>
          <p:spPr bwMode="auto">
            <a:xfrm flipH="1">
              <a:off x="6086167"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01" name="Freeform 499">
              <a:extLst>
                <a:ext uri="{FF2B5EF4-FFF2-40B4-BE49-F238E27FC236}">
                  <a16:creationId xmlns:a16="http://schemas.microsoft.com/office/drawing/2014/main" id="{AF80AD94-4DEE-46EA-9563-322BB28212C8}"/>
                </a:ext>
              </a:extLst>
            </p:cNvPr>
            <p:cNvSpPr>
              <a:spLocks/>
            </p:cNvSpPr>
            <p:nvPr userDrawn="1"/>
          </p:nvSpPr>
          <p:spPr bwMode="auto">
            <a:xfrm flipH="1">
              <a:off x="565044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02" name="Freeform 500">
              <a:extLst>
                <a:ext uri="{FF2B5EF4-FFF2-40B4-BE49-F238E27FC236}">
                  <a16:creationId xmlns:a16="http://schemas.microsoft.com/office/drawing/2014/main" id="{F1B7DFC8-4587-46B7-AAC8-F87FB21DC4C0}"/>
                </a:ext>
              </a:extLst>
            </p:cNvPr>
            <p:cNvSpPr>
              <a:spLocks/>
            </p:cNvSpPr>
            <p:nvPr userDrawn="1"/>
          </p:nvSpPr>
          <p:spPr bwMode="auto">
            <a:xfrm flipH="1">
              <a:off x="532430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03" name="Freeform 501">
              <a:extLst>
                <a:ext uri="{FF2B5EF4-FFF2-40B4-BE49-F238E27FC236}">
                  <a16:creationId xmlns:a16="http://schemas.microsoft.com/office/drawing/2014/main" id="{C67FB732-0AFE-4115-82D6-1FAF1D4B1694}"/>
                </a:ext>
              </a:extLst>
            </p:cNvPr>
            <p:cNvSpPr>
              <a:spLocks/>
            </p:cNvSpPr>
            <p:nvPr userDrawn="1"/>
          </p:nvSpPr>
          <p:spPr bwMode="auto">
            <a:xfrm flipH="1">
              <a:off x="5757539"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04" name="Freeform 502">
              <a:extLst>
                <a:ext uri="{FF2B5EF4-FFF2-40B4-BE49-F238E27FC236}">
                  <a16:creationId xmlns:a16="http://schemas.microsoft.com/office/drawing/2014/main" id="{4C810AFF-19C1-445D-8988-68F2335B919F}"/>
                </a:ext>
              </a:extLst>
            </p:cNvPr>
            <p:cNvSpPr>
              <a:spLocks/>
            </p:cNvSpPr>
            <p:nvPr userDrawn="1"/>
          </p:nvSpPr>
          <p:spPr bwMode="auto">
            <a:xfrm flipH="1">
              <a:off x="5431399"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05" name="Freeform 29">
              <a:extLst>
                <a:ext uri="{FF2B5EF4-FFF2-40B4-BE49-F238E27FC236}">
                  <a16:creationId xmlns:a16="http://schemas.microsoft.com/office/drawing/2014/main" id="{1DCD588B-24CE-46DC-ABEA-A5793C1C3991}"/>
                </a:ext>
              </a:extLst>
            </p:cNvPr>
            <p:cNvSpPr>
              <a:spLocks/>
            </p:cNvSpPr>
            <p:nvPr userDrawn="1"/>
          </p:nvSpPr>
          <p:spPr bwMode="auto">
            <a:xfrm flipH="1">
              <a:off x="499567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06" name="Freeform 31">
              <a:extLst>
                <a:ext uri="{FF2B5EF4-FFF2-40B4-BE49-F238E27FC236}">
                  <a16:creationId xmlns:a16="http://schemas.microsoft.com/office/drawing/2014/main" id="{F1DCD1F0-3F81-4C08-9226-4A45B763A5FA}"/>
                </a:ext>
              </a:extLst>
            </p:cNvPr>
            <p:cNvSpPr>
              <a:spLocks/>
            </p:cNvSpPr>
            <p:nvPr userDrawn="1"/>
          </p:nvSpPr>
          <p:spPr bwMode="auto">
            <a:xfrm flipH="1">
              <a:off x="5102769"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73" name="Freeform 29">
              <a:extLst>
                <a:ext uri="{FF2B5EF4-FFF2-40B4-BE49-F238E27FC236}">
                  <a16:creationId xmlns:a16="http://schemas.microsoft.com/office/drawing/2014/main" id="{1036A621-C305-45CF-8F40-3A4460954BFD}"/>
                </a:ext>
              </a:extLst>
            </p:cNvPr>
            <p:cNvSpPr>
              <a:spLocks/>
            </p:cNvSpPr>
            <p:nvPr userDrawn="1"/>
          </p:nvSpPr>
          <p:spPr bwMode="auto">
            <a:xfrm flipH="1">
              <a:off x="466704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74" name="Freeform 30">
              <a:extLst>
                <a:ext uri="{FF2B5EF4-FFF2-40B4-BE49-F238E27FC236}">
                  <a16:creationId xmlns:a16="http://schemas.microsoft.com/office/drawing/2014/main" id="{76497096-B96E-4786-B27A-8AD0C5D2CBAE}"/>
                </a:ext>
              </a:extLst>
            </p:cNvPr>
            <p:cNvSpPr>
              <a:spLocks/>
            </p:cNvSpPr>
            <p:nvPr userDrawn="1"/>
          </p:nvSpPr>
          <p:spPr bwMode="auto">
            <a:xfrm flipH="1">
              <a:off x="4340907"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75" name="Freeform 31">
              <a:extLst>
                <a:ext uri="{FF2B5EF4-FFF2-40B4-BE49-F238E27FC236}">
                  <a16:creationId xmlns:a16="http://schemas.microsoft.com/office/drawing/2014/main" id="{A21FC8CA-0BEA-49B8-9438-E62B41FA3733}"/>
                </a:ext>
              </a:extLst>
            </p:cNvPr>
            <p:cNvSpPr>
              <a:spLocks/>
            </p:cNvSpPr>
            <p:nvPr userDrawn="1"/>
          </p:nvSpPr>
          <p:spPr bwMode="auto">
            <a:xfrm flipH="1">
              <a:off x="4774142"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76" name="Freeform 32">
              <a:extLst>
                <a:ext uri="{FF2B5EF4-FFF2-40B4-BE49-F238E27FC236}">
                  <a16:creationId xmlns:a16="http://schemas.microsoft.com/office/drawing/2014/main" id="{77B335DA-4B13-4A1B-8EEE-39C491F03437}"/>
                </a:ext>
              </a:extLst>
            </p:cNvPr>
            <p:cNvSpPr>
              <a:spLocks/>
            </p:cNvSpPr>
            <p:nvPr userDrawn="1"/>
          </p:nvSpPr>
          <p:spPr bwMode="auto">
            <a:xfrm flipH="1">
              <a:off x="4448001"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77" name="Freeform 29">
              <a:extLst>
                <a:ext uri="{FF2B5EF4-FFF2-40B4-BE49-F238E27FC236}">
                  <a16:creationId xmlns:a16="http://schemas.microsoft.com/office/drawing/2014/main" id="{734CA072-9E2D-4845-A900-23630A88301E}"/>
                </a:ext>
              </a:extLst>
            </p:cNvPr>
            <p:cNvSpPr>
              <a:spLocks/>
            </p:cNvSpPr>
            <p:nvPr userDrawn="1"/>
          </p:nvSpPr>
          <p:spPr bwMode="auto">
            <a:xfrm flipH="1">
              <a:off x="401227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78" name="Freeform 30">
              <a:extLst>
                <a:ext uri="{FF2B5EF4-FFF2-40B4-BE49-F238E27FC236}">
                  <a16:creationId xmlns:a16="http://schemas.microsoft.com/office/drawing/2014/main" id="{E7B53676-1AE8-4D6E-96D3-6A7F31F05711}"/>
                </a:ext>
              </a:extLst>
            </p:cNvPr>
            <p:cNvSpPr>
              <a:spLocks/>
            </p:cNvSpPr>
            <p:nvPr userDrawn="1"/>
          </p:nvSpPr>
          <p:spPr bwMode="auto">
            <a:xfrm flipH="1">
              <a:off x="368613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79" name="Freeform 31">
              <a:extLst>
                <a:ext uri="{FF2B5EF4-FFF2-40B4-BE49-F238E27FC236}">
                  <a16:creationId xmlns:a16="http://schemas.microsoft.com/office/drawing/2014/main" id="{54BE4303-35D5-4A86-A302-E222F70F047E}"/>
                </a:ext>
              </a:extLst>
            </p:cNvPr>
            <p:cNvSpPr>
              <a:spLocks/>
            </p:cNvSpPr>
            <p:nvPr userDrawn="1"/>
          </p:nvSpPr>
          <p:spPr bwMode="auto">
            <a:xfrm flipH="1">
              <a:off x="4119373"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80" name="Freeform 32">
              <a:extLst>
                <a:ext uri="{FF2B5EF4-FFF2-40B4-BE49-F238E27FC236}">
                  <a16:creationId xmlns:a16="http://schemas.microsoft.com/office/drawing/2014/main" id="{88E87CED-04B5-476D-99C4-4C98D3D907F6}"/>
                </a:ext>
              </a:extLst>
            </p:cNvPr>
            <p:cNvSpPr>
              <a:spLocks/>
            </p:cNvSpPr>
            <p:nvPr userDrawn="1"/>
          </p:nvSpPr>
          <p:spPr bwMode="auto">
            <a:xfrm flipH="1">
              <a:off x="3793231"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81" name="Freeform 29">
              <a:extLst>
                <a:ext uri="{FF2B5EF4-FFF2-40B4-BE49-F238E27FC236}">
                  <a16:creationId xmlns:a16="http://schemas.microsoft.com/office/drawing/2014/main" id="{0EDC7198-FEA6-43FD-ADEA-18F3D5968EF7}"/>
                </a:ext>
              </a:extLst>
            </p:cNvPr>
            <p:cNvSpPr>
              <a:spLocks/>
            </p:cNvSpPr>
            <p:nvPr userDrawn="1"/>
          </p:nvSpPr>
          <p:spPr bwMode="auto">
            <a:xfrm flipH="1">
              <a:off x="335751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82" name="Freeform 30">
              <a:extLst>
                <a:ext uri="{FF2B5EF4-FFF2-40B4-BE49-F238E27FC236}">
                  <a16:creationId xmlns:a16="http://schemas.microsoft.com/office/drawing/2014/main" id="{5B3D6183-CFAB-430F-8659-EF5F2C076B9F}"/>
                </a:ext>
              </a:extLst>
            </p:cNvPr>
            <p:cNvSpPr>
              <a:spLocks/>
            </p:cNvSpPr>
            <p:nvPr userDrawn="1"/>
          </p:nvSpPr>
          <p:spPr bwMode="auto">
            <a:xfrm flipH="1">
              <a:off x="3031369"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83" name="Freeform 31">
              <a:extLst>
                <a:ext uri="{FF2B5EF4-FFF2-40B4-BE49-F238E27FC236}">
                  <a16:creationId xmlns:a16="http://schemas.microsoft.com/office/drawing/2014/main" id="{315F1ECD-1621-467F-9AE8-44B1145E933F}"/>
                </a:ext>
              </a:extLst>
            </p:cNvPr>
            <p:cNvSpPr>
              <a:spLocks/>
            </p:cNvSpPr>
            <p:nvPr userDrawn="1"/>
          </p:nvSpPr>
          <p:spPr bwMode="auto">
            <a:xfrm flipH="1">
              <a:off x="3464604"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84" name="Freeform 32">
              <a:extLst>
                <a:ext uri="{FF2B5EF4-FFF2-40B4-BE49-F238E27FC236}">
                  <a16:creationId xmlns:a16="http://schemas.microsoft.com/office/drawing/2014/main" id="{97A20B98-A2D3-482D-87A9-57D7B3FCE7E3}"/>
                </a:ext>
              </a:extLst>
            </p:cNvPr>
            <p:cNvSpPr>
              <a:spLocks/>
            </p:cNvSpPr>
            <p:nvPr userDrawn="1"/>
          </p:nvSpPr>
          <p:spPr bwMode="auto">
            <a:xfrm flipH="1">
              <a:off x="3138464"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85" name="Freeform 29">
              <a:extLst>
                <a:ext uri="{FF2B5EF4-FFF2-40B4-BE49-F238E27FC236}">
                  <a16:creationId xmlns:a16="http://schemas.microsoft.com/office/drawing/2014/main" id="{F848CDB4-3CA9-41C5-96BA-E516A11F9065}"/>
                </a:ext>
              </a:extLst>
            </p:cNvPr>
            <p:cNvSpPr>
              <a:spLocks/>
            </p:cNvSpPr>
            <p:nvPr userDrawn="1"/>
          </p:nvSpPr>
          <p:spPr bwMode="auto">
            <a:xfrm flipH="1">
              <a:off x="270274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86" name="Freeform 30">
              <a:extLst>
                <a:ext uri="{FF2B5EF4-FFF2-40B4-BE49-F238E27FC236}">
                  <a16:creationId xmlns:a16="http://schemas.microsoft.com/office/drawing/2014/main" id="{B4ED0023-51CE-4A28-8F14-74133E09AB4F}"/>
                </a:ext>
              </a:extLst>
            </p:cNvPr>
            <p:cNvSpPr>
              <a:spLocks/>
            </p:cNvSpPr>
            <p:nvPr userDrawn="1"/>
          </p:nvSpPr>
          <p:spPr bwMode="auto">
            <a:xfrm flipH="1">
              <a:off x="2376599"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87" name="Freeform 31">
              <a:extLst>
                <a:ext uri="{FF2B5EF4-FFF2-40B4-BE49-F238E27FC236}">
                  <a16:creationId xmlns:a16="http://schemas.microsoft.com/office/drawing/2014/main" id="{EA526ABD-0F5E-4090-8844-FB00086FC7AC}"/>
                </a:ext>
              </a:extLst>
            </p:cNvPr>
            <p:cNvSpPr>
              <a:spLocks/>
            </p:cNvSpPr>
            <p:nvPr userDrawn="1"/>
          </p:nvSpPr>
          <p:spPr bwMode="auto">
            <a:xfrm flipH="1">
              <a:off x="2809836"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88" name="Freeform 32">
              <a:extLst>
                <a:ext uri="{FF2B5EF4-FFF2-40B4-BE49-F238E27FC236}">
                  <a16:creationId xmlns:a16="http://schemas.microsoft.com/office/drawing/2014/main" id="{FA5AB9E8-2D5B-4884-BBFD-C2AD82D9EED8}"/>
                </a:ext>
              </a:extLst>
            </p:cNvPr>
            <p:cNvSpPr>
              <a:spLocks/>
            </p:cNvSpPr>
            <p:nvPr userDrawn="1"/>
          </p:nvSpPr>
          <p:spPr bwMode="auto">
            <a:xfrm flipH="1">
              <a:off x="2483694"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89" name="Freeform 387">
              <a:extLst>
                <a:ext uri="{FF2B5EF4-FFF2-40B4-BE49-F238E27FC236}">
                  <a16:creationId xmlns:a16="http://schemas.microsoft.com/office/drawing/2014/main" id="{8FBD0871-FCA7-485D-A512-F03AF1905ED8}"/>
                </a:ext>
              </a:extLst>
            </p:cNvPr>
            <p:cNvSpPr>
              <a:spLocks/>
            </p:cNvSpPr>
            <p:nvPr userDrawn="1"/>
          </p:nvSpPr>
          <p:spPr bwMode="auto">
            <a:xfrm flipH="1">
              <a:off x="2047972"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90" name="Freeform 388">
              <a:extLst>
                <a:ext uri="{FF2B5EF4-FFF2-40B4-BE49-F238E27FC236}">
                  <a16:creationId xmlns:a16="http://schemas.microsoft.com/office/drawing/2014/main" id="{BDF6C8F3-37B7-4E6C-8429-473CEE18836C}"/>
                </a:ext>
              </a:extLst>
            </p:cNvPr>
            <p:cNvSpPr>
              <a:spLocks/>
            </p:cNvSpPr>
            <p:nvPr userDrawn="1"/>
          </p:nvSpPr>
          <p:spPr bwMode="auto">
            <a:xfrm flipH="1">
              <a:off x="172183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91" name="Freeform 389">
              <a:extLst>
                <a:ext uri="{FF2B5EF4-FFF2-40B4-BE49-F238E27FC236}">
                  <a16:creationId xmlns:a16="http://schemas.microsoft.com/office/drawing/2014/main" id="{D455863F-CB0D-4728-A5FE-7B7F63EFDDA8}"/>
                </a:ext>
              </a:extLst>
            </p:cNvPr>
            <p:cNvSpPr>
              <a:spLocks/>
            </p:cNvSpPr>
            <p:nvPr userDrawn="1"/>
          </p:nvSpPr>
          <p:spPr bwMode="auto">
            <a:xfrm flipH="1">
              <a:off x="2155066"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92" name="Freeform 390">
              <a:extLst>
                <a:ext uri="{FF2B5EF4-FFF2-40B4-BE49-F238E27FC236}">
                  <a16:creationId xmlns:a16="http://schemas.microsoft.com/office/drawing/2014/main" id="{4C24FDD3-2DCE-4961-AA5C-9813821BC692}"/>
                </a:ext>
              </a:extLst>
            </p:cNvPr>
            <p:cNvSpPr>
              <a:spLocks/>
            </p:cNvSpPr>
            <p:nvPr userDrawn="1"/>
          </p:nvSpPr>
          <p:spPr bwMode="auto">
            <a:xfrm flipH="1">
              <a:off x="1828926"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93" name="Freeform 29">
              <a:extLst>
                <a:ext uri="{FF2B5EF4-FFF2-40B4-BE49-F238E27FC236}">
                  <a16:creationId xmlns:a16="http://schemas.microsoft.com/office/drawing/2014/main" id="{047CB4F5-4E7E-4CBF-926A-2A2357F084C0}"/>
                </a:ext>
              </a:extLst>
            </p:cNvPr>
            <p:cNvSpPr>
              <a:spLocks/>
            </p:cNvSpPr>
            <p:nvPr userDrawn="1"/>
          </p:nvSpPr>
          <p:spPr bwMode="auto">
            <a:xfrm flipH="1">
              <a:off x="139320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94" name="Freeform 31">
              <a:extLst>
                <a:ext uri="{FF2B5EF4-FFF2-40B4-BE49-F238E27FC236}">
                  <a16:creationId xmlns:a16="http://schemas.microsoft.com/office/drawing/2014/main" id="{9869C8EB-AAC4-49F5-BC1D-8B908DE82325}"/>
                </a:ext>
              </a:extLst>
            </p:cNvPr>
            <p:cNvSpPr>
              <a:spLocks/>
            </p:cNvSpPr>
            <p:nvPr userDrawn="1"/>
          </p:nvSpPr>
          <p:spPr bwMode="auto">
            <a:xfrm flipH="1">
              <a:off x="1500297"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95" name="Freeform 29">
              <a:extLst>
                <a:ext uri="{FF2B5EF4-FFF2-40B4-BE49-F238E27FC236}">
                  <a16:creationId xmlns:a16="http://schemas.microsoft.com/office/drawing/2014/main" id="{B01CBDDE-F0A7-4A16-9712-BA802AAFC8FC}"/>
                </a:ext>
              </a:extLst>
            </p:cNvPr>
            <p:cNvSpPr>
              <a:spLocks/>
            </p:cNvSpPr>
            <p:nvPr userDrawn="1"/>
          </p:nvSpPr>
          <p:spPr bwMode="auto">
            <a:xfrm flipH="1">
              <a:off x="106457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96" name="Freeform 30">
              <a:extLst>
                <a:ext uri="{FF2B5EF4-FFF2-40B4-BE49-F238E27FC236}">
                  <a16:creationId xmlns:a16="http://schemas.microsoft.com/office/drawing/2014/main" id="{A428EAE8-80C3-42EF-A14C-42B00A1C2429}"/>
                </a:ext>
              </a:extLst>
            </p:cNvPr>
            <p:cNvSpPr>
              <a:spLocks/>
            </p:cNvSpPr>
            <p:nvPr userDrawn="1"/>
          </p:nvSpPr>
          <p:spPr bwMode="auto">
            <a:xfrm flipH="1">
              <a:off x="73843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97" name="Freeform 31">
              <a:extLst>
                <a:ext uri="{FF2B5EF4-FFF2-40B4-BE49-F238E27FC236}">
                  <a16:creationId xmlns:a16="http://schemas.microsoft.com/office/drawing/2014/main" id="{A9444C7E-B579-48CE-8207-F06CA36C5C14}"/>
                </a:ext>
              </a:extLst>
            </p:cNvPr>
            <p:cNvSpPr>
              <a:spLocks/>
            </p:cNvSpPr>
            <p:nvPr userDrawn="1"/>
          </p:nvSpPr>
          <p:spPr bwMode="auto">
            <a:xfrm flipH="1">
              <a:off x="1171668"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98" name="Freeform 32">
              <a:extLst>
                <a:ext uri="{FF2B5EF4-FFF2-40B4-BE49-F238E27FC236}">
                  <a16:creationId xmlns:a16="http://schemas.microsoft.com/office/drawing/2014/main" id="{D6ED2ABE-6BAB-44D6-A940-B6DAE67EA700}"/>
                </a:ext>
              </a:extLst>
            </p:cNvPr>
            <p:cNvSpPr>
              <a:spLocks/>
            </p:cNvSpPr>
            <p:nvPr userDrawn="1"/>
          </p:nvSpPr>
          <p:spPr bwMode="auto">
            <a:xfrm flipH="1">
              <a:off x="845528"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99" name="Freeform 397">
              <a:extLst>
                <a:ext uri="{FF2B5EF4-FFF2-40B4-BE49-F238E27FC236}">
                  <a16:creationId xmlns:a16="http://schemas.microsoft.com/office/drawing/2014/main" id="{5081E542-69E6-41BF-B82B-8B8210F14768}"/>
                </a:ext>
              </a:extLst>
            </p:cNvPr>
            <p:cNvSpPr>
              <a:spLocks/>
            </p:cNvSpPr>
            <p:nvPr userDrawn="1"/>
          </p:nvSpPr>
          <p:spPr bwMode="auto">
            <a:xfrm flipH="1">
              <a:off x="40980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00" name="Freeform 398">
              <a:extLst>
                <a:ext uri="{FF2B5EF4-FFF2-40B4-BE49-F238E27FC236}">
                  <a16:creationId xmlns:a16="http://schemas.microsoft.com/office/drawing/2014/main" id="{8A1A219D-7DF2-4217-9CE9-26DDB772C48F}"/>
                </a:ext>
              </a:extLst>
            </p:cNvPr>
            <p:cNvSpPr>
              <a:spLocks/>
            </p:cNvSpPr>
            <p:nvPr userDrawn="1"/>
          </p:nvSpPr>
          <p:spPr bwMode="auto">
            <a:xfrm flipH="1">
              <a:off x="83664"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01" name="Freeform 399">
              <a:extLst>
                <a:ext uri="{FF2B5EF4-FFF2-40B4-BE49-F238E27FC236}">
                  <a16:creationId xmlns:a16="http://schemas.microsoft.com/office/drawing/2014/main" id="{8BD313FC-73AA-4D1A-8F6B-231839C68D8F}"/>
                </a:ext>
              </a:extLst>
            </p:cNvPr>
            <p:cNvSpPr>
              <a:spLocks/>
            </p:cNvSpPr>
            <p:nvPr userDrawn="1"/>
          </p:nvSpPr>
          <p:spPr bwMode="auto">
            <a:xfrm flipH="1">
              <a:off x="516899"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02" name="Freeform 400">
              <a:extLst>
                <a:ext uri="{FF2B5EF4-FFF2-40B4-BE49-F238E27FC236}">
                  <a16:creationId xmlns:a16="http://schemas.microsoft.com/office/drawing/2014/main" id="{E6A6ECBB-37F6-451D-B8EF-ACA25B4FF0AE}"/>
                </a:ext>
              </a:extLst>
            </p:cNvPr>
            <p:cNvSpPr>
              <a:spLocks/>
            </p:cNvSpPr>
            <p:nvPr userDrawn="1"/>
          </p:nvSpPr>
          <p:spPr bwMode="auto">
            <a:xfrm flipH="1">
              <a:off x="190758"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818" name="Group 1817">
            <a:extLst>
              <a:ext uri="{FF2B5EF4-FFF2-40B4-BE49-F238E27FC236}">
                <a16:creationId xmlns:a16="http://schemas.microsoft.com/office/drawing/2014/main" id="{467AD0AE-48AD-458F-9364-8892C9F2C72D}"/>
              </a:ext>
            </a:extLst>
          </p:cNvPr>
          <p:cNvGrpSpPr/>
          <p:nvPr userDrawn="1"/>
        </p:nvGrpSpPr>
        <p:grpSpPr>
          <a:xfrm>
            <a:off x="85341" y="3844316"/>
            <a:ext cx="12250687" cy="180153"/>
            <a:chOff x="83663" y="3697854"/>
            <a:chExt cx="12009864" cy="176637"/>
          </a:xfrm>
        </p:grpSpPr>
        <p:sp>
          <p:nvSpPr>
            <p:cNvPr id="1707" name="Freeform 29">
              <a:extLst>
                <a:ext uri="{FF2B5EF4-FFF2-40B4-BE49-F238E27FC236}">
                  <a16:creationId xmlns:a16="http://schemas.microsoft.com/office/drawing/2014/main" id="{17FE407A-2FDE-4FD9-AB6B-1752AF0D9526}"/>
                </a:ext>
              </a:extLst>
            </p:cNvPr>
            <p:cNvSpPr>
              <a:spLocks/>
            </p:cNvSpPr>
            <p:nvPr userDrawn="1"/>
          </p:nvSpPr>
          <p:spPr bwMode="auto">
            <a:xfrm>
              <a:off x="5217208"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08" name="Freeform 30">
              <a:extLst>
                <a:ext uri="{FF2B5EF4-FFF2-40B4-BE49-F238E27FC236}">
                  <a16:creationId xmlns:a16="http://schemas.microsoft.com/office/drawing/2014/main" id="{1184228A-FA39-464B-AB6A-6401BB38DDB8}"/>
                </a:ext>
              </a:extLst>
            </p:cNvPr>
            <p:cNvSpPr>
              <a:spLocks/>
            </p:cNvSpPr>
            <p:nvPr userDrawn="1"/>
          </p:nvSpPr>
          <p:spPr bwMode="auto">
            <a:xfrm>
              <a:off x="5543349"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09" name="Freeform 31">
              <a:extLst>
                <a:ext uri="{FF2B5EF4-FFF2-40B4-BE49-F238E27FC236}">
                  <a16:creationId xmlns:a16="http://schemas.microsoft.com/office/drawing/2014/main" id="{74B73DA8-A0F2-4D99-8CDE-8CE13692B8A9}"/>
                </a:ext>
              </a:extLst>
            </p:cNvPr>
            <p:cNvSpPr>
              <a:spLocks/>
            </p:cNvSpPr>
            <p:nvPr userDrawn="1"/>
          </p:nvSpPr>
          <p:spPr bwMode="auto">
            <a:xfrm>
              <a:off x="4995675"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10" name="Freeform 32">
              <a:extLst>
                <a:ext uri="{FF2B5EF4-FFF2-40B4-BE49-F238E27FC236}">
                  <a16:creationId xmlns:a16="http://schemas.microsoft.com/office/drawing/2014/main" id="{89A03816-6430-4BAC-B797-9C0B276EB3FC}"/>
                </a:ext>
              </a:extLst>
            </p:cNvPr>
            <p:cNvSpPr>
              <a:spLocks/>
            </p:cNvSpPr>
            <p:nvPr userDrawn="1"/>
          </p:nvSpPr>
          <p:spPr bwMode="auto">
            <a:xfrm>
              <a:off x="5324302"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11" name="Freeform 29">
              <a:extLst>
                <a:ext uri="{FF2B5EF4-FFF2-40B4-BE49-F238E27FC236}">
                  <a16:creationId xmlns:a16="http://schemas.microsoft.com/office/drawing/2014/main" id="{D29822F9-A4D1-4D10-A2EA-5D5BD5724C42}"/>
                </a:ext>
              </a:extLst>
            </p:cNvPr>
            <p:cNvSpPr>
              <a:spLocks/>
            </p:cNvSpPr>
            <p:nvPr userDrawn="1"/>
          </p:nvSpPr>
          <p:spPr bwMode="auto">
            <a:xfrm>
              <a:off x="5871978"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12" name="Freeform 30">
              <a:extLst>
                <a:ext uri="{FF2B5EF4-FFF2-40B4-BE49-F238E27FC236}">
                  <a16:creationId xmlns:a16="http://schemas.microsoft.com/office/drawing/2014/main" id="{C91557DD-9774-4BA5-AF69-CDB3EF293DBC}"/>
                </a:ext>
              </a:extLst>
            </p:cNvPr>
            <p:cNvSpPr>
              <a:spLocks/>
            </p:cNvSpPr>
            <p:nvPr userDrawn="1"/>
          </p:nvSpPr>
          <p:spPr bwMode="auto">
            <a:xfrm>
              <a:off x="6198118"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13" name="Freeform 31">
              <a:extLst>
                <a:ext uri="{FF2B5EF4-FFF2-40B4-BE49-F238E27FC236}">
                  <a16:creationId xmlns:a16="http://schemas.microsoft.com/office/drawing/2014/main" id="{2C0D53D8-0DA5-4317-AAB6-79B6953A2EE5}"/>
                </a:ext>
              </a:extLst>
            </p:cNvPr>
            <p:cNvSpPr>
              <a:spLocks/>
            </p:cNvSpPr>
            <p:nvPr userDrawn="1"/>
          </p:nvSpPr>
          <p:spPr bwMode="auto">
            <a:xfrm>
              <a:off x="5650444"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14" name="Freeform 32">
              <a:extLst>
                <a:ext uri="{FF2B5EF4-FFF2-40B4-BE49-F238E27FC236}">
                  <a16:creationId xmlns:a16="http://schemas.microsoft.com/office/drawing/2014/main" id="{837ABA6A-B9C4-4EBA-9FBB-4243BA5AFA41}"/>
                </a:ext>
              </a:extLst>
            </p:cNvPr>
            <p:cNvSpPr>
              <a:spLocks/>
            </p:cNvSpPr>
            <p:nvPr userDrawn="1"/>
          </p:nvSpPr>
          <p:spPr bwMode="auto">
            <a:xfrm>
              <a:off x="5979072"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15" name="Freeform 29">
              <a:extLst>
                <a:ext uri="{FF2B5EF4-FFF2-40B4-BE49-F238E27FC236}">
                  <a16:creationId xmlns:a16="http://schemas.microsoft.com/office/drawing/2014/main" id="{D77667AB-D521-4340-965C-511BCE96D807}"/>
                </a:ext>
              </a:extLst>
            </p:cNvPr>
            <p:cNvSpPr>
              <a:spLocks/>
            </p:cNvSpPr>
            <p:nvPr userDrawn="1"/>
          </p:nvSpPr>
          <p:spPr bwMode="auto">
            <a:xfrm>
              <a:off x="6526746"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16" name="Freeform 30">
              <a:extLst>
                <a:ext uri="{FF2B5EF4-FFF2-40B4-BE49-F238E27FC236}">
                  <a16:creationId xmlns:a16="http://schemas.microsoft.com/office/drawing/2014/main" id="{BD2BD189-465D-4227-9095-E7998ABC52BD}"/>
                </a:ext>
              </a:extLst>
            </p:cNvPr>
            <p:cNvSpPr>
              <a:spLocks/>
            </p:cNvSpPr>
            <p:nvPr userDrawn="1"/>
          </p:nvSpPr>
          <p:spPr bwMode="auto">
            <a:xfrm>
              <a:off x="6852887"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17" name="Freeform 31">
              <a:extLst>
                <a:ext uri="{FF2B5EF4-FFF2-40B4-BE49-F238E27FC236}">
                  <a16:creationId xmlns:a16="http://schemas.microsoft.com/office/drawing/2014/main" id="{A644DD9A-34F6-4E6E-8CAC-AE8789C3CEC9}"/>
                </a:ext>
              </a:extLst>
            </p:cNvPr>
            <p:cNvSpPr>
              <a:spLocks/>
            </p:cNvSpPr>
            <p:nvPr userDrawn="1"/>
          </p:nvSpPr>
          <p:spPr bwMode="auto">
            <a:xfrm>
              <a:off x="6305213"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18" name="Freeform 32">
              <a:extLst>
                <a:ext uri="{FF2B5EF4-FFF2-40B4-BE49-F238E27FC236}">
                  <a16:creationId xmlns:a16="http://schemas.microsoft.com/office/drawing/2014/main" id="{1A3430E0-7EBF-4117-B45B-6A6AB8429792}"/>
                </a:ext>
              </a:extLst>
            </p:cNvPr>
            <p:cNvSpPr>
              <a:spLocks/>
            </p:cNvSpPr>
            <p:nvPr userDrawn="1"/>
          </p:nvSpPr>
          <p:spPr bwMode="auto">
            <a:xfrm>
              <a:off x="6633841"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19" name="Freeform 29">
              <a:extLst>
                <a:ext uri="{FF2B5EF4-FFF2-40B4-BE49-F238E27FC236}">
                  <a16:creationId xmlns:a16="http://schemas.microsoft.com/office/drawing/2014/main" id="{9E52CBFC-9C1F-478E-B487-0475A95F9468}"/>
                </a:ext>
              </a:extLst>
            </p:cNvPr>
            <p:cNvSpPr>
              <a:spLocks/>
            </p:cNvSpPr>
            <p:nvPr userDrawn="1"/>
          </p:nvSpPr>
          <p:spPr bwMode="auto">
            <a:xfrm>
              <a:off x="7181515"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20" name="Freeform 30">
              <a:extLst>
                <a:ext uri="{FF2B5EF4-FFF2-40B4-BE49-F238E27FC236}">
                  <a16:creationId xmlns:a16="http://schemas.microsoft.com/office/drawing/2014/main" id="{A0987136-EF45-4A96-AC9E-00942EB345D3}"/>
                </a:ext>
              </a:extLst>
            </p:cNvPr>
            <p:cNvSpPr>
              <a:spLocks/>
            </p:cNvSpPr>
            <p:nvPr userDrawn="1"/>
          </p:nvSpPr>
          <p:spPr bwMode="auto">
            <a:xfrm>
              <a:off x="7507656"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21" name="Freeform 31">
              <a:extLst>
                <a:ext uri="{FF2B5EF4-FFF2-40B4-BE49-F238E27FC236}">
                  <a16:creationId xmlns:a16="http://schemas.microsoft.com/office/drawing/2014/main" id="{E74EB48D-6FDA-4701-8D1C-23839CEA4C7C}"/>
                </a:ext>
              </a:extLst>
            </p:cNvPr>
            <p:cNvSpPr>
              <a:spLocks/>
            </p:cNvSpPr>
            <p:nvPr userDrawn="1"/>
          </p:nvSpPr>
          <p:spPr bwMode="auto">
            <a:xfrm>
              <a:off x="6959982"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22" name="Freeform 32">
              <a:extLst>
                <a:ext uri="{FF2B5EF4-FFF2-40B4-BE49-F238E27FC236}">
                  <a16:creationId xmlns:a16="http://schemas.microsoft.com/office/drawing/2014/main" id="{F3F758AD-FCA5-41B3-AB7D-C1C3A9E86DC3}"/>
                </a:ext>
              </a:extLst>
            </p:cNvPr>
            <p:cNvSpPr>
              <a:spLocks/>
            </p:cNvSpPr>
            <p:nvPr userDrawn="1"/>
          </p:nvSpPr>
          <p:spPr bwMode="auto">
            <a:xfrm>
              <a:off x="7288610"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23" name="Freeform 521">
              <a:extLst>
                <a:ext uri="{FF2B5EF4-FFF2-40B4-BE49-F238E27FC236}">
                  <a16:creationId xmlns:a16="http://schemas.microsoft.com/office/drawing/2014/main" id="{CCE8E6F8-213D-40B0-9DB4-A4FA39B56C08}"/>
                </a:ext>
              </a:extLst>
            </p:cNvPr>
            <p:cNvSpPr>
              <a:spLocks/>
            </p:cNvSpPr>
            <p:nvPr userDrawn="1"/>
          </p:nvSpPr>
          <p:spPr bwMode="auto">
            <a:xfrm>
              <a:off x="7836284"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24" name="Freeform 522">
              <a:extLst>
                <a:ext uri="{FF2B5EF4-FFF2-40B4-BE49-F238E27FC236}">
                  <a16:creationId xmlns:a16="http://schemas.microsoft.com/office/drawing/2014/main" id="{FF0E7B21-E2CA-4C65-9392-2FD5BE09BADB}"/>
                </a:ext>
              </a:extLst>
            </p:cNvPr>
            <p:cNvSpPr>
              <a:spLocks/>
            </p:cNvSpPr>
            <p:nvPr userDrawn="1"/>
          </p:nvSpPr>
          <p:spPr bwMode="auto">
            <a:xfrm>
              <a:off x="8162425"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25" name="Freeform 523">
              <a:extLst>
                <a:ext uri="{FF2B5EF4-FFF2-40B4-BE49-F238E27FC236}">
                  <a16:creationId xmlns:a16="http://schemas.microsoft.com/office/drawing/2014/main" id="{6F1E1ED6-2F41-485A-BF06-4EF4078FF476}"/>
                </a:ext>
              </a:extLst>
            </p:cNvPr>
            <p:cNvSpPr>
              <a:spLocks/>
            </p:cNvSpPr>
            <p:nvPr userDrawn="1"/>
          </p:nvSpPr>
          <p:spPr bwMode="auto">
            <a:xfrm>
              <a:off x="7614751"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26" name="Freeform 524">
              <a:extLst>
                <a:ext uri="{FF2B5EF4-FFF2-40B4-BE49-F238E27FC236}">
                  <a16:creationId xmlns:a16="http://schemas.microsoft.com/office/drawing/2014/main" id="{686B2075-6FDB-4098-A178-2FAC6A3E01A7}"/>
                </a:ext>
              </a:extLst>
            </p:cNvPr>
            <p:cNvSpPr>
              <a:spLocks/>
            </p:cNvSpPr>
            <p:nvPr userDrawn="1"/>
          </p:nvSpPr>
          <p:spPr bwMode="auto">
            <a:xfrm>
              <a:off x="7943378"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27" name="Freeform 29">
              <a:extLst>
                <a:ext uri="{FF2B5EF4-FFF2-40B4-BE49-F238E27FC236}">
                  <a16:creationId xmlns:a16="http://schemas.microsoft.com/office/drawing/2014/main" id="{2120606B-5026-4440-8A21-6A0C03738CB9}"/>
                </a:ext>
              </a:extLst>
            </p:cNvPr>
            <p:cNvSpPr>
              <a:spLocks/>
            </p:cNvSpPr>
            <p:nvPr userDrawn="1"/>
          </p:nvSpPr>
          <p:spPr bwMode="auto">
            <a:xfrm>
              <a:off x="8491054"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28" name="Freeform 31">
              <a:extLst>
                <a:ext uri="{FF2B5EF4-FFF2-40B4-BE49-F238E27FC236}">
                  <a16:creationId xmlns:a16="http://schemas.microsoft.com/office/drawing/2014/main" id="{A1E66B80-019D-4A0B-84BD-A98756CE34FB}"/>
                </a:ext>
              </a:extLst>
            </p:cNvPr>
            <p:cNvSpPr>
              <a:spLocks/>
            </p:cNvSpPr>
            <p:nvPr userDrawn="1"/>
          </p:nvSpPr>
          <p:spPr bwMode="auto">
            <a:xfrm>
              <a:off x="8269520"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29" name="Freeform 29">
              <a:extLst>
                <a:ext uri="{FF2B5EF4-FFF2-40B4-BE49-F238E27FC236}">
                  <a16:creationId xmlns:a16="http://schemas.microsoft.com/office/drawing/2014/main" id="{E7B3AB83-469E-47AB-8461-9638A4684F46}"/>
                </a:ext>
              </a:extLst>
            </p:cNvPr>
            <p:cNvSpPr>
              <a:spLocks/>
            </p:cNvSpPr>
            <p:nvPr userDrawn="1"/>
          </p:nvSpPr>
          <p:spPr bwMode="auto">
            <a:xfrm>
              <a:off x="8819682"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30" name="Freeform 30">
              <a:extLst>
                <a:ext uri="{FF2B5EF4-FFF2-40B4-BE49-F238E27FC236}">
                  <a16:creationId xmlns:a16="http://schemas.microsoft.com/office/drawing/2014/main" id="{90202B5E-CF3C-4BB8-B690-246CCEE0891F}"/>
                </a:ext>
              </a:extLst>
            </p:cNvPr>
            <p:cNvSpPr>
              <a:spLocks/>
            </p:cNvSpPr>
            <p:nvPr userDrawn="1"/>
          </p:nvSpPr>
          <p:spPr bwMode="auto">
            <a:xfrm>
              <a:off x="9145823"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31" name="Freeform 31">
              <a:extLst>
                <a:ext uri="{FF2B5EF4-FFF2-40B4-BE49-F238E27FC236}">
                  <a16:creationId xmlns:a16="http://schemas.microsoft.com/office/drawing/2014/main" id="{D9AA7C79-0EC4-41CB-977A-1EAD4AE7B149}"/>
                </a:ext>
              </a:extLst>
            </p:cNvPr>
            <p:cNvSpPr>
              <a:spLocks/>
            </p:cNvSpPr>
            <p:nvPr userDrawn="1"/>
          </p:nvSpPr>
          <p:spPr bwMode="auto">
            <a:xfrm>
              <a:off x="8598148"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32" name="Freeform 32">
              <a:extLst>
                <a:ext uri="{FF2B5EF4-FFF2-40B4-BE49-F238E27FC236}">
                  <a16:creationId xmlns:a16="http://schemas.microsoft.com/office/drawing/2014/main" id="{1B4B8450-D752-4207-87B1-9DDC5CA8CB93}"/>
                </a:ext>
              </a:extLst>
            </p:cNvPr>
            <p:cNvSpPr>
              <a:spLocks/>
            </p:cNvSpPr>
            <p:nvPr userDrawn="1"/>
          </p:nvSpPr>
          <p:spPr bwMode="auto">
            <a:xfrm>
              <a:off x="8926776"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33" name="Freeform 29">
              <a:extLst>
                <a:ext uri="{FF2B5EF4-FFF2-40B4-BE49-F238E27FC236}">
                  <a16:creationId xmlns:a16="http://schemas.microsoft.com/office/drawing/2014/main" id="{17DBEE79-704D-4DF6-A9F8-B79261A1D04B}"/>
                </a:ext>
              </a:extLst>
            </p:cNvPr>
            <p:cNvSpPr>
              <a:spLocks/>
            </p:cNvSpPr>
            <p:nvPr userDrawn="1"/>
          </p:nvSpPr>
          <p:spPr bwMode="auto">
            <a:xfrm>
              <a:off x="9474451"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34" name="Freeform 30">
              <a:extLst>
                <a:ext uri="{FF2B5EF4-FFF2-40B4-BE49-F238E27FC236}">
                  <a16:creationId xmlns:a16="http://schemas.microsoft.com/office/drawing/2014/main" id="{C4B0CDC4-C36C-4AD6-B316-17630577E3F0}"/>
                </a:ext>
              </a:extLst>
            </p:cNvPr>
            <p:cNvSpPr>
              <a:spLocks/>
            </p:cNvSpPr>
            <p:nvPr userDrawn="1"/>
          </p:nvSpPr>
          <p:spPr bwMode="auto">
            <a:xfrm>
              <a:off x="9800592"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35" name="Freeform 31">
              <a:extLst>
                <a:ext uri="{FF2B5EF4-FFF2-40B4-BE49-F238E27FC236}">
                  <a16:creationId xmlns:a16="http://schemas.microsoft.com/office/drawing/2014/main" id="{327F749F-5961-40CB-838C-7367CA221D65}"/>
                </a:ext>
              </a:extLst>
            </p:cNvPr>
            <p:cNvSpPr>
              <a:spLocks/>
            </p:cNvSpPr>
            <p:nvPr userDrawn="1"/>
          </p:nvSpPr>
          <p:spPr bwMode="auto">
            <a:xfrm>
              <a:off x="9252918"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36" name="Freeform 32">
              <a:extLst>
                <a:ext uri="{FF2B5EF4-FFF2-40B4-BE49-F238E27FC236}">
                  <a16:creationId xmlns:a16="http://schemas.microsoft.com/office/drawing/2014/main" id="{9BCA627F-8D7A-4117-B84B-B3D8932D46F0}"/>
                </a:ext>
              </a:extLst>
            </p:cNvPr>
            <p:cNvSpPr>
              <a:spLocks/>
            </p:cNvSpPr>
            <p:nvPr userDrawn="1"/>
          </p:nvSpPr>
          <p:spPr bwMode="auto">
            <a:xfrm>
              <a:off x="9581546"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37" name="Freeform 29">
              <a:extLst>
                <a:ext uri="{FF2B5EF4-FFF2-40B4-BE49-F238E27FC236}">
                  <a16:creationId xmlns:a16="http://schemas.microsoft.com/office/drawing/2014/main" id="{5D368B86-2E72-41A9-8846-D2BA0DB41181}"/>
                </a:ext>
              </a:extLst>
            </p:cNvPr>
            <p:cNvSpPr>
              <a:spLocks/>
            </p:cNvSpPr>
            <p:nvPr userDrawn="1"/>
          </p:nvSpPr>
          <p:spPr bwMode="auto">
            <a:xfrm>
              <a:off x="10129220"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38" name="Freeform 30">
              <a:extLst>
                <a:ext uri="{FF2B5EF4-FFF2-40B4-BE49-F238E27FC236}">
                  <a16:creationId xmlns:a16="http://schemas.microsoft.com/office/drawing/2014/main" id="{6BA50F4C-E27E-4CE1-B26C-AAA5E9427914}"/>
                </a:ext>
              </a:extLst>
            </p:cNvPr>
            <p:cNvSpPr>
              <a:spLocks/>
            </p:cNvSpPr>
            <p:nvPr userDrawn="1"/>
          </p:nvSpPr>
          <p:spPr bwMode="auto">
            <a:xfrm>
              <a:off x="10455360"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39" name="Freeform 31">
              <a:extLst>
                <a:ext uri="{FF2B5EF4-FFF2-40B4-BE49-F238E27FC236}">
                  <a16:creationId xmlns:a16="http://schemas.microsoft.com/office/drawing/2014/main" id="{E0B16A02-F63C-48F7-95B6-29D463D27C06}"/>
                </a:ext>
              </a:extLst>
            </p:cNvPr>
            <p:cNvSpPr>
              <a:spLocks/>
            </p:cNvSpPr>
            <p:nvPr userDrawn="1"/>
          </p:nvSpPr>
          <p:spPr bwMode="auto">
            <a:xfrm>
              <a:off x="9907686"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40" name="Freeform 32">
              <a:extLst>
                <a:ext uri="{FF2B5EF4-FFF2-40B4-BE49-F238E27FC236}">
                  <a16:creationId xmlns:a16="http://schemas.microsoft.com/office/drawing/2014/main" id="{B402E983-103E-45E7-8045-50AFA2CCA75C}"/>
                </a:ext>
              </a:extLst>
            </p:cNvPr>
            <p:cNvSpPr>
              <a:spLocks/>
            </p:cNvSpPr>
            <p:nvPr userDrawn="1"/>
          </p:nvSpPr>
          <p:spPr bwMode="auto">
            <a:xfrm>
              <a:off x="10236314"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41" name="Freeform 29">
              <a:extLst>
                <a:ext uri="{FF2B5EF4-FFF2-40B4-BE49-F238E27FC236}">
                  <a16:creationId xmlns:a16="http://schemas.microsoft.com/office/drawing/2014/main" id="{6F0A3176-4124-42D9-B15A-44A8B5F4BD14}"/>
                </a:ext>
              </a:extLst>
            </p:cNvPr>
            <p:cNvSpPr>
              <a:spLocks/>
            </p:cNvSpPr>
            <p:nvPr userDrawn="1"/>
          </p:nvSpPr>
          <p:spPr bwMode="auto">
            <a:xfrm>
              <a:off x="10783989"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42" name="Freeform 30">
              <a:extLst>
                <a:ext uri="{FF2B5EF4-FFF2-40B4-BE49-F238E27FC236}">
                  <a16:creationId xmlns:a16="http://schemas.microsoft.com/office/drawing/2014/main" id="{4413C9F3-ECBF-4441-8C80-71FBD4E46495}"/>
                </a:ext>
              </a:extLst>
            </p:cNvPr>
            <p:cNvSpPr>
              <a:spLocks/>
            </p:cNvSpPr>
            <p:nvPr userDrawn="1"/>
          </p:nvSpPr>
          <p:spPr bwMode="auto">
            <a:xfrm>
              <a:off x="11110130"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43" name="Freeform 31">
              <a:extLst>
                <a:ext uri="{FF2B5EF4-FFF2-40B4-BE49-F238E27FC236}">
                  <a16:creationId xmlns:a16="http://schemas.microsoft.com/office/drawing/2014/main" id="{4C0C4FFD-F94C-481A-B798-F2C7D40E2C42}"/>
                </a:ext>
              </a:extLst>
            </p:cNvPr>
            <p:cNvSpPr>
              <a:spLocks/>
            </p:cNvSpPr>
            <p:nvPr userDrawn="1"/>
          </p:nvSpPr>
          <p:spPr bwMode="auto">
            <a:xfrm>
              <a:off x="10562455"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44" name="Freeform 32">
              <a:extLst>
                <a:ext uri="{FF2B5EF4-FFF2-40B4-BE49-F238E27FC236}">
                  <a16:creationId xmlns:a16="http://schemas.microsoft.com/office/drawing/2014/main" id="{67CD8325-4893-4827-8FD3-457A136764A5}"/>
                </a:ext>
              </a:extLst>
            </p:cNvPr>
            <p:cNvSpPr>
              <a:spLocks/>
            </p:cNvSpPr>
            <p:nvPr userDrawn="1"/>
          </p:nvSpPr>
          <p:spPr bwMode="auto">
            <a:xfrm>
              <a:off x="10891083"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45" name="Freeform 543">
              <a:extLst>
                <a:ext uri="{FF2B5EF4-FFF2-40B4-BE49-F238E27FC236}">
                  <a16:creationId xmlns:a16="http://schemas.microsoft.com/office/drawing/2014/main" id="{28A590BC-8764-4827-9563-90390F1FADD7}"/>
                </a:ext>
              </a:extLst>
            </p:cNvPr>
            <p:cNvSpPr>
              <a:spLocks/>
            </p:cNvSpPr>
            <p:nvPr userDrawn="1"/>
          </p:nvSpPr>
          <p:spPr bwMode="auto">
            <a:xfrm>
              <a:off x="11438757"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46" name="Freeform 544">
              <a:extLst>
                <a:ext uri="{FF2B5EF4-FFF2-40B4-BE49-F238E27FC236}">
                  <a16:creationId xmlns:a16="http://schemas.microsoft.com/office/drawing/2014/main" id="{65C1C08D-76A6-48A7-AFCC-B4298D63AE75}"/>
                </a:ext>
              </a:extLst>
            </p:cNvPr>
            <p:cNvSpPr>
              <a:spLocks/>
            </p:cNvSpPr>
            <p:nvPr userDrawn="1"/>
          </p:nvSpPr>
          <p:spPr bwMode="auto">
            <a:xfrm>
              <a:off x="11764899"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47" name="Freeform 545">
              <a:extLst>
                <a:ext uri="{FF2B5EF4-FFF2-40B4-BE49-F238E27FC236}">
                  <a16:creationId xmlns:a16="http://schemas.microsoft.com/office/drawing/2014/main" id="{AFC0932D-E143-44C8-8A8B-BA72C9378661}"/>
                </a:ext>
              </a:extLst>
            </p:cNvPr>
            <p:cNvSpPr>
              <a:spLocks/>
            </p:cNvSpPr>
            <p:nvPr userDrawn="1"/>
          </p:nvSpPr>
          <p:spPr bwMode="auto">
            <a:xfrm>
              <a:off x="11217225"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48" name="Freeform 546">
              <a:extLst>
                <a:ext uri="{FF2B5EF4-FFF2-40B4-BE49-F238E27FC236}">
                  <a16:creationId xmlns:a16="http://schemas.microsoft.com/office/drawing/2014/main" id="{E3BBEB22-8117-47E3-9B44-F76335D205F0}"/>
                </a:ext>
              </a:extLst>
            </p:cNvPr>
            <p:cNvSpPr>
              <a:spLocks/>
            </p:cNvSpPr>
            <p:nvPr userDrawn="1"/>
          </p:nvSpPr>
          <p:spPr bwMode="auto">
            <a:xfrm>
              <a:off x="11545852"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49" name="Freeform 29">
              <a:extLst>
                <a:ext uri="{FF2B5EF4-FFF2-40B4-BE49-F238E27FC236}">
                  <a16:creationId xmlns:a16="http://schemas.microsoft.com/office/drawing/2014/main" id="{2D663BCF-F608-4A60-AEFC-C883334A1B64}"/>
                </a:ext>
              </a:extLst>
            </p:cNvPr>
            <p:cNvSpPr>
              <a:spLocks/>
            </p:cNvSpPr>
            <p:nvPr userDrawn="1"/>
          </p:nvSpPr>
          <p:spPr bwMode="auto">
            <a:xfrm>
              <a:off x="12093527"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50" name="Freeform 31">
              <a:extLst>
                <a:ext uri="{FF2B5EF4-FFF2-40B4-BE49-F238E27FC236}">
                  <a16:creationId xmlns:a16="http://schemas.microsoft.com/office/drawing/2014/main" id="{08170C0F-1115-4115-9009-6DB393021E96}"/>
                </a:ext>
              </a:extLst>
            </p:cNvPr>
            <p:cNvSpPr>
              <a:spLocks/>
            </p:cNvSpPr>
            <p:nvPr userDrawn="1"/>
          </p:nvSpPr>
          <p:spPr bwMode="auto">
            <a:xfrm>
              <a:off x="11871993"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03" name="Freeform 30">
              <a:extLst>
                <a:ext uri="{FF2B5EF4-FFF2-40B4-BE49-F238E27FC236}">
                  <a16:creationId xmlns:a16="http://schemas.microsoft.com/office/drawing/2014/main" id="{E66D0B83-070A-41A7-B047-CF46CAC4D67A}"/>
                </a:ext>
              </a:extLst>
            </p:cNvPr>
            <p:cNvSpPr>
              <a:spLocks/>
            </p:cNvSpPr>
            <p:nvPr userDrawn="1"/>
          </p:nvSpPr>
          <p:spPr bwMode="auto">
            <a:xfrm>
              <a:off x="302710"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04" name="Freeform 32">
              <a:extLst>
                <a:ext uri="{FF2B5EF4-FFF2-40B4-BE49-F238E27FC236}">
                  <a16:creationId xmlns:a16="http://schemas.microsoft.com/office/drawing/2014/main" id="{41BEF55C-3A00-4D11-9390-91B8ED4A9311}"/>
                </a:ext>
              </a:extLst>
            </p:cNvPr>
            <p:cNvSpPr>
              <a:spLocks/>
            </p:cNvSpPr>
            <p:nvPr userDrawn="1"/>
          </p:nvSpPr>
          <p:spPr bwMode="auto">
            <a:xfrm>
              <a:off x="83663"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05" name="Freeform 403">
              <a:extLst>
                <a:ext uri="{FF2B5EF4-FFF2-40B4-BE49-F238E27FC236}">
                  <a16:creationId xmlns:a16="http://schemas.microsoft.com/office/drawing/2014/main" id="{3D4E5D95-A585-47A1-A09C-9BF46FA5364B}"/>
                </a:ext>
              </a:extLst>
            </p:cNvPr>
            <p:cNvSpPr>
              <a:spLocks/>
            </p:cNvSpPr>
            <p:nvPr userDrawn="1"/>
          </p:nvSpPr>
          <p:spPr bwMode="auto">
            <a:xfrm>
              <a:off x="631337"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06" name="Freeform 404">
              <a:extLst>
                <a:ext uri="{FF2B5EF4-FFF2-40B4-BE49-F238E27FC236}">
                  <a16:creationId xmlns:a16="http://schemas.microsoft.com/office/drawing/2014/main" id="{A5F525E3-4973-4E8A-853B-1308588DC503}"/>
                </a:ext>
              </a:extLst>
            </p:cNvPr>
            <p:cNvSpPr>
              <a:spLocks/>
            </p:cNvSpPr>
            <p:nvPr userDrawn="1"/>
          </p:nvSpPr>
          <p:spPr bwMode="auto">
            <a:xfrm>
              <a:off x="957479"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07" name="Freeform 405">
              <a:extLst>
                <a:ext uri="{FF2B5EF4-FFF2-40B4-BE49-F238E27FC236}">
                  <a16:creationId xmlns:a16="http://schemas.microsoft.com/office/drawing/2014/main" id="{5DA73921-847A-4E0F-B2A0-73CFDD3440EC}"/>
                </a:ext>
              </a:extLst>
            </p:cNvPr>
            <p:cNvSpPr>
              <a:spLocks/>
            </p:cNvSpPr>
            <p:nvPr userDrawn="1"/>
          </p:nvSpPr>
          <p:spPr bwMode="auto">
            <a:xfrm>
              <a:off x="409806"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08" name="Freeform 406">
              <a:extLst>
                <a:ext uri="{FF2B5EF4-FFF2-40B4-BE49-F238E27FC236}">
                  <a16:creationId xmlns:a16="http://schemas.microsoft.com/office/drawing/2014/main" id="{C871C2E8-491B-444B-999C-3B6D1ACD68D3}"/>
                </a:ext>
              </a:extLst>
            </p:cNvPr>
            <p:cNvSpPr>
              <a:spLocks/>
            </p:cNvSpPr>
            <p:nvPr userDrawn="1"/>
          </p:nvSpPr>
          <p:spPr bwMode="auto">
            <a:xfrm>
              <a:off x="738432"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09" name="Freeform 29">
              <a:extLst>
                <a:ext uri="{FF2B5EF4-FFF2-40B4-BE49-F238E27FC236}">
                  <a16:creationId xmlns:a16="http://schemas.microsoft.com/office/drawing/2014/main" id="{3DAEFBA8-124C-4771-839E-BBBD21E56946}"/>
                </a:ext>
              </a:extLst>
            </p:cNvPr>
            <p:cNvSpPr>
              <a:spLocks/>
            </p:cNvSpPr>
            <p:nvPr userDrawn="1"/>
          </p:nvSpPr>
          <p:spPr bwMode="auto">
            <a:xfrm>
              <a:off x="1286107"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10" name="Freeform 31">
              <a:extLst>
                <a:ext uri="{FF2B5EF4-FFF2-40B4-BE49-F238E27FC236}">
                  <a16:creationId xmlns:a16="http://schemas.microsoft.com/office/drawing/2014/main" id="{BD02B29D-5421-46A4-8A7D-DA78974AD485}"/>
                </a:ext>
              </a:extLst>
            </p:cNvPr>
            <p:cNvSpPr>
              <a:spLocks/>
            </p:cNvSpPr>
            <p:nvPr userDrawn="1"/>
          </p:nvSpPr>
          <p:spPr bwMode="auto">
            <a:xfrm>
              <a:off x="1064574"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11" name="Freeform 29">
              <a:extLst>
                <a:ext uri="{FF2B5EF4-FFF2-40B4-BE49-F238E27FC236}">
                  <a16:creationId xmlns:a16="http://schemas.microsoft.com/office/drawing/2014/main" id="{ACE07CA6-04EE-499F-B0B9-699B3C6A944E}"/>
                </a:ext>
              </a:extLst>
            </p:cNvPr>
            <p:cNvSpPr>
              <a:spLocks/>
            </p:cNvSpPr>
            <p:nvPr userDrawn="1"/>
          </p:nvSpPr>
          <p:spPr bwMode="auto">
            <a:xfrm>
              <a:off x="1614735"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12" name="Freeform 30">
              <a:extLst>
                <a:ext uri="{FF2B5EF4-FFF2-40B4-BE49-F238E27FC236}">
                  <a16:creationId xmlns:a16="http://schemas.microsoft.com/office/drawing/2014/main" id="{7BD021BA-0E2E-418B-A078-4D7056245D19}"/>
                </a:ext>
              </a:extLst>
            </p:cNvPr>
            <p:cNvSpPr>
              <a:spLocks/>
            </p:cNvSpPr>
            <p:nvPr userDrawn="1"/>
          </p:nvSpPr>
          <p:spPr bwMode="auto">
            <a:xfrm>
              <a:off x="1940877"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13" name="Freeform 31">
              <a:extLst>
                <a:ext uri="{FF2B5EF4-FFF2-40B4-BE49-F238E27FC236}">
                  <a16:creationId xmlns:a16="http://schemas.microsoft.com/office/drawing/2014/main" id="{10C60CE9-9555-4DCF-8CEC-BBA39468DB3A}"/>
                </a:ext>
              </a:extLst>
            </p:cNvPr>
            <p:cNvSpPr>
              <a:spLocks/>
            </p:cNvSpPr>
            <p:nvPr userDrawn="1"/>
          </p:nvSpPr>
          <p:spPr bwMode="auto">
            <a:xfrm>
              <a:off x="1393203"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14" name="Freeform 32">
              <a:extLst>
                <a:ext uri="{FF2B5EF4-FFF2-40B4-BE49-F238E27FC236}">
                  <a16:creationId xmlns:a16="http://schemas.microsoft.com/office/drawing/2014/main" id="{46C863CC-1204-4AEF-A22D-DF3FCF0BEB2B}"/>
                </a:ext>
              </a:extLst>
            </p:cNvPr>
            <p:cNvSpPr>
              <a:spLocks/>
            </p:cNvSpPr>
            <p:nvPr userDrawn="1"/>
          </p:nvSpPr>
          <p:spPr bwMode="auto">
            <a:xfrm>
              <a:off x="1721829"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15" name="Freeform 29">
              <a:extLst>
                <a:ext uri="{FF2B5EF4-FFF2-40B4-BE49-F238E27FC236}">
                  <a16:creationId xmlns:a16="http://schemas.microsoft.com/office/drawing/2014/main" id="{E79C5C60-AEC5-4A11-9D7C-ABF3A058AA83}"/>
                </a:ext>
              </a:extLst>
            </p:cNvPr>
            <p:cNvSpPr>
              <a:spLocks/>
            </p:cNvSpPr>
            <p:nvPr userDrawn="1"/>
          </p:nvSpPr>
          <p:spPr bwMode="auto">
            <a:xfrm>
              <a:off x="2269505"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16" name="Freeform 30">
              <a:extLst>
                <a:ext uri="{FF2B5EF4-FFF2-40B4-BE49-F238E27FC236}">
                  <a16:creationId xmlns:a16="http://schemas.microsoft.com/office/drawing/2014/main" id="{08A1AB8F-11BA-476D-B5D9-43B6C95D323F}"/>
                </a:ext>
              </a:extLst>
            </p:cNvPr>
            <p:cNvSpPr>
              <a:spLocks/>
            </p:cNvSpPr>
            <p:nvPr userDrawn="1"/>
          </p:nvSpPr>
          <p:spPr bwMode="auto">
            <a:xfrm>
              <a:off x="2595646"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17" name="Freeform 31">
              <a:extLst>
                <a:ext uri="{FF2B5EF4-FFF2-40B4-BE49-F238E27FC236}">
                  <a16:creationId xmlns:a16="http://schemas.microsoft.com/office/drawing/2014/main" id="{5F5EFCA8-FAFD-4917-A54A-AC26344660C8}"/>
                </a:ext>
              </a:extLst>
            </p:cNvPr>
            <p:cNvSpPr>
              <a:spLocks/>
            </p:cNvSpPr>
            <p:nvPr userDrawn="1"/>
          </p:nvSpPr>
          <p:spPr bwMode="auto">
            <a:xfrm>
              <a:off x="2047971"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18" name="Freeform 32">
              <a:extLst>
                <a:ext uri="{FF2B5EF4-FFF2-40B4-BE49-F238E27FC236}">
                  <a16:creationId xmlns:a16="http://schemas.microsoft.com/office/drawing/2014/main" id="{73C3F8F7-4F4D-4D13-B967-DAC3F42644BC}"/>
                </a:ext>
              </a:extLst>
            </p:cNvPr>
            <p:cNvSpPr>
              <a:spLocks/>
            </p:cNvSpPr>
            <p:nvPr userDrawn="1"/>
          </p:nvSpPr>
          <p:spPr bwMode="auto">
            <a:xfrm>
              <a:off x="2376599"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19" name="Freeform 29">
              <a:extLst>
                <a:ext uri="{FF2B5EF4-FFF2-40B4-BE49-F238E27FC236}">
                  <a16:creationId xmlns:a16="http://schemas.microsoft.com/office/drawing/2014/main" id="{A850A168-A556-480E-9393-A1561FD527AA}"/>
                </a:ext>
              </a:extLst>
            </p:cNvPr>
            <p:cNvSpPr>
              <a:spLocks/>
            </p:cNvSpPr>
            <p:nvPr userDrawn="1"/>
          </p:nvSpPr>
          <p:spPr bwMode="auto">
            <a:xfrm>
              <a:off x="2924274"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20" name="Freeform 30">
              <a:extLst>
                <a:ext uri="{FF2B5EF4-FFF2-40B4-BE49-F238E27FC236}">
                  <a16:creationId xmlns:a16="http://schemas.microsoft.com/office/drawing/2014/main" id="{9E6019E5-5960-427D-8D6A-0E110A423ED9}"/>
                </a:ext>
              </a:extLst>
            </p:cNvPr>
            <p:cNvSpPr>
              <a:spLocks/>
            </p:cNvSpPr>
            <p:nvPr userDrawn="1"/>
          </p:nvSpPr>
          <p:spPr bwMode="auto">
            <a:xfrm>
              <a:off x="3250415"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21" name="Freeform 31">
              <a:extLst>
                <a:ext uri="{FF2B5EF4-FFF2-40B4-BE49-F238E27FC236}">
                  <a16:creationId xmlns:a16="http://schemas.microsoft.com/office/drawing/2014/main" id="{73B422F1-12E5-4C7B-81F3-A1AF372BF792}"/>
                </a:ext>
              </a:extLst>
            </p:cNvPr>
            <p:cNvSpPr>
              <a:spLocks/>
            </p:cNvSpPr>
            <p:nvPr userDrawn="1"/>
          </p:nvSpPr>
          <p:spPr bwMode="auto">
            <a:xfrm>
              <a:off x="2702740"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22" name="Freeform 32">
              <a:extLst>
                <a:ext uri="{FF2B5EF4-FFF2-40B4-BE49-F238E27FC236}">
                  <a16:creationId xmlns:a16="http://schemas.microsoft.com/office/drawing/2014/main" id="{87CAAA68-699C-458C-9D55-0CDA9013F86E}"/>
                </a:ext>
              </a:extLst>
            </p:cNvPr>
            <p:cNvSpPr>
              <a:spLocks/>
            </p:cNvSpPr>
            <p:nvPr userDrawn="1"/>
          </p:nvSpPr>
          <p:spPr bwMode="auto">
            <a:xfrm>
              <a:off x="3031368"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23" name="Freeform 29">
              <a:extLst>
                <a:ext uri="{FF2B5EF4-FFF2-40B4-BE49-F238E27FC236}">
                  <a16:creationId xmlns:a16="http://schemas.microsoft.com/office/drawing/2014/main" id="{CF98567B-448E-410B-9E8E-3A4ED40709F5}"/>
                </a:ext>
              </a:extLst>
            </p:cNvPr>
            <p:cNvSpPr>
              <a:spLocks/>
            </p:cNvSpPr>
            <p:nvPr userDrawn="1"/>
          </p:nvSpPr>
          <p:spPr bwMode="auto">
            <a:xfrm>
              <a:off x="3579042"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24" name="Freeform 30">
              <a:extLst>
                <a:ext uri="{FF2B5EF4-FFF2-40B4-BE49-F238E27FC236}">
                  <a16:creationId xmlns:a16="http://schemas.microsoft.com/office/drawing/2014/main" id="{B7F267B7-2F20-49BD-A370-8722F174AB83}"/>
                </a:ext>
              </a:extLst>
            </p:cNvPr>
            <p:cNvSpPr>
              <a:spLocks/>
            </p:cNvSpPr>
            <p:nvPr userDrawn="1"/>
          </p:nvSpPr>
          <p:spPr bwMode="auto">
            <a:xfrm>
              <a:off x="3905183"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25" name="Freeform 31">
              <a:extLst>
                <a:ext uri="{FF2B5EF4-FFF2-40B4-BE49-F238E27FC236}">
                  <a16:creationId xmlns:a16="http://schemas.microsoft.com/office/drawing/2014/main" id="{10B1C9F7-9D14-4B13-A1B5-EC3A0E9EA196}"/>
                </a:ext>
              </a:extLst>
            </p:cNvPr>
            <p:cNvSpPr>
              <a:spLocks/>
            </p:cNvSpPr>
            <p:nvPr userDrawn="1"/>
          </p:nvSpPr>
          <p:spPr bwMode="auto">
            <a:xfrm>
              <a:off x="3357509"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26" name="Freeform 32">
              <a:extLst>
                <a:ext uri="{FF2B5EF4-FFF2-40B4-BE49-F238E27FC236}">
                  <a16:creationId xmlns:a16="http://schemas.microsoft.com/office/drawing/2014/main" id="{C51045DD-E868-4A21-B667-61B19EDB57F8}"/>
                </a:ext>
              </a:extLst>
            </p:cNvPr>
            <p:cNvSpPr>
              <a:spLocks/>
            </p:cNvSpPr>
            <p:nvPr userDrawn="1"/>
          </p:nvSpPr>
          <p:spPr bwMode="auto">
            <a:xfrm>
              <a:off x="3686137"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27" name="Freeform 425">
              <a:extLst>
                <a:ext uri="{FF2B5EF4-FFF2-40B4-BE49-F238E27FC236}">
                  <a16:creationId xmlns:a16="http://schemas.microsoft.com/office/drawing/2014/main" id="{524AACFB-F874-401F-B459-639B47F77EC5}"/>
                </a:ext>
              </a:extLst>
            </p:cNvPr>
            <p:cNvSpPr>
              <a:spLocks/>
            </p:cNvSpPr>
            <p:nvPr userDrawn="1"/>
          </p:nvSpPr>
          <p:spPr bwMode="auto">
            <a:xfrm>
              <a:off x="4233811"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28" name="Freeform 426">
              <a:extLst>
                <a:ext uri="{FF2B5EF4-FFF2-40B4-BE49-F238E27FC236}">
                  <a16:creationId xmlns:a16="http://schemas.microsoft.com/office/drawing/2014/main" id="{8551931B-17AF-4406-958E-24898B2325E4}"/>
                </a:ext>
              </a:extLst>
            </p:cNvPr>
            <p:cNvSpPr>
              <a:spLocks/>
            </p:cNvSpPr>
            <p:nvPr userDrawn="1"/>
          </p:nvSpPr>
          <p:spPr bwMode="auto">
            <a:xfrm>
              <a:off x="4559953"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29" name="Freeform 427">
              <a:extLst>
                <a:ext uri="{FF2B5EF4-FFF2-40B4-BE49-F238E27FC236}">
                  <a16:creationId xmlns:a16="http://schemas.microsoft.com/office/drawing/2014/main" id="{56B8DD7C-BF22-48B0-B1F3-895ABF7CE751}"/>
                </a:ext>
              </a:extLst>
            </p:cNvPr>
            <p:cNvSpPr>
              <a:spLocks/>
            </p:cNvSpPr>
            <p:nvPr userDrawn="1"/>
          </p:nvSpPr>
          <p:spPr bwMode="auto">
            <a:xfrm>
              <a:off x="4012279"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30" name="Freeform 428">
              <a:extLst>
                <a:ext uri="{FF2B5EF4-FFF2-40B4-BE49-F238E27FC236}">
                  <a16:creationId xmlns:a16="http://schemas.microsoft.com/office/drawing/2014/main" id="{753A93E8-F5EB-4F3F-B584-8C01974C75DE}"/>
                </a:ext>
              </a:extLst>
            </p:cNvPr>
            <p:cNvSpPr>
              <a:spLocks/>
            </p:cNvSpPr>
            <p:nvPr userDrawn="1"/>
          </p:nvSpPr>
          <p:spPr bwMode="auto">
            <a:xfrm>
              <a:off x="4340906"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31" name="Freeform 29">
              <a:extLst>
                <a:ext uri="{FF2B5EF4-FFF2-40B4-BE49-F238E27FC236}">
                  <a16:creationId xmlns:a16="http://schemas.microsoft.com/office/drawing/2014/main" id="{6F7FC18E-C56B-485E-B1B6-0A656B4673B6}"/>
                </a:ext>
              </a:extLst>
            </p:cNvPr>
            <p:cNvSpPr>
              <a:spLocks/>
            </p:cNvSpPr>
            <p:nvPr userDrawn="1"/>
          </p:nvSpPr>
          <p:spPr bwMode="auto">
            <a:xfrm>
              <a:off x="4888581"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32" name="Freeform 31">
              <a:extLst>
                <a:ext uri="{FF2B5EF4-FFF2-40B4-BE49-F238E27FC236}">
                  <a16:creationId xmlns:a16="http://schemas.microsoft.com/office/drawing/2014/main" id="{9BD84D72-C575-48B9-BAF5-EA234A7481A1}"/>
                </a:ext>
              </a:extLst>
            </p:cNvPr>
            <p:cNvSpPr>
              <a:spLocks/>
            </p:cNvSpPr>
            <p:nvPr userDrawn="1"/>
          </p:nvSpPr>
          <p:spPr bwMode="auto">
            <a:xfrm>
              <a:off x="4667048"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817" name="Group 1816">
            <a:extLst>
              <a:ext uri="{FF2B5EF4-FFF2-40B4-BE49-F238E27FC236}">
                <a16:creationId xmlns:a16="http://schemas.microsoft.com/office/drawing/2014/main" id="{03FF1F65-9B53-4447-9561-8C77C76AC1E1}"/>
              </a:ext>
            </a:extLst>
          </p:cNvPr>
          <p:cNvGrpSpPr/>
          <p:nvPr userDrawn="1"/>
        </p:nvGrpSpPr>
        <p:grpSpPr>
          <a:xfrm>
            <a:off x="85342" y="4135025"/>
            <a:ext cx="12250686" cy="180153"/>
            <a:chOff x="83664" y="3988163"/>
            <a:chExt cx="12009863" cy="176637"/>
          </a:xfrm>
        </p:grpSpPr>
        <p:sp>
          <p:nvSpPr>
            <p:cNvPr id="1751" name="Freeform 29">
              <a:extLst>
                <a:ext uri="{FF2B5EF4-FFF2-40B4-BE49-F238E27FC236}">
                  <a16:creationId xmlns:a16="http://schemas.microsoft.com/office/drawing/2014/main" id="{6CEABA6D-E952-4508-95C7-90A7AD345913}"/>
                </a:ext>
              </a:extLst>
            </p:cNvPr>
            <p:cNvSpPr>
              <a:spLocks/>
            </p:cNvSpPr>
            <p:nvPr userDrawn="1"/>
          </p:nvSpPr>
          <p:spPr bwMode="auto">
            <a:xfrm flipH="1">
              <a:off x="11871994"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52" name="Freeform 30">
              <a:extLst>
                <a:ext uri="{FF2B5EF4-FFF2-40B4-BE49-F238E27FC236}">
                  <a16:creationId xmlns:a16="http://schemas.microsoft.com/office/drawing/2014/main" id="{1AA0E849-A0D3-4BF6-8DCD-C374BD404F79}"/>
                </a:ext>
              </a:extLst>
            </p:cNvPr>
            <p:cNvSpPr>
              <a:spLocks/>
            </p:cNvSpPr>
            <p:nvPr userDrawn="1"/>
          </p:nvSpPr>
          <p:spPr bwMode="auto">
            <a:xfrm flipH="1">
              <a:off x="1154585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53" name="Freeform 31">
              <a:extLst>
                <a:ext uri="{FF2B5EF4-FFF2-40B4-BE49-F238E27FC236}">
                  <a16:creationId xmlns:a16="http://schemas.microsoft.com/office/drawing/2014/main" id="{11BAA6CA-4C22-4B41-B964-D9616FAF5B7B}"/>
                </a:ext>
              </a:extLst>
            </p:cNvPr>
            <p:cNvSpPr>
              <a:spLocks/>
            </p:cNvSpPr>
            <p:nvPr userDrawn="1"/>
          </p:nvSpPr>
          <p:spPr bwMode="auto">
            <a:xfrm flipH="1">
              <a:off x="11979088"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54" name="Freeform 32">
              <a:extLst>
                <a:ext uri="{FF2B5EF4-FFF2-40B4-BE49-F238E27FC236}">
                  <a16:creationId xmlns:a16="http://schemas.microsoft.com/office/drawing/2014/main" id="{B220A376-DEFB-4028-BA85-15E13D0972D5}"/>
                </a:ext>
              </a:extLst>
            </p:cNvPr>
            <p:cNvSpPr>
              <a:spLocks/>
            </p:cNvSpPr>
            <p:nvPr userDrawn="1"/>
          </p:nvSpPr>
          <p:spPr bwMode="auto">
            <a:xfrm flipH="1">
              <a:off x="11652948"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55" name="Freeform 29">
              <a:extLst>
                <a:ext uri="{FF2B5EF4-FFF2-40B4-BE49-F238E27FC236}">
                  <a16:creationId xmlns:a16="http://schemas.microsoft.com/office/drawing/2014/main" id="{CB213A73-6BC9-4898-B2BE-1460875662AE}"/>
                </a:ext>
              </a:extLst>
            </p:cNvPr>
            <p:cNvSpPr>
              <a:spLocks/>
            </p:cNvSpPr>
            <p:nvPr userDrawn="1"/>
          </p:nvSpPr>
          <p:spPr bwMode="auto">
            <a:xfrm flipH="1">
              <a:off x="11217224"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56" name="Freeform 30">
              <a:extLst>
                <a:ext uri="{FF2B5EF4-FFF2-40B4-BE49-F238E27FC236}">
                  <a16:creationId xmlns:a16="http://schemas.microsoft.com/office/drawing/2014/main" id="{5FE5754A-C158-4FA1-AFB9-703820BB2B2F}"/>
                </a:ext>
              </a:extLst>
            </p:cNvPr>
            <p:cNvSpPr>
              <a:spLocks/>
            </p:cNvSpPr>
            <p:nvPr userDrawn="1"/>
          </p:nvSpPr>
          <p:spPr bwMode="auto">
            <a:xfrm flipH="1">
              <a:off x="10891084"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57" name="Freeform 31">
              <a:extLst>
                <a:ext uri="{FF2B5EF4-FFF2-40B4-BE49-F238E27FC236}">
                  <a16:creationId xmlns:a16="http://schemas.microsoft.com/office/drawing/2014/main" id="{30993B25-CB5A-460B-BA58-314F2F05D7BD}"/>
                </a:ext>
              </a:extLst>
            </p:cNvPr>
            <p:cNvSpPr>
              <a:spLocks/>
            </p:cNvSpPr>
            <p:nvPr userDrawn="1"/>
          </p:nvSpPr>
          <p:spPr bwMode="auto">
            <a:xfrm flipH="1">
              <a:off x="11324319"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58" name="Freeform 32">
              <a:extLst>
                <a:ext uri="{FF2B5EF4-FFF2-40B4-BE49-F238E27FC236}">
                  <a16:creationId xmlns:a16="http://schemas.microsoft.com/office/drawing/2014/main" id="{6591E170-61B5-4A4A-8E2F-F7FAF059071E}"/>
                </a:ext>
              </a:extLst>
            </p:cNvPr>
            <p:cNvSpPr>
              <a:spLocks/>
            </p:cNvSpPr>
            <p:nvPr userDrawn="1"/>
          </p:nvSpPr>
          <p:spPr bwMode="auto">
            <a:xfrm flipH="1">
              <a:off x="10998178"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59" name="Freeform 29">
              <a:extLst>
                <a:ext uri="{FF2B5EF4-FFF2-40B4-BE49-F238E27FC236}">
                  <a16:creationId xmlns:a16="http://schemas.microsoft.com/office/drawing/2014/main" id="{CCAFB71E-6D93-459A-B5A4-70E848635239}"/>
                </a:ext>
              </a:extLst>
            </p:cNvPr>
            <p:cNvSpPr>
              <a:spLocks/>
            </p:cNvSpPr>
            <p:nvPr userDrawn="1"/>
          </p:nvSpPr>
          <p:spPr bwMode="auto">
            <a:xfrm flipH="1">
              <a:off x="10562456"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60" name="Freeform 30">
              <a:extLst>
                <a:ext uri="{FF2B5EF4-FFF2-40B4-BE49-F238E27FC236}">
                  <a16:creationId xmlns:a16="http://schemas.microsoft.com/office/drawing/2014/main" id="{C8DBB787-7878-4979-BE6F-863C0E423166}"/>
                </a:ext>
              </a:extLst>
            </p:cNvPr>
            <p:cNvSpPr>
              <a:spLocks/>
            </p:cNvSpPr>
            <p:nvPr userDrawn="1"/>
          </p:nvSpPr>
          <p:spPr bwMode="auto">
            <a:xfrm flipH="1">
              <a:off x="1023631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61" name="Freeform 31">
              <a:extLst>
                <a:ext uri="{FF2B5EF4-FFF2-40B4-BE49-F238E27FC236}">
                  <a16:creationId xmlns:a16="http://schemas.microsoft.com/office/drawing/2014/main" id="{B2BCAD9C-AC5E-429F-B365-D757EFAEFE72}"/>
                </a:ext>
              </a:extLst>
            </p:cNvPr>
            <p:cNvSpPr>
              <a:spLocks/>
            </p:cNvSpPr>
            <p:nvPr userDrawn="1"/>
          </p:nvSpPr>
          <p:spPr bwMode="auto">
            <a:xfrm flipH="1">
              <a:off x="10669550"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62" name="Freeform 32">
              <a:extLst>
                <a:ext uri="{FF2B5EF4-FFF2-40B4-BE49-F238E27FC236}">
                  <a16:creationId xmlns:a16="http://schemas.microsoft.com/office/drawing/2014/main" id="{E8C4D6D2-9F0C-4AB0-B984-1DEB3FAE82D9}"/>
                </a:ext>
              </a:extLst>
            </p:cNvPr>
            <p:cNvSpPr>
              <a:spLocks/>
            </p:cNvSpPr>
            <p:nvPr userDrawn="1"/>
          </p:nvSpPr>
          <p:spPr bwMode="auto">
            <a:xfrm flipH="1">
              <a:off x="10343410"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63" name="Freeform 29">
              <a:extLst>
                <a:ext uri="{FF2B5EF4-FFF2-40B4-BE49-F238E27FC236}">
                  <a16:creationId xmlns:a16="http://schemas.microsoft.com/office/drawing/2014/main" id="{D005CBE4-9E51-4434-9AF3-408F09414C7A}"/>
                </a:ext>
              </a:extLst>
            </p:cNvPr>
            <p:cNvSpPr>
              <a:spLocks/>
            </p:cNvSpPr>
            <p:nvPr userDrawn="1"/>
          </p:nvSpPr>
          <p:spPr bwMode="auto">
            <a:xfrm flipH="1">
              <a:off x="9907687"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64" name="Freeform 30">
              <a:extLst>
                <a:ext uri="{FF2B5EF4-FFF2-40B4-BE49-F238E27FC236}">
                  <a16:creationId xmlns:a16="http://schemas.microsoft.com/office/drawing/2014/main" id="{58BA0F3B-9AD4-47AE-A6A9-A5E94D07AC83}"/>
                </a:ext>
              </a:extLst>
            </p:cNvPr>
            <p:cNvSpPr>
              <a:spLocks/>
            </p:cNvSpPr>
            <p:nvPr userDrawn="1"/>
          </p:nvSpPr>
          <p:spPr bwMode="auto">
            <a:xfrm flipH="1">
              <a:off x="9581546"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65" name="Freeform 31">
              <a:extLst>
                <a:ext uri="{FF2B5EF4-FFF2-40B4-BE49-F238E27FC236}">
                  <a16:creationId xmlns:a16="http://schemas.microsoft.com/office/drawing/2014/main" id="{7DC50B31-5D4D-4009-BFC1-CABDF333F9A0}"/>
                </a:ext>
              </a:extLst>
            </p:cNvPr>
            <p:cNvSpPr>
              <a:spLocks/>
            </p:cNvSpPr>
            <p:nvPr userDrawn="1"/>
          </p:nvSpPr>
          <p:spPr bwMode="auto">
            <a:xfrm flipH="1">
              <a:off x="10014782"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66" name="Freeform 32">
              <a:extLst>
                <a:ext uri="{FF2B5EF4-FFF2-40B4-BE49-F238E27FC236}">
                  <a16:creationId xmlns:a16="http://schemas.microsoft.com/office/drawing/2014/main" id="{A748FE50-B695-46F2-B7ED-38FCBD8A5FAF}"/>
                </a:ext>
              </a:extLst>
            </p:cNvPr>
            <p:cNvSpPr>
              <a:spLocks/>
            </p:cNvSpPr>
            <p:nvPr userDrawn="1"/>
          </p:nvSpPr>
          <p:spPr bwMode="auto">
            <a:xfrm flipH="1">
              <a:off x="9688641"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67" name="Freeform 565">
              <a:extLst>
                <a:ext uri="{FF2B5EF4-FFF2-40B4-BE49-F238E27FC236}">
                  <a16:creationId xmlns:a16="http://schemas.microsoft.com/office/drawing/2014/main" id="{C9A3D9EC-0FAD-408D-AD16-D8B4522F784E}"/>
                </a:ext>
              </a:extLst>
            </p:cNvPr>
            <p:cNvSpPr>
              <a:spLocks/>
            </p:cNvSpPr>
            <p:nvPr userDrawn="1"/>
          </p:nvSpPr>
          <p:spPr bwMode="auto">
            <a:xfrm flipH="1">
              <a:off x="925291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68" name="Freeform 566">
              <a:extLst>
                <a:ext uri="{FF2B5EF4-FFF2-40B4-BE49-F238E27FC236}">
                  <a16:creationId xmlns:a16="http://schemas.microsoft.com/office/drawing/2014/main" id="{912659A5-C858-4F5E-854C-EEE69C017181}"/>
                </a:ext>
              </a:extLst>
            </p:cNvPr>
            <p:cNvSpPr>
              <a:spLocks/>
            </p:cNvSpPr>
            <p:nvPr userDrawn="1"/>
          </p:nvSpPr>
          <p:spPr bwMode="auto">
            <a:xfrm flipH="1">
              <a:off x="8926777"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69" name="Freeform 567">
              <a:extLst>
                <a:ext uri="{FF2B5EF4-FFF2-40B4-BE49-F238E27FC236}">
                  <a16:creationId xmlns:a16="http://schemas.microsoft.com/office/drawing/2014/main" id="{8C5414FE-C533-436C-B33E-7033AEB3A5B2}"/>
                </a:ext>
              </a:extLst>
            </p:cNvPr>
            <p:cNvSpPr>
              <a:spLocks/>
            </p:cNvSpPr>
            <p:nvPr userDrawn="1"/>
          </p:nvSpPr>
          <p:spPr bwMode="auto">
            <a:xfrm flipH="1">
              <a:off x="9360012"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70" name="Freeform 568">
              <a:extLst>
                <a:ext uri="{FF2B5EF4-FFF2-40B4-BE49-F238E27FC236}">
                  <a16:creationId xmlns:a16="http://schemas.microsoft.com/office/drawing/2014/main" id="{13CD9A4C-A45B-4083-BD19-6DAF39F1836A}"/>
                </a:ext>
              </a:extLst>
            </p:cNvPr>
            <p:cNvSpPr>
              <a:spLocks/>
            </p:cNvSpPr>
            <p:nvPr userDrawn="1"/>
          </p:nvSpPr>
          <p:spPr bwMode="auto">
            <a:xfrm flipH="1">
              <a:off x="9033872"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71" name="Freeform 29">
              <a:extLst>
                <a:ext uri="{FF2B5EF4-FFF2-40B4-BE49-F238E27FC236}">
                  <a16:creationId xmlns:a16="http://schemas.microsoft.com/office/drawing/2014/main" id="{4D201FE8-16E2-4F43-BADD-E866C46829E9}"/>
                </a:ext>
              </a:extLst>
            </p:cNvPr>
            <p:cNvSpPr>
              <a:spLocks/>
            </p:cNvSpPr>
            <p:nvPr userDrawn="1"/>
          </p:nvSpPr>
          <p:spPr bwMode="auto">
            <a:xfrm flipH="1">
              <a:off x="859814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72" name="Freeform 31">
              <a:extLst>
                <a:ext uri="{FF2B5EF4-FFF2-40B4-BE49-F238E27FC236}">
                  <a16:creationId xmlns:a16="http://schemas.microsoft.com/office/drawing/2014/main" id="{6335E7FD-03B1-4151-99FA-9B76ED5E2E31}"/>
                </a:ext>
              </a:extLst>
            </p:cNvPr>
            <p:cNvSpPr>
              <a:spLocks/>
            </p:cNvSpPr>
            <p:nvPr userDrawn="1"/>
          </p:nvSpPr>
          <p:spPr bwMode="auto">
            <a:xfrm flipH="1">
              <a:off x="8705243"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73" name="Freeform 29">
              <a:extLst>
                <a:ext uri="{FF2B5EF4-FFF2-40B4-BE49-F238E27FC236}">
                  <a16:creationId xmlns:a16="http://schemas.microsoft.com/office/drawing/2014/main" id="{511159B3-3CFE-41D7-8235-91341DECEFBC}"/>
                </a:ext>
              </a:extLst>
            </p:cNvPr>
            <p:cNvSpPr>
              <a:spLocks/>
            </p:cNvSpPr>
            <p:nvPr userDrawn="1"/>
          </p:nvSpPr>
          <p:spPr bwMode="auto">
            <a:xfrm flipH="1">
              <a:off x="826952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74" name="Freeform 30">
              <a:extLst>
                <a:ext uri="{FF2B5EF4-FFF2-40B4-BE49-F238E27FC236}">
                  <a16:creationId xmlns:a16="http://schemas.microsoft.com/office/drawing/2014/main" id="{0110C056-BCC8-4269-B479-216D39614B8E}"/>
                </a:ext>
              </a:extLst>
            </p:cNvPr>
            <p:cNvSpPr>
              <a:spLocks/>
            </p:cNvSpPr>
            <p:nvPr userDrawn="1"/>
          </p:nvSpPr>
          <p:spPr bwMode="auto">
            <a:xfrm flipH="1">
              <a:off x="7943379"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75" name="Freeform 31">
              <a:extLst>
                <a:ext uri="{FF2B5EF4-FFF2-40B4-BE49-F238E27FC236}">
                  <a16:creationId xmlns:a16="http://schemas.microsoft.com/office/drawing/2014/main" id="{629FA7F3-F5AF-4356-83F2-0FA42F3E50C9}"/>
                </a:ext>
              </a:extLst>
            </p:cNvPr>
            <p:cNvSpPr>
              <a:spLocks/>
            </p:cNvSpPr>
            <p:nvPr userDrawn="1"/>
          </p:nvSpPr>
          <p:spPr bwMode="auto">
            <a:xfrm flipH="1">
              <a:off x="8376614"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76" name="Freeform 32">
              <a:extLst>
                <a:ext uri="{FF2B5EF4-FFF2-40B4-BE49-F238E27FC236}">
                  <a16:creationId xmlns:a16="http://schemas.microsoft.com/office/drawing/2014/main" id="{72870FDE-4D3B-4E8D-9910-4122861C7661}"/>
                </a:ext>
              </a:extLst>
            </p:cNvPr>
            <p:cNvSpPr>
              <a:spLocks/>
            </p:cNvSpPr>
            <p:nvPr userDrawn="1"/>
          </p:nvSpPr>
          <p:spPr bwMode="auto">
            <a:xfrm flipH="1">
              <a:off x="8050474"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77" name="Freeform 29">
              <a:extLst>
                <a:ext uri="{FF2B5EF4-FFF2-40B4-BE49-F238E27FC236}">
                  <a16:creationId xmlns:a16="http://schemas.microsoft.com/office/drawing/2014/main" id="{A9914180-BC26-4432-B527-3A5901626DE2}"/>
                </a:ext>
              </a:extLst>
            </p:cNvPr>
            <p:cNvSpPr>
              <a:spLocks/>
            </p:cNvSpPr>
            <p:nvPr userDrawn="1"/>
          </p:nvSpPr>
          <p:spPr bwMode="auto">
            <a:xfrm flipH="1">
              <a:off x="7614751"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78" name="Freeform 30">
              <a:extLst>
                <a:ext uri="{FF2B5EF4-FFF2-40B4-BE49-F238E27FC236}">
                  <a16:creationId xmlns:a16="http://schemas.microsoft.com/office/drawing/2014/main" id="{33A4B091-6813-43A9-9E22-279B1BD2917B}"/>
                </a:ext>
              </a:extLst>
            </p:cNvPr>
            <p:cNvSpPr>
              <a:spLocks/>
            </p:cNvSpPr>
            <p:nvPr userDrawn="1"/>
          </p:nvSpPr>
          <p:spPr bwMode="auto">
            <a:xfrm flipH="1">
              <a:off x="728861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79" name="Freeform 31">
              <a:extLst>
                <a:ext uri="{FF2B5EF4-FFF2-40B4-BE49-F238E27FC236}">
                  <a16:creationId xmlns:a16="http://schemas.microsoft.com/office/drawing/2014/main" id="{8085FA5A-ED9E-4BC7-B0CD-C9F7722BBB7C}"/>
                </a:ext>
              </a:extLst>
            </p:cNvPr>
            <p:cNvSpPr>
              <a:spLocks/>
            </p:cNvSpPr>
            <p:nvPr userDrawn="1"/>
          </p:nvSpPr>
          <p:spPr bwMode="auto">
            <a:xfrm flipH="1">
              <a:off x="7721846"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80" name="Freeform 32">
              <a:extLst>
                <a:ext uri="{FF2B5EF4-FFF2-40B4-BE49-F238E27FC236}">
                  <a16:creationId xmlns:a16="http://schemas.microsoft.com/office/drawing/2014/main" id="{CA4C268C-040A-4B92-9F06-7B6F04F80E20}"/>
                </a:ext>
              </a:extLst>
            </p:cNvPr>
            <p:cNvSpPr>
              <a:spLocks/>
            </p:cNvSpPr>
            <p:nvPr userDrawn="1"/>
          </p:nvSpPr>
          <p:spPr bwMode="auto">
            <a:xfrm flipH="1">
              <a:off x="7395705"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81" name="Freeform 29">
              <a:extLst>
                <a:ext uri="{FF2B5EF4-FFF2-40B4-BE49-F238E27FC236}">
                  <a16:creationId xmlns:a16="http://schemas.microsoft.com/office/drawing/2014/main" id="{D41CB1AE-D554-4C7B-BAA6-13B3210D0003}"/>
                </a:ext>
              </a:extLst>
            </p:cNvPr>
            <p:cNvSpPr>
              <a:spLocks/>
            </p:cNvSpPr>
            <p:nvPr userDrawn="1"/>
          </p:nvSpPr>
          <p:spPr bwMode="auto">
            <a:xfrm flipH="1">
              <a:off x="6959982"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82" name="Freeform 30">
              <a:extLst>
                <a:ext uri="{FF2B5EF4-FFF2-40B4-BE49-F238E27FC236}">
                  <a16:creationId xmlns:a16="http://schemas.microsoft.com/office/drawing/2014/main" id="{F6898040-2126-413F-8CB2-5871EAAACDC5}"/>
                </a:ext>
              </a:extLst>
            </p:cNvPr>
            <p:cNvSpPr>
              <a:spLocks/>
            </p:cNvSpPr>
            <p:nvPr userDrawn="1"/>
          </p:nvSpPr>
          <p:spPr bwMode="auto">
            <a:xfrm flipH="1">
              <a:off x="6633842"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83" name="Freeform 31">
              <a:extLst>
                <a:ext uri="{FF2B5EF4-FFF2-40B4-BE49-F238E27FC236}">
                  <a16:creationId xmlns:a16="http://schemas.microsoft.com/office/drawing/2014/main" id="{68FB2FB5-0EDA-4FD6-87FA-3AA196365F11}"/>
                </a:ext>
              </a:extLst>
            </p:cNvPr>
            <p:cNvSpPr>
              <a:spLocks/>
            </p:cNvSpPr>
            <p:nvPr userDrawn="1"/>
          </p:nvSpPr>
          <p:spPr bwMode="auto">
            <a:xfrm flipH="1">
              <a:off x="7067077"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84" name="Freeform 32">
              <a:extLst>
                <a:ext uri="{FF2B5EF4-FFF2-40B4-BE49-F238E27FC236}">
                  <a16:creationId xmlns:a16="http://schemas.microsoft.com/office/drawing/2014/main" id="{33B71BB0-F02E-4F4F-BACA-ADC766453CEB}"/>
                </a:ext>
              </a:extLst>
            </p:cNvPr>
            <p:cNvSpPr>
              <a:spLocks/>
            </p:cNvSpPr>
            <p:nvPr userDrawn="1"/>
          </p:nvSpPr>
          <p:spPr bwMode="auto">
            <a:xfrm flipH="1">
              <a:off x="6740936"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85" name="Freeform 29">
              <a:extLst>
                <a:ext uri="{FF2B5EF4-FFF2-40B4-BE49-F238E27FC236}">
                  <a16:creationId xmlns:a16="http://schemas.microsoft.com/office/drawing/2014/main" id="{32768455-96D0-41F8-8803-C6D6546306FA}"/>
                </a:ext>
              </a:extLst>
            </p:cNvPr>
            <p:cNvSpPr>
              <a:spLocks/>
            </p:cNvSpPr>
            <p:nvPr userDrawn="1"/>
          </p:nvSpPr>
          <p:spPr bwMode="auto">
            <a:xfrm flipH="1">
              <a:off x="630521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86" name="Freeform 30">
              <a:extLst>
                <a:ext uri="{FF2B5EF4-FFF2-40B4-BE49-F238E27FC236}">
                  <a16:creationId xmlns:a16="http://schemas.microsoft.com/office/drawing/2014/main" id="{4FF83843-8FBE-404B-A652-F25A1070AABF}"/>
                </a:ext>
              </a:extLst>
            </p:cNvPr>
            <p:cNvSpPr>
              <a:spLocks/>
            </p:cNvSpPr>
            <p:nvPr userDrawn="1"/>
          </p:nvSpPr>
          <p:spPr bwMode="auto">
            <a:xfrm flipH="1">
              <a:off x="5979072"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87" name="Freeform 31">
              <a:extLst>
                <a:ext uri="{FF2B5EF4-FFF2-40B4-BE49-F238E27FC236}">
                  <a16:creationId xmlns:a16="http://schemas.microsoft.com/office/drawing/2014/main" id="{531C27FF-0CAA-4E88-877A-69411ED9AA2A}"/>
                </a:ext>
              </a:extLst>
            </p:cNvPr>
            <p:cNvSpPr>
              <a:spLocks/>
            </p:cNvSpPr>
            <p:nvPr userDrawn="1"/>
          </p:nvSpPr>
          <p:spPr bwMode="auto">
            <a:xfrm flipH="1">
              <a:off x="6412308"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88" name="Freeform 32">
              <a:extLst>
                <a:ext uri="{FF2B5EF4-FFF2-40B4-BE49-F238E27FC236}">
                  <a16:creationId xmlns:a16="http://schemas.microsoft.com/office/drawing/2014/main" id="{1E576583-92EB-4BC7-9333-5B753D92651B}"/>
                </a:ext>
              </a:extLst>
            </p:cNvPr>
            <p:cNvSpPr>
              <a:spLocks/>
            </p:cNvSpPr>
            <p:nvPr userDrawn="1"/>
          </p:nvSpPr>
          <p:spPr bwMode="auto">
            <a:xfrm flipH="1">
              <a:off x="6086167"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89" name="Freeform 587">
              <a:extLst>
                <a:ext uri="{FF2B5EF4-FFF2-40B4-BE49-F238E27FC236}">
                  <a16:creationId xmlns:a16="http://schemas.microsoft.com/office/drawing/2014/main" id="{3B8B7108-49D5-47B3-8EAE-1F51F2E5D579}"/>
                </a:ext>
              </a:extLst>
            </p:cNvPr>
            <p:cNvSpPr>
              <a:spLocks/>
            </p:cNvSpPr>
            <p:nvPr userDrawn="1"/>
          </p:nvSpPr>
          <p:spPr bwMode="auto">
            <a:xfrm flipH="1">
              <a:off x="565044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90" name="Freeform 588">
              <a:extLst>
                <a:ext uri="{FF2B5EF4-FFF2-40B4-BE49-F238E27FC236}">
                  <a16:creationId xmlns:a16="http://schemas.microsoft.com/office/drawing/2014/main" id="{E8CB911C-EC4D-4F84-9348-FBEEF28EAC77}"/>
                </a:ext>
              </a:extLst>
            </p:cNvPr>
            <p:cNvSpPr>
              <a:spLocks/>
            </p:cNvSpPr>
            <p:nvPr userDrawn="1"/>
          </p:nvSpPr>
          <p:spPr bwMode="auto">
            <a:xfrm flipH="1">
              <a:off x="532430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91" name="Freeform 589">
              <a:extLst>
                <a:ext uri="{FF2B5EF4-FFF2-40B4-BE49-F238E27FC236}">
                  <a16:creationId xmlns:a16="http://schemas.microsoft.com/office/drawing/2014/main" id="{DAC7E04B-02A9-4EAB-A744-97A7C5400B6D}"/>
                </a:ext>
              </a:extLst>
            </p:cNvPr>
            <p:cNvSpPr>
              <a:spLocks/>
            </p:cNvSpPr>
            <p:nvPr userDrawn="1"/>
          </p:nvSpPr>
          <p:spPr bwMode="auto">
            <a:xfrm flipH="1">
              <a:off x="5757539"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92" name="Freeform 590">
              <a:extLst>
                <a:ext uri="{FF2B5EF4-FFF2-40B4-BE49-F238E27FC236}">
                  <a16:creationId xmlns:a16="http://schemas.microsoft.com/office/drawing/2014/main" id="{F4F7B3CD-E8CF-4328-B22B-D4F9CD3401B2}"/>
                </a:ext>
              </a:extLst>
            </p:cNvPr>
            <p:cNvSpPr>
              <a:spLocks/>
            </p:cNvSpPr>
            <p:nvPr userDrawn="1"/>
          </p:nvSpPr>
          <p:spPr bwMode="auto">
            <a:xfrm flipH="1">
              <a:off x="5431399"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93" name="Freeform 29">
              <a:extLst>
                <a:ext uri="{FF2B5EF4-FFF2-40B4-BE49-F238E27FC236}">
                  <a16:creationId xmlns:a16="http://schemas.microsoft.com/office/drawing/2014/main" id="{31AEE46C-2A33-47B4-A20C-9123C9EDC725}"/>
                </a:ext>
              </a:extLst>
            </p:cNvPr>
            <p:cNvSpPr>
              <a:spLocks/>
            </p:cNvSpPr>
            <p:nvPr userDrawn="1"/>
          </p:nvSpPr>
          <p:spPr bwMode="auto">
            <a:xfrm flipH="1">
              <a:off x="499567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794" name="Freeform 31">
              <a:extLst>
                <a:ext uri="{FF2B5EF4-FFF2-40B4-BE49-F238E27FC236}">
                  <a16:creationId xmlns:a16="http://schemas.microsoft.com/office/drawing/2014/main" id="{12871CD8-2DB0-49E2-A2FE-9D885A4DA3E8}"/>
                </a:ext>
              </a:extLst>
            </p:cNvPr>
            <p:cNvSpPr>
              <a:spLocks/>
            </p:cNvSpPr>
            <p:nvPr userDrawn="1"/>
          </p:nvSpPr>
          <p:spPr bwMode="auto">
            <a:xfrm flipH="1">
              <a:off x="5102769"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33" name="Freeform 29">
              <a:extLst>
                <a:ext uri="{FF2B5EF4-FFF2-40B4-BE49-F238E27FC236}">
                  <a16:creationId xmlns:a16="http://schemas.microsoft.com/office/drawing/2014/main" id="{95817B6D-040B-4DDD-9348-0534339788BC}"/>
                </a:ext>
              </a:extLst>
            </p:cNvPr>
            <p:cNvSpPr>
              <a:spLocks/>
            </p:cNvSpPr>
            <p:nvPr userDrawn="1"/>
          </p:nvSpPr>
          <p:spPr bwMode="auto">
            <a:xfrm flipH="1">
              <a:off x="466704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34" name="Freeform 30">
              <a:extLst>
                <a:ext uri="{FF2B5EF4-FFF2-40B4-BE49-F238E27FC236}">
                  <a16:creationId xmlns:a16="http://schemas.microsoft.com/office/drawing/2014/main" id="{C3DF66BE-EE07-49C6-AF25-C78FA2E42ED4}"/>
                </a:ext>
              </a:extLst>
            </p:cNvPr>
            <p:cNvSpPr>
              <a:spLocks/>
            </p:cNvSpPr>
            <p:nvPr userDrawn="1"/>
          </p:nvSpPr>
          <p:spPr bwMode="auto">
            <a:xfrm flipH="1">
              <a:off x="4340907"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35" name="Freeform 31">
              <a:extLst>
                <a:ext uri="{FF2B5EF4-FFF2-40B4-BE49-F238E27FC236}">
                  <a16:creationId xmlns:a16="http://schemas.microsoft.com/office/drawing/2014/main" id="{CE05D7B4-2578-4FE8-972C-2D24B34ABFD9}"/>
                </a:ext>
              </a:extLst>
            </p:cNvPr>
            <p:cNvSpPr>
              <a:spLocks/>
            </p:cNvSpPr>
            <p:nvPr userDrawn="1"/>
          </p:nvSpPr>
          <p:spPr bwMode="auto">
            <a:xfrm flipH="1">
              <a:off x="4774142"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36" name="Freeform 32">
              <a:extLst>
                <a:ext uri="{FF2B5EF4-FFF2-40B4-BE49-F238E27FC236}">
                  <a16:creationId xmlns:a16="http://schemas.microsoft.com/office/drawing/2014/main" id="{FC8D02A6-BD82-4503-9DDE-6669955756CD}"/>
                </a:ext>
              </a:extLst>
            </p:cNvPr>
            <p:cNvSpPr>
              <a:spLocks/>
            </p:cNvSpPr>
            <p:nvPr userDrawn="1"/>
          </p:nvSpPr>
          <p:spPr bwMode="auto">
            <a:xfrm flipH="1">
              <a:off x="4448001"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37" name="Freeform 29">
              <a:extLst>
                <a:ext uri="{FF2B5EF4-FFF2-40B4-BE49-F238E27FC236}">
                  <a16:creationId xmlns:a16="http://schemas.microsoft.com/office/drawing/2014/main" id="{854A1D4B-FA43-47CA-AC85-FB20F2E3014D}"/>
                </a:ext>
              </a:extLst>
            </p:cNvPr>
            <p:cNvSpPr>
              <a:spLocks/>
            </p:cNvSpPr>
            <p:nvPr userDrawn="1"/>
          </p:nvSpPr>
          <p:spPr bwMode="auto">
            <a:xfrm flipH="1">
              <a:off x="401227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38" name="Freeform 30">
              <a:extLst>
                <a:ext uri="{FF2B5EF4-FFF2-40B4-BE49-F238E27FC236}">
                  <a16:creationId xmlns:a16="http://schemas.microsoft.com/office/drawing/2014/main" id="{5AF95BA3-0AEC-412B-99BC-DB00E036A80B}"/>
                </a:ext>
              </a:extLst>
            </p:cNvPr>
            <p:cNvSpPr>
              <a:spLocks/>
            </p:cNvSpPr>
            <p:nvPr userDrawn="1"/>
          </p:nvSpPr>
          <p:spPr bwMode="auto">
            <a:xfrm flipH="1">
              <a:off x="368613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39" name="Freeform 31">
              <a:extLst>
                <a:ext uri="{FF2B5EF4-FFF2-40B4-BE49-F238E27FC236}">
                  <a16:creationId xmlns:a16="http://schemas.microsoft.com/office/drawing/2014/main" id="{D264550B-484F-481F-9EF3-C1E8E944DAE6}"/>
                </a:ext>
              </a:extLst>
            </p:cNvPr>
            <p:cNvSpPr>
              <a:spLocks/>
            </p:cNvSpPr>
            <p:nvPr userDrawn="1"/>
          </p:nvSpPr>
          <p:spPr bwMode="auto">
            <a:xfrm flipH="1">
              <a:off x="4119373"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40" name="Freeform 32">
              <a:extLst>
                <a:ext uri="{FF2B5EF4-FFF2-40B4-BE49-F238E27FC236}">
                  <a16:creationId xmlns:a16="http://schemas.microsoft.com/office/drawing/2014/main" id="{38129DBE-8B39-4887-89F3-640517448704}"/>
                </a:ext>
              </a:extLst>
            </p:cNvPr>
            <p:cNvSpPr>
              <a:spLocks/>
            </p:cNvSpPr>
            <p:nvPr userDrawn="1"/>
          </p:nvSpPr>
          <p:spPr bwMode="auto">
            <a:xfrm flipH="1">
              <a:off x="3793231"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41" name="Freeform 29">
              <a:extLst>
                <a:ext uri="{FF2B5EF4-FFF2-40B4-BE49-F238E27FC236}">
                  <a16:creationId xmlns:a16="http://schemas.microsoft.com/office/drawing/2014/main" id="{831A8309-6A73-45C2-B087-1CCCC1283E94}"/>
                </a:ext>
              </a:extLst>
            </p:cNvPr>
            <p:cNvSpPr>
              <a:spLocks/>
            </p:cNvSpPr>
            <p:nvPr userDrawn="1"/>
          </p:nvSpPr>
          <p:spPr bwMode="auto">
            <a:xfrm flipH="1">
              <a:off x="335751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42" name="Freeform 30">
              <a:extLst>
                <a:ext uri="{FF2B5EF4-FFF2-40B4-BE49-F238E27FC236}">
                  <a16:creationId xmlns:a16="http://schemas.microsoft.com/office/drawing/2014/main" id="{C98AD516-251A-4C67-BB65-9BBFC73ADD4C}"/>
                </a:ext>
              </a:extLst>
            </p:cNvPr>
            <p:cNvSpPr>
              <a:spLocks/>
            </p:cNvSpPr>
            <p:nvPr userDrawn="1"/>
          </p:nvSpPr>
          <p:spPr bwMode="auto">
            <a:xfrm flipH="1">
              <a:off x="3031369"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43" name="Freeform 31">
              <a:extLst>
                <a:ext uri="{FF2B5EF4-FFF2-40B4-BE49-F238E27FC236}">
                  <a16:creationId xmlns:a16="http://schemas.microsoft.com/office/drawing/2014/main" id="{2334F0F6-77D7-4855-B129-F231B2969D53}"/>
                </a:ext>
              </a:extLst>
            </p:cNvPr>
            <p:cNvSpPr>
              <a:spLocks/>
            </p:cNvSpPr>
            <p:nvPr userDrawn="1"/>
          </p:nvSpPr>
          <p:spPr bwMode="auto">
            <a:xfrm flipH="1">
              <a:off x="3464604"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44" name="Freeform 32">
              <a:extLst>
                <a:ext uri="{FF2B5EF4-FFF2-40B4-BE49-F238E27FC236}">
                  <a16:creationId xmlns:a16="http://schemas.microsoft.com/office/drawing/2014/main" id="{8620528F-4DAB-4557-950E-B549476181C6}"/>
                </a:ext>
              </a:extLst>
            </p:cNvPr>
            <p:cNvSpPr>
              <a:spLocks/>
            </p:cNvSpPr>
            <p:nvPr userDrawn="1"/>
          </p:nvSpPr>
          <p:spPr bwMode="auto">
            <a:xfrm flipH="1">
              <a:off x="3138464"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45" name="Freeform 29">
              <a:extLst>
                <a:ext uri="{FF2B5EF4-FFF2-40B4-BE49-F238E27FC236}">
                  <a16:creationId xmlns:a16="http://schemas.microsoft.com/office/drawing/2014/main" id="{657793A8-CF03-471A-AB50-1D186E625C68}"/>
                </a:ext>
              </a:extLst>
            </p:cNvPr>
            <p:cNvSpPr>
              <a:spLocks/>
            </p:cNvSpPr>
            <p:nvPr userDrawn="1"/>
          </p:nvSpPr>
          <p:spPr bwMode="auto">
            <a:xfrm flipH="1">
              <a:off x="270274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46" name="Freeform 30">
              <a:extLst>
                <a:ext uri="{FF2B5EF4-FFF2-40B4-BE49-F238E27FC236}">
                  <a16:creationId xmlns:a16="http://schemas.microsoft.com/office/drawing/2014/main" id="{6418A16B-9A9F-458C-8DBE-E70FDFCC32B9}"/>
                </a:ext>
              </a:extLst>
            </p:cNvPr>
            <p:cNvSpPr>
              <a:spLocks/>
            </p:cNvSpPr>
            <p:nvPr userDrawn="1"/>
          </p:nvSpPr>
          <p:spPr bwMode="auto">
            <a:xfrm flipH="1">
              <a:off x="2376599"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47" name="Freeform 31">
              <a:extLst>
                <a:ext uri="{FF2B5EF4-FFF2-40B4-BE49-F238E27FC236}">
                  <a16:creationId xmlns:a16="http://schemas.microsoft.com/office/drawing/2014/main" id="{47E19927-3850-43A4-8E30-2BA40B757AF1}"/>
                </a:ext>
              </a:extLst>
            </p:cNvPr>
            <p:cNvSpPr>
              <a:spLocks/>
            </p:cNvSpPr>
            <p:nvPr userDrawn="1"/>
          </p:nvSpPr>
          <p:spPr bwMode="auto">
            <a:xfrm flipH="1">
              <a:off x="2809836"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48" name="Freeform 32">
              <a:extLst>
                <a:ext uri="{FF2B5EF4-FFF2-40B4-BE49-F238E27FC236}">
                  <a16:creationId xmlns:a16="http://schemas.microsoft.com/office/drawing/2014/main" id="{EB5686E5-0C6D-4EBD-9161-C598BFF573C7}"/>
                </a:ext>
              </a:extLst>
            </p:cNvPr>
            <p:cNvSpPr>
              <a:spLocks/>
            </p:cNvSpPr>
            <p:nvPr userDrawn="1"/>
          </p:nvSpPr>
          <p:spPr bwMode="auto">
            <a:xfrm flipH="1">
              <a:off x="2483694"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49" name="Freeform 447">
              <a:extLst>
                <a:ext uri="{FF2B5EF4-FFF2-40B4-BE49-F238E27FC236}">
                  <a16:creationId xmlns:a16="http://schemas.microsoft.com/office/drawing/2014/main" id="{7644655A-D839-4908-9EFA-3A72DBA442DF}"/>
                </a:ext>
              </a:extLst>
            </p:cNvPr>
            <p:cNvSpPr>
              <a:spLocks/>
            </p:cNvSpPr>
            <p:nvPr userDrawn="1"/>
          </p:nvSpPr>
          <p:spPr bwMode="auto">
            <a:xfrm flipH="1">
              <a:off x="2047972"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50" name="Freeform 448">
              <a:extLst>
                <a:ext uri="{FF2B5EF4-FFF2-40B4-BE49-F238E27FC236}">
                  <a16:creationId xmlns:a16="http://schemas.microsoft.com/office/drawing/2014/main" id="{47F5CED3-FA95-4B65-9936-433082510EED}"/>
                </a:ext>
              </a:extLst>
            </p:cNvPr>
            <p:cNvSpPr>
              <a:spLocks/>
            </p:cNvSpPr>
            <p:nvPr userDrawn="1"/>
          </p:nvSpPr>
          <p:spPr bwMode="auto">
            <a:xfrm flipH="1">
              <a:off x="172183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51" name="Freeform 449">
              <a:extLst>
                <a:ext uri="{FF2B5EF4-FFF2-40B4-BE49-F238E27FC236}">
                  <a16:creationId xmlns:a16="http://schemas.microsoft.com/office/drawing/2014/main" id="{7B796CBC-3037-431F-919B-2874346EEC5E}"/>
                </a:ext>
              </a:extLst>
            </p:cNvPr>
            <p:cNvSpPr>
              <a:spLocks/>
            </p:cNvSpPr>
            <p:nvPr userDrawn="1"/>
          </p:nvSpPr>
          <p:spPr bwMode="auto">
            <a:xfrm flipH="1">
              <a:off x="2155066"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52" name="Freeform 450">
              <a:extLst>
                <a:ext uri="{FF2B5EF4-FFF2-40B4-BE49-F238E27FC236}">
                  <a16:creationId xmlns:a16="http://schemas.microsoft.com/office/drawing/2014/main" id="{2C963BF1-7C4A-420B-9C74-3936A9BFE648}"/>
                </a:ext>
              </a:extLst>
            </p:cNvPr>
            <p:cNvSpPr>
              <a:spLocks/>
            </p:cNvSpPr>
            <p:nvPr userDrawn="1"/>
          </p:nvSpPr>
          <p:spPr bwMode="auto">
            <a:xfrm flipH="1">
              <a:off x="1828926"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53" name="Freeform 29">
              <a:extLst>
                <a:ext uri="{FF2B5EF4-FFF2-40B4-BE49-F238E27FC236}">
                  <a16:creationId xmlns:a16="http://schemas.microsoft.com/office/drawing/2014/main" id="{39EB11D3-7A18-41EC-8721-580B169FD065}"/>
                </a:ext>
              </a:extLst>
            </p:cNvPr>
            <p:cNvSpPr>
              <a:spLocks/>
            </p:cNvSpPr>
            <p:nvPr userDrawn="1"/>
          </p:nvSpPr>
          <p:spPr bwMode="auto">
            <a:xfrm flipH="1">
              <a:off x="139320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54" name="Freeform 31">
              <a:extLst>
                <a:ext uri="{FF2B5EF4-FFF2-40B4-BE49-F238E27FC236}">
                  <a16:creationId xmlns:a16="http://schemas.microsoft.com/office/drawing/2014/main" id="{BE349951-DDC5-4036-9168-327ED01A7F69}"/>
                </a:ext>
              </a:extLst>
            </p:cNvPr>
            <p:cNvSpPr>
              <a:spLocks/>
            </p:cNvSpPr>
            <p:nvPr userDrawn="1"/>
          </p:nvSpPr>
          <p:spPr bwMode="auto">
            <a:xfrm flipH="1">
              <a:off x="1500297"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55" name="Freeform 29">
              <a:extLst>
                <a:ext uri="{FF2B5EF4-FFF2-40B4-BE49-F238E27FC236}">
                  <a16:creationId xmlns:a16="http://schemas.microsoft.com/office/drawing/2014/main" id="{439ECB52-59C5-4248-9E6D-F64D01290A98}"/>
                </a:ext>
              </a:extLst>
            </p:cNvPr>
            <p:cNvSpPr>
              <a:spLocks/>
            </p:cNvSpPr>
            <p:nvPr userDrawn="1"/>
          </p:nvSpPr>
          <p:spPr bwMode="auto">
            <a:xfrm flipH="1">
              <a:off x="106457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56" name="Freeform 30">
              <a:extLst>
                <a:ext uri="{FF2B5EF4-FFF2-40B4-BE49-F238E27FC236}">
                  <a16:creationId xmlns:a16="http://schemas.microsoft.com/office/drawing/2014/main" id="{A540F224-FE70-41BB-8ED2-8189D9CA351E}"/>
                </a:ext>
              </a:extLst>
            </p:cNvPr>
            <p:cNvSpPr>
              <a:spLocks/>
            </p:cNvSpPr>
            <p:nvPr userDrawn="1"/>
          </p:nvSpPr>
          <p:spPr bwMode="auto">
            <a:xfrm flipH="1">
              <a:off x="73843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57" name="Freeform 31">
              <a:extLst>
                <a:ext uri="{FF2B5EF4-FFF2-40B4-BE49-F238E27FC236}">
                  <a16:creationId xmlns:a16="http://schemas.microsoft.com/office/drawing/2014/main" id="{E88AAEF8-418E-4319-8550-98791E25C9AB}"/>
                </a:ext>
              </a:extLst>
            </p:cNvPr>
            <p:cNvSpPr>
              <a:spLocks/>
            </p:cNvSpPr>
            <p:nvPr userDrawn="1"/>
          </p:nvSpPr>
          <p:spPr bwMode="auto">
            <a:xfrm flipH="1">
              <a:off x="1171668"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58" name="Freeform 32">
              <a:extLst>
                <a:ext uri="{FF2B5EF4-FFF2-40B4-BE49-F238E27FC236}">
                  <a16:creationId xmlns:a16="http://schemas.microsoft.com/office/drawing/2014/main" id="{1B8F18B3-559C-4EC9-BF41-EC4925420FDB}"/>
                </a:ext>
              </a:extLst>
            </p:cNvPr>
            <p:cNvSpPr>
              <a:spLocks/>
            </p:cNvSpPr>
            <p:nvPr userDrawn="1"/>
          </p:nvSpPr>
          <p:spPr bwMode="auto">
            <a:xfrm flipH="1">
              <a:off x="845528"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59" name="Freeform 29">
              <a:extLst>
                <a:ext uri="{FF2B5EF4-FFF2-40B4-BE49-F238E27FC236}">
                  <a16:creationId xmlns:a16="http://schemas.microsoft.com/office/drawing/2014/main" id="{36A2FC45-5203-4AD9-885F-11219EE753E9}"/>
                </a:ext>
              </a:extLst>
            </p:cNvPr>
            <p:cNvSpPr>
              <a:spLocks/>
            </p:cNvSpPr>
            <p:nvPr userDrawn="1"/>
          </p:nvSpPr>
          <p:spPr bwMode="auto">
            <a:xfrm flipH="1">
              <a:off x="40980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60" name="Freeform 30">
              <a:extLst>
                <a:ext uri="{FF2B5EF4-FFF2-40B4-BE49-F238E27FC236}">
                  <a16:creationId xmlns:a16="http://schemas.microsoft.com/office/drawing/2014/main" id="{8D335CF5-B47A-4403-AD42-4C985E3BE401}"/>
                </a:ext>
              </a:extLst>
            </p:cNvPr>
            <p:cNvSpPr>
              <a:spLocks/>
            </p:cNvSpPr>
            <p:nvPr userDrawn="1"/>
          </p:nvSpPr>
          <p:spPr bwMode="auto">
            <a:xfrm flipH="1">
              <a:off x="83664"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61" name="Freeform 31">
              <a:extLst>
                <a:ext uri="{FF2B5EF4-FFF2-40B4-BE49-F238E27FC236}">
                  <a16:creationId xmlns:a16="http://schemas.microsoft.com/office/drawing/2014/main" id="{4076E064-BBD2-41BF-8D95-16A4623D64FB}"/>
                </a:ext>
              </a:extLst>
            </p:cNvPr>
            <p:cNvSpPr>
              <a:spLocks/>
            </p:cNvSpPr>
            <p:nvPr userDrawn="1"/>
          </p:nvSpPr>
          <p:spPr bwMode="auto">
            <a:xfrm flipH="1">
              <a:off x="516899"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62" name="Freeform 32">
              <a:extLst>
                <a:ext uri="{FF2B5EF4-FFF2-40B4-BE49-F238E27FC236}">
                  <a16:creationId xmlns:a16="http://schemas.microsoft.com/office/drawing/2014/main" id="{C63CB843-A8CC-401A-91B0-7241179120DB}"/>
                </a:ext>
              </a:extLst>
            </p:cNvPr>
            <p:cNvSpPr>
              <a:spLocks/>
            </p:cNvSpPr>
            <p:nvPr userDrawn="1"/>
          </p:nvSpPr>
          <p:spPr bwMode="auto">
            <a:xfrm flipH="1">
              <a:off x="190758"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918"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Tree>
    <p:extLst>
      <p:ext uri="{BB962C8B-B14F-4D97-AF65-F5344CB8AC3E}">
        <p14:creationId xmlns:p14="http://schemas.microsoft.com/office/powerpoint/2010/main" val="340346811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2"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9393899" y="3050515"/>
            <a:ext cx="6995160" cy="894134"/>
          </a:xfrm>
          <a:prstGeom prst="rect">
            <a:avLst/>
          </a:prstGeom>
        </p:spPr>
      </p:pic>
    </p:spTree>
    <p:extLst>
      <p:ext uri="{BB962C8B-B14F-4D97-AF65-F5344CB8AC3E}">
        <p14:creationId xmlns:p14="http://schemas.microsoft.com/office/powerpoint/2010/main" val="3041255165"/>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3" r:id="rId3"/>
    <p:sldLayoutId id="2147485031" r:id="rId4"/>
    <p:sldLayoutId id="2147485021" r:id="rId5"/>
    <p:sldLayoutId id="2147485022" r:id="rId6"/>
    <p:sldLayoutId id="2147485032" r:id="rId7"/>
    <p:sldLayoutId id="2147485025" r:id="rId8"/>
    <p:sldLayoutId id="2147485026" r:id="rId9"/>
    <p:sldLayoutId id="2147485027" r:id="rId10"/>
    <p:sldLayoutId id="2147485053" r:id="rId11"/>
    <p:sldLayoutId id="2147485054" r:id="rId12"/>
  </p:sldLayoutIdLst>
  <p:transition>
    <p:fade/>
  </p:transition>
  <p:txStyles>
    <p:titleStyle>
      <a:lvl1pPr algn="l" defTabSz="932384" rtl="0" eaLnBrk="1" latinLnBrk="0" hangingPunct="1">
        <a:lnSpc>
          <a:spcPct val="90000"/>
        </a:lnSpc>
        <a:spcBef>
          <a:spcPct val="0"/>
        </a:spcBef>
        <a:buNone/>
        <a:defRPr lang="en-US" sz="4798"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768" marR="0" indent="-342768" algn="l" defTabSz="932384" rtl="0" eaLnBrk="1" fontAlgn="auto" latinLnBrk="0" hangingPunct="1">
        <a:lnSpc>
          <a:spcPct val="90000"/>
        </a:lnSpc>
        <a:spcBef>
          <a:spcPct val="20000"/>
        </a:spcBef>
        <a:spcAft>
          <a:spcPts val="0"/>
        </a:spcAft>
        <a:buClr>
          <a:schemeClr val="tx2"/>
        </a:buClr>
        <a:buSzPct val="90000"/>
        <a:buFont typeface="Arial" pitchFamily="34" charset="0"/>
        <a:buChar char="•"/>
        <a:tabLst/>
        <a:defRPr sz="3798"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583975" marR="0" indent="-241206" algn="l" defTabSz="932384" rtl="0" eaLnBrk="1" fontAlgn="auto" latinLnBrk="0" hangingPunct="1">
        <a:lnSpc>
          <a:spcPct val="90000"/>
        </a:lnSpc>
        <a:spcBef>
          <a:spcPct val="20000"/>
        </a:spcBef>
        <a:spcAft>
          <a:spcPts val="0"/>
        </a:spcAft>
        <a:buClr>
          <a:schemeClr val="tx2"/>
        </a:buClr>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2pPr>
      <a:lvl3pPr marL="799792" marR="0" indent="-228513" algn="l" defTabSz="932384" rtl="0" eaLnBrk="1" fontAlgn="auto" latinLnBrk="0" hangingPunct="1">
        <a:lnSpc>
          <a:spcPct val="90000"/>
        </a:lnSpc>
        <a:spcBef>
          <a:spcPct val="20000"/>
        </a:spcBef>
        <a:spcAft>
          <a:spcPts val="0"/>
        </a:spcAft>
        <a:buClr>
          <a:schemeClr val="tx2"/>
        </a:buClr>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3pPr>
      <a:lvl4pPr marL="1028305" marR="0" indent="-228513" algn="l" defTabSz="932384" rtl="0" eaLnBrk="1" fontAlgn="auto" latinLnBrk="0" hangingPunct="1">
        <a:lnSpc>
          <a:spcPct val="90000"/>
        </a:lnSpc>
        <a:spcBef>
          <a:spcPct val="20000"/>
        </a:spcBef>
        <a:spcAft>
          <a:spcPts val="0"/>
        </a:spcAft>
        <a:buClr>
          <a:schemeClr val="tx2"/>
        </a:buClr>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4pPr>
      <a:lvl5pPr marL="1256817" marR="0" indent="-228513" algn="l" defTabSz="932384" rtl="0" eaLnBrk="1" fontAlgn="auto" latinLnBrk="0" hangingPunct="1">
        <a:lnSpc>
          <a:spcPct val="90000"/>
        </a:lnSpc>
        <a:spcBef>
          <a:spcPct val="20000"/>
        </a:spcBef>
        <a:spcAft>
          <a:spcPts val="0"/>
        </a:spcAft>
        <a:buClr>
          <a:schemeClr val="tx2"/>
        </a:buClr>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5pPr>
      <a:lvl6pPr marL="2564055"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1"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6"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7" algn="l" defTabSz="9323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p:cNvGrpSpPr/>
          <p:nvPr userDrawn="1"/>
        </p:nvGrpSpPr>
        <p:grpSpPr>
          <a:xfrm>
            <a:off x="12530667" y="35278"/>
            <a:ext cx="316089" cy="6923971"/>
            <a:chOff x="12519377" y="-15171"/>
            <a:chExt cx="349955" cy="5130095"/>
          </a:xfrm>
        </p:grpSpPr>
        <p:sp>
          <p:nvSpPr>
            <p:cNvPr id="3" name="Rectangle 2"/>
            <p:cNvSpPr/>
            <p:nvPr userDrawn="1"/>
          </p:nvSpPr>
          <p:spPr bwMode="auto">
            <a:xfrm>
              <a:off x="12519377" y="-15171"/>
              <a:ext cx="349955" cy="620889"/>
            </a:xfrm>
            <a:prstGeom prst="rect">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userDrawn="1"/>
          </p:nvSpPr>
          <p:spPr bwMode="auto">
            <a:xfrm>
              <a:off x="12519377" y="629001"/>
              <a:ext cx="349955" cy="62088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userDrawn="1"/>
          </p:nvSpPr>
          <p:spPr bwMode="auto">
            <a:xfrm>
              <a:off x="12519377" y="1273173"/>
              <a:ext cx="349955" cy="62088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auto">
            <a:xfrm>
              <a:off x="12519377" y="1917345"/>
              <a:ext cx="349955" cy="62088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12519377" y="2561517"/>
              <a:ext cx="349955" cy="620889"/>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userDrawn="1"/>
          </p:nvSpPr>
          <p:spPr bwMode="auto">
            <a:xfrm>
              <a:off x="12519377" y="3205689"/>
              <a:ext cx="349955" cy="620889"/>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userDrawn="1"/>
          </p:nvSpPr>
          <p:spPr bwMode="auto">
            <a:xfrm>
              <a:off x="12519377" y="3849861"/>
              <a:ext cx="349955" cy="620889"/>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userDrawn="1"/>
          </p:nvSpPr>
          <p:spPr bwMode="auto">
            <a:xfrm>
              <a:off x="12519377" y="4494035"/>
              <a:ext cx="349955" cy="620889"/>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
        <p:nvSpPr>
          <p:cNvPr id="14" name="Slide Number Placeholder 12"/>
          <p:cNvSpPr>
            <a:spLocks noGrp="1"/>
          </p:cNvSpPr>
          <p:nvPr>
            <p:ph type="sldNum" sz="quarter" idx="4"/>
          </p:nvPr>
        </p:nvSpPr>
        <p:spPr>
          <a:xfrm>
            <a:off x="9364663" y="6372903"/>
            <a:ext cx="2797175" cy="371475"/>
          </a:xfrm>
          <a:prstGeom prst="rect">
            <a:avLst/>
          </a:prstGeom>
        </p:spPr>
        <p:txBody>
          <a:bodyPr vert="horz" lIns="91440" tIns="45720" rIns="146304" bIns="45720" rtlCol="0" anchor="ctr"/>
          <a:lstStyle>
            <a:lvl1pPr marL="0" algn="r" defTabSz="932563" rtl="0" eaLnBrk="1" latinLnBrk="0" hangingPunct="1">
              <a:lnSpc>
                <a:spcPct val="90000"/>
              </a:lnSpc>
              <a:spcAft>
                <a:spcPts val="600"/>
              </a:spcAft>
              <a:defRPr lang="en-US" sz="2000" kern="1200" smtClean="0">
                <a:gradFill>
                  <a:gsLst>
                    <a:gs pos="2917">
                      <a:srgbClr val="D7D7D7"/>
                    </a:gs>
                    <a:gs pos="100000">
                      <a:srgbClr val="D7D7D7"/>
                    </a:gs>
                  </a:gsLst>
                  <a:lin ang="5400000" scaled="0"/>
                </a:gradFill>
                <a:latin typeface="Segoe UI Light" panose="020B0502040204020203" pitchFamily="34" charset="0"/>
                <a:ea typeface="+mn-ea"/>
                <a:cs typeface="Segoe UI Light" panose="020B0502040204020203" pitchFamily="34" charset="0"/>
              </a:defRPr>
            </a:lvl1pPr>
          </a:lstStyle>
          <a:p>
            <a:fld id="{461BA605-C888-4326-8417-118ADDBFD3D5}" type="slidenum">
              <a:rPr lang="en-US" smtClean="0"/>
              <a:pPr/>
              <a:t>‹#›</a:t>
            </a:fld>
            <a:endParaRPr lang="en-US"/>
          </a:p>
        </p:txBody>
      </p:sp>
    </p:spTree>
    <p:extLst>
      <p:ext uri="{BB962C8B-B14F-4D97-AF65-F5344CB8AC3E}">
        <p14:creationId xmlns:p14="http://schemas.microsoft.com/office/powerpoint/2010/main" val="427892540"/>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 id="2147485045" r:id="rId12"/>
    <p:sldLayoutId id="2147485046" r:id="rId13"/>
    <p:sldLayoutId id="2147485047" r:id="rId14"/>
    <p:sldLayoutId id="2147485048" r:id="rId15"/>
    <p:sldLayoutId id="2147485049" r:id="rId16"/>
    <p:sldLayoutId id="2147485050" r:id="rId17"/>
    <p:sldLayoutId id="2147485051" r:id="rId18"/>
    <p:sldLayoutId id="2147485055" r:id="rId19"/>
  </p:sldLayoutIdLst>
  <p:transition>
    <p:fade/>
  </p:transition>
  <p:hf hdr="0" ftr="0" dt="0"/>
  <p:txStyles>
    <p:titleStyle>
      <a:lvl1pPr algn="l" defTabSz="932563" rtl="0" eaLnBrk="1" latinLnBrk="0" hangingPunct="1">
        <a:lnSpc>
          <a:spcPct val="90000"/>
        </a:lnSpc>
        <a:spcBef>
          <a:spcPct val="0"/>
        </a:spcBef>
        <a:buNone/>
        <a:defRPr lang="en-US" sz="4799" b="0" kern="1200" cap="none" spc="-102" baseline="0" dirty="0" smtClean="0">
          <a:ln w="3175">
            <a:noFill/>
          </a:ln>
          <a:solidFill>
            <a:srgbClr val="3F3F3F"/>
          </a:solidFill>
          <a:effectLst/>
          <a:latin typeface="+mj-lt"/>
          <a:ea typeface="+mn-ea"/>
          <a:cs typeface="Segoe UI Semibold" panose="020B0702040204020203" pitchFamily="34" charset="0"/>
        </a:defRPr>
      </a:lvl1pPr>
    </p:titleStyle>
    <p:bodyStyle>
      <a:lvl1pPr marL="0" marR="0" indent="0" algn="l" defTabSz="932563" rtl="0" eaLnBrk="1" fontAlgn="auto" latinLnBrk="0" hangingPunct="1">
        <a:lnSpc>
          <a:spcPct val="90000"/>
        </a:lnSpc>
        <a:spcBef>
          <a:spcPct val="20000"/>
        </a:spcBef>
        <a:spcAft>
          <a:spcPts val="0"/>
        </a:spcAft>
        <a:buClrTx/>
        <a:buSzPct val="90000"/>
        <a:buFont typeface="Arial" pitchFamily="34" charset="0"/>
        <a:buNone/>
        <a:tabLst/>
        <a:defRPr sz="3999" kern="1200" spc="0" baseline="0">
          <a:gradFill>
            <a:gsLst>
              <a:gs pos="1250">
                <a:schemeClr val="tx2"/>
              </a:gs>
              <a:gs pos="100000">
                <a:schemeClr val="tx1"/>
              </a:gs>
            </a:gsLst>
            <a:lin ang="5400000" scaled="0"/>
          </a:gradFill>
          <a:latin typeface="Segoe UI Light" panose="020B0502040204020203" pitchFamily="34" charset="0"/>
          <a:ea typeface="+mn-ea"/>
          <a:cs typeface="Segoe UI Light" panose="020B0502040204020203" pitchFamily="34" charset="0"/>
        </a:defRPr>
      </a:lvl1pPr>
      <a:lvl2pPr marL="342834" marR="0" indent="0" algn="l" defTabSz="932563"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1250">
                <a:schemeClr val="tx2"/>
              </a:gs>
              <a:gs pos="100000">
                <a:schemeClr val="tx1"/>
              </a:gs>
            </a:gsLst>
            <a:lin ang="5400000" scaled="0"/>
          </a:gradFill>
          <a:latin typeface="Segoe UI Semilight" panose="020B0402040204020203" pitchFamily="34" charset="0"/>
          <a:ea typeface="+mn-ea"/>
          <a:cs typeface="Segoe UI Semilight" panose="020B0402040204020203" pitchFamily="34" charset="0"/>
        </a:defRPr>
      </a:lvl2pPr>
      <a:lvl3pPr marL="571390" marR="0" indent="0" algn="l" defTabSz="932563"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2"/>
              </a:gs>
              <a:gs pos="100000">
                <a:schemeClr val="tx1"/>
              </a:gs>
            </a:gsLst>
            <a:lin ang="5400000" scaled="0"/>
          </a:gradFill>
          <a:latin typeface="Segoe UI Semilight" panose="020B0402040204020203" pitchFamily="34" charset="0"/>
          <a:ea typeface="+mn-ea"/>
          <a:cs typeface="Segoe UI Semilight" panose="020B0402040204020203" pitchFamily="34" charset="0"/>
        </a:defRPr>
      </a:lvl3pPr>
      <a:lvl4pPr marL="799946" marR="0" indent="0" algn="l" defTabSz="932563"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2"/>
              </a:gs>
              <a:gs pos="100000">
                <a:schemeClr val="tx1"/>
              </a:gs>
            </a:gsLst>
            <a:lin ang="5400000" scaled="0"/>
          </a:gradFill>
          <a:latin typeface="Segoe UI Semilight" panose="020B0402040204020203" pitchFamily="34" charset="0"/>
          <a:ea typeface="+mn-ea"/>
          <a:cs typeface="Segoe UI Semilight" panose="020B0402040204020203" pitchFamily="34" charset="0"/>
        </a:defRPr>
      </a:lvl4pPr>
      <a:lvl5pPr marL="1028503" marR="0" indent="0" algn="l" defTabSz="932563"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2"/>
              </a:gs>
              <a:gs pos="100000">
                <a:schemeClr val="tx1"/>
              </a:gs>
            </a:gsLst>
            <a:lin ang="5400000" scaled="0"/>
          </a:gradFill>
          <a:latin typeface="Segoe UI Semilight" panose="020B0402040204020203" pitchFamily="34" charset="0"/>
          <a:ea typeface="+mn-ea"/>
          <a:cs typeface="Segoe UI Semilight" panose="020B0402040204020203" pitchFamily="34" charset="0"/>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18" Type="http://schemas.openxmlformats.org/officeDocument/2006/relationships/image" Target="../media/image30.jpeg"/><Relationship Id="rId26" Type="http://schemas.openxmlformats.org/officeDocument/2006/relationships/image" Target="../media/image38.png"/><Relationship Id="rId3" Type="http://schemas.openxmlformats.org/officeDocument/2006/relationships/image" Target="../media/image15.jp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jpeg"/><Relationship Id="rId17" Type="http://schemas.openxmlformats.org/officeDocument/2006/relationships/image" Target="../media/image29.png"/><Relationship Id="rId25" Type="http://schemas.openxmlformats.org/officeDocument/2006/relationships/image" Target="../media/image37.jpeg"/><Relationship Id="rId2" Type="http://schemas.openxmlformats.org/officeDocument/2006/relationships/notesSlide" Target="../notesSlides/notesSlide2.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5.xml"/><Relationship Id="rId6" Type="http://schemas.openxmlformats.org/officeDocument/2006/relationships/image" Target="../media/image18.png"/><Relationship Id="rId11" Type="http://schemas.openxmlformats.org/officeDocument/2006/relationships/image" Target="../media/image23.jpeg"/><Relationship Id="rId24" Type="http://schemas.openxmlformats.org/officeDocument/2006/relationships/image" Target="../media/image36.jpeg"/><Relationship Id="rId5" Type="http://schemas.openxmlformats.org/officeDocument/2006/relationships/image" Target="../media/image17.png"/><Relationship Id="rId15" Type="http://schemas.openxmlformats.org/officeDocument/2006/relationships/image" Target="../media/image27.jpeg"/><Relationship Id="rId23" Type="http://schemas.openxmlformats.org/officeDocument/2006/relationships/image" Target="../media/image35.jpeg"/><Relationship Id="rId28" Type="http://schemas.openxmlformats.org/officeDocument/2006/relationships/image" Target="../media/image40.jpeg"/><Relationship Id="rId10" Type="http://schemas.openxmlformats.org/officeDocument/2006/relationships/image" Target="../media/image22.jpe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34.jpeg"/><Relationship Id="rId27"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B04F6-11B7-4878-AE7A-9EAFC6C6FA7E}"/>
              </a:ext>
            </a:extLst>
          </p:cNvPr>
          <p:cNvSpPr>
            <a:spLocks noGrp="1"/>
          </p:cNvSpPr>
          <p:nvPr>
            <p:ph type="title"/>
          </p:nvPr>
        </p:nvSpPr>
        <p:spPr/>
        <p:txBody>
          <a:bodyPr/>
          <a:lstStyle/>
          <a:p>
            <a:r>
              <a:rPr lang="en-US" dirty="0"/>
              <a:t>Build Enterprise-grade Recommendation System </a:t>
            </a:r>
            <a:r>
              <a:rPr lang="en-US"/>
              <a:t>at Scale</a:t>
            </a:r>
            <a:endParaRPr lang="en-US" dirty="0"/>
          </a:p>
        </p:txBody>
      </p:sp>
      <p:sp>
        <p:nvSpPr>
          <p:cNvPr id="3" name="Text Placeholder 2">
            <a:extLst>
              <a:ext uri="{FF2B5EF4-FFF2-40B4-BE49-F238E27FC236}">
                <a16:creationId xmlns:a16="http://schemas.microsoft.com/office/drawing/2014/main" id="{B9D45462-6824-4F62-94A1-AB2E4E14DC84}"/>
              </a:ext>
            </a:extLst>
          </p:cNvPr>
          <p:cNvSpPr>
            <a:spLocks noGrp="1"/>
          </p:cNvSpPr>
          <p:nvPr>
            <p:ph type="body" sz="quarter" idx="14"/>
          </p:nvPr>
        </p:nvSpPr>
        <p:spPr>
          <a:xfrm>
            <a:off x="263951" y="4093410"/>
            <a:ext cx="11908574" cy="638008"/>
          </a:xfrm>
        </p:spPr>
        <p:txBody>
          <a:bodyPr/>
          <a:lstStyle/>
          <a:p>
            <a:r>
              <a:rPr lang="en-US" dirty="0"/>
              <a:t>Le Zhang | Data Scientist @ Microsoft</a:t>
            </a:r>
          </a:p>
        </p:txBody>
      </p:sp>
    </p:spTree>
    <p:extLst>
      <p:ext uri="{BB962C8B-B14F-4D97-AF65-F5344CB8AC3E}">
        <p14:creationId xmlns:p14="http://schemas.microsoft.com/office/powerpoint/2010/main" val="39834059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A478DA-BDC8-4549-A3EE-6052D464AEC2}"/>
              </a:ext>
            </a:extLst>
          </p:cNvPr>
          <p:cNvSpPr>
            <a:spLocks noGrp="1"/>
          </p:cNvSpPr>
          <p:nvPr>
            <p:ph type="title"/>
          </p:nvPr>
        </p:nvSpPr>
        <p:spPr/>
        <p:txBody>
          <a:bodyPr/>
          <a:lstStyle/>
          <a:p>
            <a:r>
              <a:rPr lang="en-US" dirty="0"/>
              <a:t>Key pillars of recommendation technologies</a:t>
            </a:r>
          </a:p>
        </p:txBody>
      </p:sp>
      <p:sp>
        <p:nvSpPr>
          <p:cNvPr id="2" name="Slide Number Placeholder 1">
            <a:extLst>
              <a:ext uri="{FF2B5EF4-FFF2-40B4-BE49-F238E27FC236}">
                <a16:creationId xmlns:a16="http://schemas.microsoft.com/office/drawing/2014/main" id="{C87864BF-2241-42E5-A5C4-C411F74C6173}"/>
              </a:ext>
            </a:extLst>
          </p:cNvPr>
          <p:cNvSpPr>
            <a:spLocks noGrp="1"/>
          </p:cNvSpPr>
          <p:nvPr>
            <p:ph type="sldNum" sz="quarter" idx="4"/>
          </p:nvPr>
        </p:nvSpPr>
        <p:spPr/>
        <p:txBody>
          <a:bodyPr/>
          <a:lstStyle/>
          <a:p>
            <a:fld id="{461BA605-C888-4326-8417-118ADDBFD3D5}" type="slidenum">
              <a:rPr lang="en-US" smtClean="0"/>
              <a:pPr/>
              <a:t>10</a:t>
            </a:fld>
            <a:endParaRPr lang="en-US" dirty="0"/>
          </a:p>
        </p:txBody>
      </p:sp>
      <p:sp>
        <p:nvSpPr>
          <p:cNvPr id="5" name="Rectangle 4">
            <a:extLst>
              <a:ext uri="{FF2B5EF4-FFF2-40B4-BE49-F238E27FC236}">
                <a16:creationId xmlns:a16="http://schemas.microsoft.com/office/drawing/2014/main" id="{D5D3EB67-5BFF-4A61-B4AA-9173ACF34539}"/>
              </a:ext>
            </a:extLst>
          </p:cNvPr>
          <p:cNvSpPr/>
          <p:nvPr/>
        </p:nvSpPr>
        <p:spPr bwMode="auto">
          <a:xfrm>
            <a:off x="748930" y="3205781"/>
            <a:ext cx="1828800" cy="10972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Data</a:t>
            </a:r>
          </a:p>
        </p:txBody>
      </p:sp>
      <p:sp>
        <p:nvSpPr>
          <p:cNvPr id="6" name="Rectangle 5">
            <a:extLst>
              <a:ext uri="{FF2B5EF4-FFF2-40B4-BE49-F238E27FC236}">
                <a16:creationId xmlns:a16="http://schemas.microsoft.com/office/drawing/2014/main" id="{545CE858-260A-476F-BF4C-2B915CC39514}"/>
              </a:ext>
            </a:extLst>
          </p:cNvPr>
          <p:cNvSpPr/>
          <p:nvPr/>
        </p:nvSpPr>
        <p:spPr bwMode="auto">
          <a:xfrm>
            <a:off x="3717170" y="3205781"/>
            <a:ext cx="1828800" cy="10972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Algorithm </a:t>
            </a:r>
          </a:p>
        </p:txBody>
      </p:sp>
      <p:sp>
        <p:nvSpPr>
          <p:cNvPr id="7" name="Rectangle 6">
            <a:extLst>
              <a:ext uri="{FF2B5EF4-FFF2-40B4-BE49-F238E27FC236}">
                <a16:creationId xmlns:a16="http://schemas.microsoft.com/office/drawing/2014/main" id="{BBDA5D63-52D4-47F5-9D18-0009E3471585}"/>
              </a:ext>
            </a:extLst>
          </p:cNvPr>
          <p:cNvSpPr/>
          <p:nvPr/>
        </p:nvSpPr>
        <p:spPr bwMode="auto">
          <a:xfrm>
            <a:off x="6692530" y="3231418"/>
            <a:ext cx="1828800" cy="10972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Evaluation</a:t>
            </a:r>
          </a:p>
        </p:txBody>
      </p:sp>
      <p:sp>
        <p:nvSpPr>
          <p:cNvPr id="8" name="Rectangle 7">
            <a:extLst>
              <a:ext uri="{FF2B5EF4-FFF2-40B4-BE49-F238E27FC236}">
                <a16:creationId xmlns:a16="http://schemas.microsoft.com/office/drawing/2014/main" id="{F9CF6265-7C11-4D37-8551-623C122B2C7A}"/>
              </a:ext>
            </a:extLst>
          </p:cNvPr>
          <p:cNvSpPr/>
          <p:nvPr/>
        </p:nvSpPr>
        <p:spPr bwMode="auto">
          <a:xfrm>
            <a:off x="9710367" y="3231418"/>
            <a:ext cx="1828800" cy="10972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O16N</a:t>
            </a:r>
          </a:p>
        </p:txBody>
      </p:sp>
      <p:sp>
        <p:nvSpPr>
          <p:cNvPr id="9" name="TextBox 8">
            <a:extLst>
              <a:ext uri="{FF2B5EF4-FFF2-40B4-BE49-F238E27FC236}">
                <a16:creationId xmlns:a16="http://schemas.microsoft.com/office/drawing/2014/main" id="{E2FF29EE-A12A-4B90-8100-81178D16FA94}"/>
              </a:ext>
            </a:extLst>
          </p:cNvPr>
          <p:cNvSpPr txBox="1"/>
          <p:nvPr/>
        </p:nvSpPr>
        <p:spPr>
          <a:xfrm>
            <a:off x="526741" y="1212850"/>
            <a:ext cx="3190430" cy="1702004"/>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Similarity-based algorithm.</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Neighborhood-based algorithm.</a:t>
            </a:r>
          </a:p>
        </p:txBody>
      </p:sp>
      <p:sp>
        <p:nvSpPr>
          <p:cNvPr id="10" name="TextBox 9">
            <a:extLst>
              <a:ext uri="{FF2B5EF4-FFF2-40B4-BE49-F238E27FC236}">
                <a16:creationId xmlns:a16="http://schemas.microsoft.com/office/drawing/2014/main" id="{3A974462-E0DD-4A84-9515-D73A79F0980F}"/>
              </a:ext>
            </a:extLst>
          </p:cNvPr>
          <p:cNvSpPr txBox="1"/>
          <p:nvPr/>
        </p:nvSpPr>
        <p:spPr>
          <a:xfrm>
            <a:off x="5739671" y="1135904"/>
            <a:ext cx="6170063" cy="1855893"/>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Funk Singular Value Decomposition.</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SVD++.</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Restricted Boltzmann Machine.</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Deep autoencoder. </a:t>
            </a:r>
          </a:p>
        </p:txBody>
      </p:sp>
      <p:sp>
        <p:nvSpPr>
          <p:cNvPr id="11" name="TextBox 10">
            <a:extLst>
              <a:ext uri="{FF2B5EF4-FFF2-40B4-BE49-F238E27FC236}">
                <a16:creationId xmlns:a16="http://schemas.microsoft.com/office/drawing/2014/main" id="{9F278CAA-605F-4925-A7E8-4A0D437CD5C3}"/>
              </a:ext>
            </a:extLst>
          </p:cNvPr>
          <p:cNvSpPr txBox="1"/>
          <p:nvPr/>
        </p:nvSpPr>
        <p:spPr>
          <a:xfrm>
            <a:off x="844928" y="4699582"/>
            <a:ext cx="2843277" cy="1446550"/>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LR.</a:t>
            </a:r>
          </a:p>
          <a:p>
            <a:pPr marL="342900" indent="-342900">
              <a:lnSpc>
                <a:spcPct val="90000"/>
              </a:lnSpc>
              <a:spcAft>
                <a:spcPts val="600"/>
              </a:spcAft>
              <a:buFont typeface="Arial" panose="020B0604020202020204" pitchFamily="34" charset="0"/>
              <a:buChar char="•"/>
            </a:pPr>
            <a:r>
              <a:rPr lang="en-US" sz="2400" dirty="0" err="1">
                <a:gradFill>
                  <a:gsLst>
                    <a:gs pos="2917">
                      <a:schemeClr val="tx1"/>
                    </a:gs>
                    <a:gs pos="30000">
                      <a:schemeClr val="tx1"/>
                    </a:gs>
                  </a:gsLst>
                  <a:lin ang="5400000" scaled="0"/>
                </a:gradFill>
              </a:rPr>
              <a:t>XGBoost</a:t>
            </a:r>
            <a:r>
              <a:rPr lang="en-US" sz="2400" dirty="0">
                <a:gradFill>
                  <a:gsLst>
                    <a:gs pos="2917">
                      <a:schemeClr val="tx1"/>
                    </a:gs>
                    <a:gs pos="30000">
                      <a:schemeClr val="tx1"/>
                    </a:gs>
                  </a:gsLst>
                  <a:lin ang="5400000" scaled="0"/>
                </a:gradFill>
              </a:rPr>
              <a:t>.</a:t>
            </a:r>
          </a:p>
          <a:p>
            <a:pPr marL="342900" indent="-342900">
              <a:lnSpc>
                <a:spcPct val="90000"/>
              </a:lnSpc>
              <a:spcAft>
                <a:spcPts val="600"/>
              </a:spcAft>
              <a:buFont typeface="Arial" panose="020B0604020202020204" pitchFamily="34" charset="0"/>
              <a:buChar char="•"/>
            </a:pPr>
            <a:r>
              <a:rPr lang="en-US" sz="2400" dirty="0" err="1">
                <a:gradFill>
                  <a:gsLst>
                    <a:gs pos="2917">
                      <a:schemeClr val="tx1"/>
                    </a:gs>
                    <a:gs pos="30000">
                      <a:schemeClr val="tx1"/>
                    </a:gs>
                  </a:gsLst>
                  <a:lin ang="5400000" scaled="0"/>
                </a:gradFill>
              </a:rPr>
              <a:t>LightGBM</a:t>
            </a:r>
            <a:endParaRPr lang="en-US" sz="2400" dirty="0">
              <a:gradFill>
                <a:gsLst>
                  <a:gs pos="2917">
                    <a:schemeClr val="tx1"/>
                  </a:gs>
                  <a:gs pos="30000">
                    <a:schemeClr val="tx1"/>
                  </a:gs>
                </a:gsLst>
                <a:lin ang="5400000" scaled="0"/>
              </a:gradFill>
            </a:endParaRPr>
          </a:p>
        </p:txBody>
      </p:sp>
      <p:sp>
        <p:nvSpPr>
          <p:cNvPr id="12" name="TextBox 11">
            <a:extLst>
              <a:ext uri="{FF2B5EF4-FFF2-40B4-BE49-F238E27FC236}">
                <a16:creationId xmlns:a16="http://schemas.microsoft.com/office/drawing/2014/main" id="{AE8CA9F8-E08D-43F9-8702-937C022F27E0}"/>
              </a:ext>
            </a:extLst>
          </p:cNvPr>
          <p:cNvSpPr txBox="1"/>
          <p:nvPr/>
        </p:nvSpPr>
        <p:spPr>
          <a:xfrm>
            <a:off x="5742773" y="4712401"/>
            <a:ext cx="2589377" cy="1446550"/>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Wide &amp; deep.</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FM / FFM.</a:t>
            </a:r>
          </a:p>
          <a:p>
            <a:pPr marL="342900" indent="-342900">
              <a:lnSpc>
                <a:spcPct val="90000"/>
              </a:lnSpc>
              <a:spcAft>
                <a:spcPts val="600"/>
              </a:spcAft>
              <a:buFont typeface="Arial" panose="020B0604020202020204" pitchFamily="34" charset="0"/>
              <a:buChar char="•"/>
            </a:pPr>
            <a:r>
              <a:rPr lang="en-US" sz="2400" dirty="0" err="1">
                <a:gradFill>
                  <a:gsLst>
                    <a:gs pos="2917">
                      <a:schemeClr val="tx1"/>
                    </a:gs>
                    <a:gs pos="30000">
                      <a:schemeClr val="tx1"/>
                    </a:gs>
                  </a:gsLst>
                  <a:lin ang="5400000" scaled="0"/>
                </a:gradFill>
              </a:rPr>
              <a:t>xDeepFM</a:t>
            </a:r>
            <a:r>
              <a:rPr lang="en-US" sz="2400" dirty="0">
                <a:gradFill>
                  <a:gsLst>
                    <a:gs pos="2917">
                      <a:schemeClr val="tx1"/>
                    </a:gs>
                    <a:gs pos="30000">
                      <a:schemeClr val="tx1"/>
                    </a:gs>
                  </a:gsLst>
                  <a:lin ang="5400000" scaled="0"/>
                </a:gradFill>
              </a:rPr>
              <a:t>.</a:t>
            </a:r>
          </a:p>
        </p:txBody>
      </p:sp>
      <p:sp>
        <p:nvSpPr>
          <p:cNvPr id="13" name="TextBox 12">
            <a:extLst>
              <a:ext uri="{FF2B5EF4-FFF2-40B4-BE49-F238E27FC236}">
                <a16:creationId xmlns:a16="http://schemas.microsoft.com/office/drawing/2014/main" id="{64B7803C-9EBA-4F32-BFCA-62E7414B7516}"/>
              </a:ext>
            </a:extLst>
          </p:cNvPr>
          <p:cNvSpPr txBox="1"/>
          <p:nvPr/>
        </p:nvSpPr>
        <p:spPr>
          <a:xfrm>
            <a:off x="9297824" y="4712401"/>
            <a:ext cx="2681449" cy="2111347"/>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Attention mechanism.</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Session-based model.</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Embeddings.</a:t>
            </a:r>
          </a:p>
        </p:txBody>
      </p:sp>
      <p:cxnSp>
        <p:nvCxnSpPr>
          <p:cNvPr id="14" name="Connector: Elbow 13">
            <a:extLst>
              <a:ext uri="{FF2B5EF4-FFF2-40B4-BE49-F238E27FC236}">
                <a16:creationId xmlns:a16="http://schemas.microsoft.com/office/drawing/2014/main" id="{4B8F650C-7FBD-48C1-8E9C-B8CEF3454AE0}"/>
              </a:ext>
            </a:extLst>
          </p:cNvPr>
          <p:cNvCxnSpPr>
            <a:cxnSpLocks/>
            <a:endCxn id="9" idx="3"/>
          </p:cNvCxnSpPr>
          <p:nvPr/>
        </p:nvCxnSpPr>
        <p:spPr>
          <a:xfrm rot="16200000" flipV="1">
            <a:off x="3453981" y="2327043"/>
            <a:ext cx="1141929" cy="615547"/>
          </a:xfrm>
          <a:prstGeom prst="bentConnector2">
            <a:avLst/>
          </a:prstGeom>
          <a:ln w="317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DF6FEFEA-BC80-43CB-8D63-607A9538224B}"/>
              </a:ext>
            </a:extLst>
          </p:cNvPr>
          <p:cNvCxnSpPr>
            <a:cxnSpLocks/>
            <a:endCxn id="10" idx="1"/>
          </p:cNvCxnSpPr>
          <p:nvPr/>
        </p:nvCxnSpPr>
        <p:spPr>
          <a:xfrm rot="5400000" flipH="1" flipV="1">
            <a:off x="4772879" y="2238990"/>
            <a:ext cx="1141930" cy="791653"/>
          </a:xfrm>
          <a:prstGeom prst="bentConnector2">
            <a:avLst/>
          </a:prstGeom>
          <a:ln w="317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562BEBD7-555F-475A-B0BB-3257C768C2AE}"/>
              </a:ext>
            </a:extLst>
          </p:cNvPr>
          <p:cNvCxnSpPr>
            <a:cxnSpLocks/>
            <a:stCxn id="11" idx="3"/>
          </p:cNvCxnSpPr>
          <p:nvPr/>
        </p:nvCxnSpPr>
        <p:spPr>
          <a:xfrm flipV="1">
            <a:off x="3688205" y="4303061"/>
            <a:ext cx="673099" cy="1119796"/>
          </a:xfrm>
          <a:prstGeom prst="bentConnector2">
            <a:avLst/>
          </a:prstGeom>
          <a:ln w="317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A353C92D-43A6-4CD7-8AF4-7A2AB9F53481}"/>
              </a:ext>
            </a:extLst>
          </p:cNvPr>
          <p:cNvCxnSpPr>
            <a:cxnSpLocks/>
            <a:stCxn id="12" idx="1"/>
          </p:cNvCxnSpPr>
          <p:nvPr/>
        </p:nvCxnSpPr>
        <p:spPr>
          <a:xfrm rot="10800000">
            <a:off x="4948017" y="4328698"/>
            <a:ext cx="794756" cy="1106978"/>
          </a:xfrm>
          <a:prstGeom prst="bentConnector2">
            <a:avLst/>
          </a:prstGeom>
          <a:ln w="317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F8D8749-D541-4EA7-B10E-1556EA6FD145}"/>
              </a:ext>
            </a:extLst>
          </p:cNvPr>
          <p:cNvCxnSpPr>
            <a:cxnSpLocks/>
            <a:stCxn id="12" idx="3"/>
            <a:endCxn id="13" idx="1"/>
          </p:cNvCxnSpPr>
          <p:nvPr/>
        </p:nvCxnSpPr>
        <p:spPr>
          <a:xfrm>
            <a:off x="8332150" y="5435676"/>
            <a:ext cx="965674" cy="1"/>
          </a:xfrm>
          <a:prstGeom prst="straightConnector1">
            <a:avLst/>
          </a:prstGeom>
          <a:ln w="31750">
            <a:solidFill>
              <a:schemeClr val="tx1"/>
            </a:solidFill>
            <a:prstDash val="sysDash"/>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F444562-007B-415C-B503-FDD2BD7A42A5}"/>
              </a:ext>
            </a:extLst>
          </p:cNvPr>
          <p:cNvSpPr/>
          <p:nvPr/>
        </p:nvSpPr>
        <p:spPr>
          <a:xfrm>
            <a:off x="457202" y="6515100"/>
            <a:ext cx="3373039" cy="246221"/>
          </a:xfrm>
          <a:prstGeom prst="rect">
            <a:avLst/>
          </a:prstGeom>
        </p:spPr>
        <p:txBody>
          <a:bodyPr wrap="none">
            <a:spAutoFit/>
          </a:bodyPr>
          <a:lstStyle/>
          <a:p>
            <a:r>
              <a:rPr lang="en-US" sz="1000" dirty="0"/>
              <a:t>https://github.com/yueguoguo/production-ready-recsys</a:t>
            </a:r>
          </a:p>
        </p:txBody>
      </p:sp>
      <p:sp>
        <p:nvSpPr>
          <p:cNvPr id="15" name="Rectangle 14">
            <a:extLst>
              <a:ext uri="{FF2B5EF4-FFF2-40B4-BE49-F238E27FC236}">
                <a16:creationId xmlns:a16="http://schemas.microsoft.com/office/drawing/2014/main" id="{40844780-AA87-414E-A351-87E1ADA85055}"/>
              </a:ext>
            </a:extLst>
          </p:cNvPr>
          <p:cNvSpPr/>
          <p:nvPr/>
        </p:nvSpPr>
        <p:spPr>
          <a:xfrm>
            <a:off x="457199" y="6699250"/>
            <a:ext cx="10977073" cy="246221"/>
          </a:xfrm>
          <a:prstGeom prst="rect">
            <a:avLst/>
          </a:prstGeom>
        </p:spPr>
        <p:txBody>
          <a:bodyPr wrap="square">
            <a:spAutoFit/>
          </a:bodyPr>
          <a:lstStyle/>
          <a:p>
            <a:r>
              <a:rPr lang="en-US" sz="1000" dirty="0"/>
              <a:t>https://www.microsoft.com/en-us/research/lab/microsoft-research-asia/articles/personalized-recommendation-systems/?from=timeline&amp;isappinstalled=0</a:t>
            </a:r>
          </a:p>
        </p:txBody>
      </p:sp>
    </p:spTree>
    <p:extLst>
      <p:ext uri="{BB962C8B-B14F-4D97-AF65-F5344CB8AC3E}">
        <p14:creationId xmlns:p14="http://schemas.microsoft.com/office/powerpoint/2010/main" val="19762185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54E88-370A-4E70-BAD9-318C2E234D70}"/>
              </a:ext>
            </a:extLst>
          </p:cNvPr>
          <p:cNvSpPr>
            <a:spLocks noGrp="1"/>
          </p:cNvSpPr>
          <p:nvPr>
            <p:ph type="title"/>
          </p:nvPr>
        </p:nvSpPr>
        <p:spPr/>
        <p:txBody>
          <a:bodyPr/>
          <a:lstStyle/>
          <a:p>
            <a:r>
              <a:rPr lang="en-US" dirty="0"/>
              <a:t>Fallacies and pitfalls</a:t>
            </a:r>
          </a:p>
        </p:txBody>
      </p:sp>
      <p:sp>
        <p:nvSpPr>
          <p:cNvPr id="3" name="Text Placeholder 2">
            <a:extLst>
              <a:ext uri="{FF2B5EF4-FFF2-40B4-BE49-F238E27FC236}">
                <a16:creationId xmlns:a16="http://schemas.microsoft.com/office/drawing/2014/main" id="{57CD7892-EBB2-4A47-8A17-5AC726758A65}"/>
              </a:ext>
            </a:extLst>
          </p:cNvPr>
          <p:cNvSpPr>
            <a:spLocks noGrp="1"/>
          </p:cNvSpPr>
          <p:nvPr>
            <p:ph type="body" sz="quarter" idx="10"/>
          </p:nvPr>
        </p:nvSpPr>
        <p:spPr>
          <a:xfrm>
            <a:off x="274639" y="1212851"/>
            <a:ext cx="11887200" cy="738536"/>
          </a:xfrm>
        </p:spPr>
        <p:txBody>
          <a:bodyPr/>
          <a:lstStyle/>
          <a:p>
            <a:r>
              <a:rPr lang="en-US" dirty="0"/>
              <a:t>“Complex algorithms are always preferred.”</a:t>
            </a:r>
          </a:p>
        </p:txBody>
      </p:sp>
      <p:sp>
        <p:nvSpPr>
          <p:cNvPr id="4" name="Slide Number Placeholder 3">
            <a:extLst>
              <a:ext uri="{FF2B5EF4-FFF2-40B4-BE49-F238E27FC236}">
                <a16:creationId xmlns:a16="http://schemas.microsoft.com/office/drawing/2014/main" id="{F28C08E8-EDCD-45CD-9FF0-EB9421EAAA92}"/>
              </a:ext>
            </a:extLst>
          </p:cNvPr>
          <p:cNvSpPr>
            <a:spLocks noGrp="1"/>
          </p:cNvSpPr>
          <p:nvPr>
            <p:ph type="sldNum" sz="quarter" idx="4"/>
          </p:nvPr>
        </p:nvSpPr>
        <p:spPr/>
        <p:txBody>
          <a:bodyPr/>
          <a:lstStyle/>
          <a:p>
            <a:fld id="{461BA605-C888-4326-8417-118ADDBFD3D5}" type="slidenum">
              <a:rPr lang="en-US" smtClean="0"/>
              <a:pPr/>
              <a:t>11</a:t>
            </a:fld>
            <a:endParaRPr lang="en-US"/>
          </a:p>
        </p:txBody>
      </p:sp>
      <p:sp>
        <p:nvSpPr>
          <p:cNvPr id="5" name="Rectangle 4">
            <a:extLst>
              <a:ext uri="{FF2B5EF4-FFF2-40B4-BE49-F238E27FC236}">
                <a16:creationId xmlns:a16="http://schemas.microsoft.com/office/drawing/2014/main" id="{3E53BC24-25FA-4822-B766-5E6654937914}"/>
              </a:ext>
            </a:extLst>
          </p:cNvPr>
          <p:cNvSpPr/>
          <p:nvPr/>
        </p:nvSpPr>
        <p:spPr>
          <a:xfrm>
            <a:off x="457200" y="6544323"/>
            <a:ext cx="6216650" cy="400110"/>
          </a:xfrm>
          <a:prstGeom prst="rect">
            <a:avLst/>
          </a:prstGeom>
        </p:spPr>
        <p:txBody>
          <a:bodyPr>
            <a:spAutoFit/>
          </a:bodyPr>
          <a:lstStyle/>
          <a:p>
            <a:r>
              <a:rPr lang="en-US" sz="1000" dirty="0"/>
              <a:t>https://www.microsoft.com/en-us/research/lab/microsoft-research-asia/articles/personalized-recommendation-systems/?from=timeline&amp;isappinstalled=0</a:t>
            </a:r>
          </a:p>
        </p:txBody>
      </p:sp>
      <p:cxnSp>
        <p:nvCxnSpPr>
          <p:cNvPr id="8" name="Straight Arrow Connector 7">
            <a:extLst>
              <a:ext uri="{FF2B5EF4-FFF2-40B4-BE49-F238E27FC236}">
                <a16:creationId xmlns:a16="http://schemas.microsoft.com/office/drawing/2014/main" id="{57673250-93C5-4B92-A5F2-19E00680CDA8}"/>
              </a:ext>
            </a:extLst>
          </p:cNvPr>
          <p:cNvCxnSpPr>
            <a:cxnSpLocks/>
          </p:cNvCxnSpPr>
          <p:nvPr/>
        </p:nvCxnSpPr>
        <p:spPr>
          <a:xfrm>
            <a:off x="3213288" y="4126410"/>
            <a:ext cx="1572678" cy="0"/>
          </a:xfrm>
          <a:prstGeom prst="straightConnector1">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0D69A8B-E40E-484F-A527-3F89D5F5718F}"/>
              </a:ext>
            </a:extLst>
          </p:cNvPr>
          <p:cNvCxnSpPr>
            <a:cxnSpLocks/>
          </p:cNvCxnSpPr>
          <p:nvPr/>
        </p:nvCxnSpPr>
        <p:spPr>
          <a:xfrm flipH="1">
            <a:off x="1640610" y="4126410"/>
            <a:ext cx="1572678" cy="0"/>
          </a:xfrm>
          <a:prstGeom prst="straightConnector1">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F5F31DE-4AE1-423E-9187-08CFB76ED100}"/>
              </a:ext>
            </a:extLst>
          </p:cNvPr>
          <p:cNvCxnSpPr>
            <a:cxnSpLocks/>
          </p:cNvCxnSpPr>
          <p:nvPr/>
        </p:nvCxnSpPr>
        <p:spPr>
          <a:xfrm rot="16200000">
            <a:off x="2426949" y="3340071"/>
            <a:ext cx="1572678" cy="0"/>
          </a:xfrm>
          <a:prstGeom prst="straightConnector1">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81C712-5FB9-424B-874B-6B763DA898E6}"/>
              </a:ext>
            </a:extLst>
          </p:cNvPr>
          <p:cNvCxnSpPr>
            <a:cxnSpLocks/>
          </p:cNvCxnSpPr>
          <p:nvPr/>
        </p:nvCxnSpPr>
        <p:spPr>
          <a:xfrm rot="5400000">
            <a:off x="2426949" y="4912749"/>
            <a:ext cx="1572678" cy="0"/>
          </a:xfrm>
          <a:prstGeom prst="straightConnector1">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53A31FB-E508-4974-A7FE-E50B35D1D50A}"/>
              </a:ext>
            </a:extLst>
          </p:cNvPr>
          <p:cNvSpPr/>
          <p:nvPr/>
        </p:nvSpPr>
        <p:spPr>
          <a:xfrm>
            <a:off x="4341904" y="4129588"/>
            <a:ext cx="1200970" cy="369332"/>
          </a:xfrm>
          <a:prstGeom prst="rect">
            <a:avLst/>
          </a:prstGeom>
        </p:spPr>
        <p:txBody>
          <a:bodyPr wrap="none">
            <a:spAutoFit/>
          </a:bodyPr>
          <a:lstStyle/>
          <a:p>
            <a:r>
              <a:rPr lang="en-US" dirty="0">
                <a:gradFill>
                  <a:gsLst>
                    <a:gs pos="2917">
                      <a:schemeClr val="tx1"/>
                    </a:gs>
                    <a:gs pos="30000">
                      <a:schemeClr val="tx1"/>
                    </a:gs>
                  </a:gsLst>
                  <a:lin ang="5400000" scaled="0"/>
                </a:gradFill>
              </a:rPr>
              <a:t>Scalability</a:t>
            </a:r>
            <a:endParaRPr lang="en-US" dirty="0"/>
          </a:p>
        </p:txBody>
      </p:sp>
      <p:sp>
        <p:nvSpPr>
          <p:cNvPr id="13" name="Rectangle 12">
            <a:extLst>
              <a:ext uri="{FF2B5EF4-FFF2-40B4-BE49-F238E27FC236}">
                <a16:creationId xmlns:a16="http://schemas.microsoft.com/office/drawing/2014/main" id="{89582FC4-2A20-418C-94EF-7D7EF40CC030}"/>
              </a:ext>
            </a:extLst>
          </p:cNvPr>
          <p:cNvSpPr/>
          <p:nvPr/>
        </p:nvSpPr>
        <p:spPr>
          <a:xfrm>
            <a:off x="393996" y="4124116"/>
            <a:ext cx="1518364" cy="369332"/>
          </a:xfrm>
          <a:prstGeom prst="rect">
            <a:avLst/>
          </a:prstGeom>
        </p:spPr>
        <p:txBody>
          <a:bodyPr wrap="none">
            <a:spAutoFit/>
          </a:bodyPr>
          <a:lstStyle/>
          <a:p>
            <a:r>
              <a:rPr lang="en-US" dirty="0" err="1">
                <a:gradFill>
                  <a:gsLst>
                    <a:gs pos="2917">
                      <a:schemeClr val="tx1"/>
                    </a:gs>
                    <a:gs pos="30000">
                      <a:schemeClr val="tx1"/>
                    </a:gs>
                  </a:gsLst>
                  <a:lin ang="5400000" scaled="0"/>
                </a:gradFill>
              </a:rPr>
              <a:t>Explainability</a:t>
            </a:r>
            <a:endParaRPr lang="en-US" dirty="0"/>
          </a:p>
        </p:txBody>
      </p:sp>
      <p:sp>
        <p:nvSpPr>
          <p:cNvPr id="14" name="Rectangle 13">
            <a:extLst>
              <a:ext uri="{FF2B5EF4-FFF2-40B4-BE49-F238E27FC236}">
                <a16:creationId xmlns:a16="http://schemas.microsoft.com/office/drawing/2014/main" id="{F2B1483E-8B55-4333-BA08-A987C63F7060}"/>
              </a:ext>
            </a:extLst>
          </p:cNvPr>
          <p:cNvSpPr/>
          <p:nvPr/>
        </p:nvSpPr>
        <p:spPr>
          <a:xfrm>
            <a:off x="2112281" y="5769837"/>
            <a:ext cx="2202013" cy="369332"/>
          </a:xfrm>
          <a:prstGeom prst="rect">
            <a:avLst/>
          </a:prstGeom>
        </p:spPr>
        <p:txBody>
          <a:bodyPr wrap="none">
            <a:spAutoFit/>
          </a:bodyPr>
          <a:lstStyle/>
          <a:p>
            <a:r>
              <a:rPr lang="en-US" dirty="0">
                <a:gradFill>
                  <a:gsLst>
                    <a:gs pos="2917">
                      <a:schemeClr val="tx1"/>
                    </a:gs>
                    <a:gs pos="30000">
                      <a:schemeClr val="tx1"/>
                    </a:gs>
                  </a:gsLst>
                  <a:lin ang="5400000" scaled="0"/>
                </a:gradFill>
              </a:rPr>
              <a:t>Model performance</a:t>
            </a:r>
            <a:endParaRPr lang="en-US" dirty="0"/>
          </a:p>
        </p:txBody>
      </p:sp>
      <p:sp>
        <p:nvSpPr>
          <p:cNvPr id="15" name="Rectangle 14">
            <a:extLst>
              <a:ext uri="{FF2B5EF4-FFF2-40B4-BE49-F238E27FC236}">
                <a16:creationId xmlns:a16="http://schemas.microsoft.com/office/drawing/2014/main" id="{D4A9391C-AD54-4B13-AF40-65F5E4D35952}"/>
              </a:ext>
            </a:extLst>
          </p:cNvPr>
          <p:cNvSpPr/>
          <p:nvPr/>
        </p:nvSpPr>
        <p:spPr>
          <a:xfrm>
            <a:off x="1982437" y="2128841"/>
            <a:ext cx="2461700" cy="369332"/>
          </a:xfrm>
          <a:prstGeom prst="rect">
            <a:avLst/>
          </a:prstGeom>
        </p:spPr>
        <p:txBody>
          <a:bodyPr wrap="none">
            <a:spAutoFit/>
          </a:bodyPr>
          <a:lstStyle/>
          <a:p>
            <a:r>
              <a:rPr lang="en-US" dirty="0">
                <a:gradFill>
                  <a:gsLst>
                    <a:gs pos="2917">
                      <a:schemeClr val="tx1"/>
                    </a:gs>
                    <a:gs pos="30000">
                      <a:schemeClr val="tx1"/>
                    </a:gs>
                  </a:gsLst>
                  <a:lin ang="5400000" scaled="0"/>
                </a:gradFill>
              </a:rPr>
              <a:t>Run time performance</a:t>
            </a:r>
            <a:endParaRPr lang="en-US" dirty="0"/>
          </a:p>
        </p:txBody>
      </p:sp>
      <p:sp>
        <p:nvSpPr>
          <p:cNvPr id="16" name="Freeform: Shape 15">
            <a:extLst>
              <a:ext uri="{FF2B5EF4-FFF2-40B4-BE49-F238E27FC236}">
                <a16:creationId xmlns:a16="http://schemas.microsoft.com/office/drawing/2014/main" id="{F35AAC09-F517-4165-B4F5-5D9466E96316}"/>
              </a:ext>
            </a:extLst>
          </p:cNvPr>
          <p:cNvSpPr/>
          <p:nvPr/>
        </p:nvSpPr>
        <p:spPr bwMode="auto">
          <a:xfrm>
            <a:off x="2579853" y="2979980"/>
            <a:ext cx="1563880" cy="2367185"/>
          </a:xfrm>
          <a:custGeom>
            <a:avLst/>
            <a:gdLst>
              <a:gd name="connsiteX0" fmla="*/ 623843 w 1563880"/>
              <a:gd name="connsiteY0" fmla="*/ 0 h 2367185"/>
              <a:gd name="connsiteX1" fmla="*/ 0 w 1563880"/>
              <a:gd name="connsiteY1" fmla="*/ 1128044 h 2367185"/>
              <a:gd name="connsiteX2" fmla="*/ 632388 w 1563880"/>
              <a:gd name="connsiteY2" fmla="*/ 2367185 h 2367185"/>
              <a:gd name="connsiteX3" fmla="*/ 1563880 w 1563880"/>
              <a:gd name="connsiteY3" fmla="*/ 1136590 h 2367185"/>
              <a:gd name="connsiteX4" fmla="*/ 623843 w 1563880"/>
              <a:gd name="connsiteY4" fmla="*/ 0 h 2367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880" h="2367185">
                <a:moveTo>
                  <a:pt x="623843" y="0"/>
                </a:moveTo>
                <a:lnTo>
                  <a:pt x="0" y="1128044"/>
                </a:lnTo>
                <a:lnTo>
                  <a:pt x="632388" y="2367185"/>
                </a:lnTo>
                <a:lnTo>
                  <a:pt x="1563880" y="1136590"/>
                </a:lnTo>
                <a:lnTo>
                  <a:pt x="623843" y="0"/>
                </a:lnTo>
                <a:close/>
              </a:path>
            </a:pathLst>
          </a:custGeom>
          <a:solidFill>
            <a:schemeClr val="accent3">
              <a:alpha val="50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8" name="Straight Arrow Connector 17">
            <a:extLst>
              <a:ext uri="{FF2B5EF4-FFF2-40B4-BE49-F238E27FC236}">
                <a16:creationId xmlns:a16="http://schemas.microsoft.com/office/drawing/2014/main" id="{279A844E-8FC3-464B-B7C9-07110CA78815}"/>
              </a:ext>
            </a:extLst>
          </p:cNvPr>
          <p:cNvCxnSpPr>
            <a:cxnSpLocks/>
          </p:cNvCxnSpPr>
          <p:nvPr/>
        </p:nvCxnSpPr>
        <p:spPr>
          <a:xfrm>
            <a:off x="8926178" y="4126410"/>
            <a:ext cx="1572678" cy="0"/>
          </a:xfrm>
          <a:prstGeom prst="straightConnector1">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0880E99-AA23-427F-B520-87CFAA1B995F}"/>
              </a:ext>
            </a:extLst>
          </p:cNvPr>
          <p:cNvCxnSpPr>
            <a:cxnSpLocks/>
          </p:cNvCxnSpPr>
          <p:nvPr/>
        </p:nvCxnSpPr>
        <p:spPr>
          <a:xfrm flipH="1">
            <a:off x="7353500" y="4126410"/>
            <a:ext cx="1572678" cy="0"/>
          </a:xfrm>
          <a:prstGeom prst="straightConnector1">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34CCF70-528C-4027-B29D-68C59298AD02}"/>
              </a:ext>
            </a:extLst>
          </p:cNvPr>
          <p:cNvCxnSpPr>
            <a:cxnSpLocks/>
          </p:cNvCxnSpPr>
          <p:nvPr/>
        </p:nvCxnSpPr>
        <p:spPr>
          <a:xfrm rot="16200000">
            <a:off x="8139839" y="3340071"/>
            <a:ext cx="1572678" cy="0"/>
          </a:xfrm>
          <a:prstGeom prst="straightConnector1">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67739C7-611E-4FD1-A2C3-A8D9D679CAA7}"/>
              </a:ext>
            </a:extLst>
          </p:cNvPr>
          <p:cNvCxnSpPr>
            <a:cxnSpLocks/>
          </p:cNvCxnSpPr>
          <p:nvPr/>
        </p:nvCxnSpPr>
        <p:spPr>
          <a:xfrm rot="5400000">
            <a:off x="8139839" y="4912749"/>
            <a:ext cx="1572678" cy="0"/>
          </a:xfrm>
          <a:prstGeom prst="straightConnector1">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0BD5020-F816-4382-9F91-B03CCBC8CD52}"/>
              </a:ext>
            </a:extLst>
          </p:cNvPr>
          <p:cNvSpPr/>
          <p:nvPr/>
        </p:nvSpPr>
        <p:spPr>
          <a:xfrm>
            <a:off x="10498856" y="4126410"/>
            <a:ext cx="1200970" cy="369332"/>
          </a:xfrm>
          <a:prstGeom prst="rect">
            <a:avLst/>
          </a:prstGeom>
        </p:spPr>
        <p:txBody>
          <a:bodyPr wrap="none">
            <a:spAutoFit/>
          </a:bodyPr>
          <a:lstStyle/>
          <a:p>
            <a:r>
              <a:rPr lang="en-US" dirty="0">
                <a:gradFill>
                  <a:gsLst>
                    <a:gs pos="2917">
                      <a:schemeClr val="tx1"/>
                    </a:gs>
                    <a:gs pos="30000">
                      <a:schemeClr val="tx1"/>
                    </a:gs>
                  </a:gsLst>
                  <a:lin ang="5400000" scaled="0"/>
                </a:gradFill>
              </a:rPr>
              <a:t>Scalability</a:t>
            </a:r>
            <a:endParaRPr lang="en-US" dirty="0"/>
          </a:p>
        </p:txBody>
      </p:sp>
      <p:sp>
        <p:nvSpPr>
          <p:cNvPr id="23" name="Rectangle 22">
            <a:extLst>
              <a:ext uri="{FF2B5EF4-FFF2-40B4-BE49-F238E27FC236}">
                <a16:creationId xmlns:a16="http://schemas.microsoft.com/office/drawing/2014/main" id="{2915D032-19C8-477A-9F1C-938C87F707E7}"/>
              </a:ext>
            </a:extLst>
          </p:cNvPr>
          <p:cNvSpPr/>
          <p:nvPr/>
        </p:nvSpPr>
        <p:spPr>
          <a:xfrm>
            <a:off x="6250581" y="4160394"/>
            <a:ext cx="1518364" cy="369332"/>
          </a:xfrm>
          <a:prstGeom prst="rect">
            <a:avLst/>
          </a:prstGeom>
        </p:spPr>
        <p:txBody>
          <a:bodyPr wrap="none">
            <a:spAutoFit/>
          </a:bodyPr>
          <a:lstStyle/>
          <a:p>
            <a:r>
              <a:rPr lang="en-US" dirty="0" err="1">
                <a:gradFill>
                  <a:gsLst>
                    <a:gs pos="2917">
                      <a:schemeClr val="tx1"/>
                    </a:gs>
                    <a:gs pos="30000">
                      <a:schemeClr val="tx1"/>
                    </a:gs>
                  </a:gsLst>
                  <a:lin ang="5400000" scaled="0"/>
                </a:gradFill>
              </a:rPr>
              <a:t>Explainability</a:t>
            </a:r>
            <a:endParaRPr lang="en-US" dirty="0"/>
          </a:p>
        </p:txBody>
      </p:sp>
      <p:sp>
        <p:nvSpPr>
          <p:cNvPr id="24" name="Rectangle 23">
            <a:extLst>
              <a:ext uri="{FF2B5EF4-FFF2-40B4-BE49-F238E27FC236}">
                <a16:creationId xmlns:a16="http://schemas.microsoft.com/office/drawing/2014/main" id="{C1C175CB-7D9A-452D-B1A2-A9542E1252DF}"/>
              </a:ext>
            </a:extLst>
          </p:cNvPr>
          <p:cNvSpPr/>
          <p:nvPr/>
        </p:nvSpPr>
        <p:spPr>
          <a:xfrm>
            <a:off x="7825171" y="5769837"/>
            <a:ext cx="2202013" cy="369332"/>
          </a:xfrm>
          <a:prstGeom prst="rect">
            <a:avLst/>
          </a:prstGeom>
        </p:spPr>
        <p:txBody>
          <a:bodyPr wrap="none">
            <a:spAutoFit/>
          </a:bodyPr>
          <a:lstStyle/>
          <a:p>
            <a:r>
              <a:rPr lang="en-US" dirty="0">
                <a:gradFill>
                  <a:gsLst>
                    <a:gs pos="2917">
                      <a:schemeClr val="tx1"/>
                    </a:gs>
                    <a:gs pos="30000">
                      <a:schemeClr val="tx1"/>
                    </a:gs>
                  </a:gsLst>
                  <a:lin ang="5400000" scaled="0"/>
                </a:gradFill>
              </a:rPr>
              <a:t>Model performance</a:t>
            </a:r>
            <a:endParaRPr lang="en-US" dirty="0"/>
          </a:p>
        </p:txBody>
      </p:sp>
      <p:sp>
        <p:nvSpPr>
          <p:cNvPr id="25" name="Rectangle 24">
            <a:extLst>
              <a:ext uri="{FF2B5EF4-FFF2-40B4-BE49-F238E27FC236}">
                <a16:creationId xmlns:a16="http://schemas.microsoft.com/office/drawing/2014/main" id="{BD975C5C-458A-46F1-8953-796DFB9A74EF}"/>
              </a:ext>
            </a:extLst>
          </p:cNvPr>
          <p:cNvSpPr/>
          <p:nvPr/>
        </p:nvSpPr>
        <p:spPr>
          <a:xfrm>
            <a:off x="7695327" y="2128841"/>
            <a:ext cx="2461700" cy="369332"/>
          </a:xfrm>
          <a:prstGeom prst="rect">
            <a:avLst/>
          </a:prstGeom>
        </p:spPr>
        <p:txBody>
          <a:bodyPr wrap="none">
            <a:spAutoFit/>
          </a:bodyPr>
          <a:lstStyle/>
          <a:p>
            <a:r>
              <a:rPr lang="en-US" dirty="0">
                <a:gradFill>
                  <a:gsLst>
                    <a:gs pos="2917">
                      <a:schemeClr val="tx1"/>
                    </a:gs>
                    <a:gs pos="30000">
                      <a:schemeClr val="tx1"/>
                    </a:gs>
                  </a:gsLst>
                  <a:lin ang="5400000" scaled="0"/>
                </a:gradFill>
              </a:rPr>
              <a:t>Run time performance</a:t>
            </a:r>
            <a:endParaRPr lang="en-US" dirty="0"/>
          </a:p>
        </p:txBody>
      </p:sp>
      <p:sp>
        <p:nvSpPr>
          <p:cNvPr id="27" name="Freeform: Shape 26">
            <a:extLst>
              <a:ext uri="{FF2B5EF4-FFF2-40B4-BE49-F238E27FC236}">
                <a16:creationId xmlns:a16="http://schemas.microsoft.com/office/drawing/2014/main" id="{2088E5F1-F33E-4DE7-B53F-61D3691AEF96}"/>
              </a:ext>
            </a:extLst>
          </p:cNvPr>
          <p:cNvSpPr/>
          <p:nvPr/>
        </p:nvSpPr>
        <p:spPr bwMode="auto">
          <a:xfrm>
            <a:off x="7614303" y="3050849"/>
            <a:ext cx="1999716" cy="2008261"/>
          </a:xfrm>
          <a:custGeom>
            <a:avLst/>
            <a:gdLst>
              <a:gd name="connsiteX0" fmla="*/ 1307506 w 1999716"/>
              <a:gd name="connsiteY0" fmla="*/ 0 h 2008261"/>
              <a:gd name="connsiteX1" fmla="*/ 0 w 1999716"/>
              <a:gd name="connsiteY1" fmla="*/ 1059678 h 2008261"/>
              <a:gd name="connsiteX2" fmla="*/ 1316052 w 1999716"/>
              <a:gd name="connsiteY2" fmla="*/ 2008261 h 2008261"/>
              <a:gd name="connsiteX3" fmla="*/ 1999716 w 1999716"/>
              <a:gd name="connsiteY3" fmla="*/ 1051132 h 2008261"/>
              <a:gd name="connsiteX4" fmla="*/ 1307506 w 1999716"/>
              <a:gd name="connsiteY4" fmla="*/ 0 h 200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716" h="2008261">
                <a:moveTo>
                  <a:pt x="1307506" y="0"/>
                </a:moveTo>
                <a:lnTo>
                  <a:pt x="0" y="1059678"/>
                </a:lnTo>
                <a:lnTo>
                  <a:pt x="1316052" y="2008261"/>
                </a:lnTo>
                <a:lnTo>
                  <a:pt x="1999716" y="1051132"/>
                </a:lnTo>
                <a:lnTo>
                  <a:pt x="1307506" y="0"/>
                </a:lnTo>
                <a:close/>
              </a:path>
            </a:pathLst>
          </a:custGeom>
          <a:solidFill>
            <a:schemeClr val="accent6">
              <a:alpha val="50000"/>
            </a:schemeClr>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a:extLst>
              <a:ext uri="{FF2B5EF4-FFF2-40B4-BE49-F238E27FC236}">
                <a16:creationId xmlns:a16="http://schemas.microsoft.com/office/drawing/2014/main" id="{F7BC7BEA-274A-4B58-8002-0A6461207BF0}"/>
              </a:ext>
            </a:extLst>
          </p:cNvPr>
          <p:cNvSpPr/>
          <p:nvPr/>
        </p:nvSpPr>
        <p:spPr>
          <a:xfrm>
            <a:off x="6250581" y="6515100"/>
            <a:ext cx="2026517" cy="246221"/>
          </a:xfrm>
          <a:prstGeom prst="rect">
            <a:avLst/>
          </a:prstGeom>
        </p:spPr>
        <p:txBody>
          <a:bodyPr wrap="none">
            <a:spAutoFit/>
          </a:bodyPr>
          <a:lstStyle/>
          <a:p>
            <a:r>
              <a:rPr lang="en-US" sz="1000"/>
              <a:t>https://arxiv.org/abs/1804.11192</a:t>
            </a:r>
            <a:endParaRPr lang="en-US" sz="1000" dirty="0"/>
          </a:p>
        </p:txBody>
      </p:sp>
      <p:sp>
        <p:nvSpPr>
          <p:cNvPr id="29" name="Rectangle 28">
            <a:extLst>
              <a:ext uri="{FF2B5EF4-FFF2-40B4-BE49-F238E27FC236}">
                <a16:creationId xmlns:a16="http://schemas.microsoft.com/office/drawing/2014/main" id="{F0AEC90C-E59D-4F8F-96F0-719B39A6D5B8}"/>
              </a:ext>
            </a:extLst>
          </p:cNvPr>
          <p:cNvSpPr/>
          <p:nvPr/>
        </p:nvSpPr>
        <p:spPr>
          <a:xfrm>
            <a:off x="8926177" y="6515100"/>
            <a:ext cx="2026517" cy="246221"/>
          </a:xfrm>
          <a:prstGeom prst="rect">
            <a:avLst/>
          </a:prstGeom>
        </p:spPr>
        <p:txBody>
          <a:bodyPr wrap="none">
            <a:spAutoFit/>
          </a:bodyPr>
          <a:lstStyle/>
          <a:p>
            <a:r>
              <a:rPr lang="en-US" sz="1000" dirty="0"/>
              <a:t>https://arxiv.org/abs/1706.07639</a:t>
            </a:r>
          </a:p>
        </p:txBody>
      </p:sp>
      <p:sp>
        <p:nvSpPr>
          <p:cNvPr id="30" name="Rectangle 29">
            <a:extLst>
              <a:ext uri="{FF2B5EF4-FFF2-40B4-BE49-F238E27FC236}">
                <a16:creationId xmlns:a16="http://schemas.microsoft.com/office/drawing/2014/main" id="{B67AE6AC-EE55-4B2F-B26C-0F0EA630C6C0}"/>
              </a:ext>
            </a:extLst>
          </p:cNvPr>
          <p:cNvSpPr/>
          <p:nvPr/>
        </p:nvSpPr>
        <p:spPr>
          <a:xfrm>
            <a:off x="3804051" y="2855397"/>
            <a:ext cx="1527982" cy="369332"/>
          </a:xfrm>
          <a:prstGeom prst="rect">
            <a:avLst/>
          </a:prstGeom>
        </p:spPr>
        <p:txBody>
          <a:bodyPr wrap="none">
            <a:spAutoFit/>
          </a:bodyPr>
          <a:lstStyle/>
          <a:p>
            <a:r>
              <a:rPr lang="en-US" dirty="0">
                <a:solidFill>
                  <a:schemeClr val="accent3"/>
                </a:solidFill>
              </a:rPr>
              <a:t>Algorithm #1</a:t>
            </a:r>
          </a:p>
        </p:txBody>
      </p:sp>
      <p:sp>
        <p:nvSpPr>
          <p:cNvPr id="31" name="Rectangle 30">
            <a:extLst>
              <a:ext uri="{FF2B5EF4-FFF2-40B4-BE49-F238E27FC236}">
                <a16:creationId xmlns:a16="http://schemas.microsoft.com/office/drawing/2014/main" id="{36E569B8-DDB5-4A8D-8D83-62EE40ACC800}"/>
              </a:ext>
            </a:extLst>
          </p:cNvPr>
          <p:cNvSpPr/>
          <p:nvPr/>
        </p:nvSpPr>
        <p:spPr>
          <a:xfrm>
            <a:off x="9734865" y="2859692"/>
            <a:ext cx="1527982" cy="369332"/>
          </a:xfrm>
          <a:prstGeom prst="rect">
            <a:avLst/>
          </a:prstGeom>
        </p:spPr>
        <p:txBody>
          <a:bodyPr wrap="none">
            <a:spAutoFit/>
          </a:bodyPr>
          <a:lstStyle/>
          <a:p>
            <a:r>
              <a:rPr lang="en-US" dirty="0">
                <a:solidFill>
                  <a:schemeClr val="accent6"/>
                </a:solidFill>
              </a:rPr>
              <a:t>Algorithm #2</a:t>
            </a:r>
          </a:p>
        </p:txBody>
      </p:sp>
    </p:spTree>
    <p:extLst>
      <p:ext uri="{BB962C8B-B14F-4D97-AF65-F5344CB8AC3E}">
        <p14:creationId xmlns:p14="http://schemas.microsoft.com/office/powerpoint/2010/main" val="2061435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A478DA-BDC8-4549-A3EE-6052D464AEC2}"/>
              </a:ext>
            </a:extLst>
          </p:cNvPr>
          <p:cNvSpPr>
            <a:spLocks noGrp="1"/>
          </p:cNvSpPr>
          <p:nvPr>
            <p:ph type="title"/>
          </p:nvPr>
        </p:nvSpPr>
        <p:spPr/>
        <p:txBody>
          <a:bodyPr/>
          <a:lstStyle/>
          <a:p>
            <a:r>
              <a:rPr lang="en-US" dirty="0"/>
              <a:t>Key pillars of recommendation technologies</a:t>
            </a:r>
          </a:p>
        </p:txBody>
      </p:sp>
      <p:sp>
        <p:nvSpPr>
          <p:cNvPr id="2" name="Slide Number Placeholder 1">
            <a:extLst>
              <a:ext uri="{FF2B5EF4-FFF2-40B4-BE49-F238E27FC236}">
                <a16:creationId xmlns:a16="http://schemas.microsoft.com/office/drawing/2014/main" id="{C87864BF-2241-42E5-A5C4-C411F74C6173}"/>
              </a:ext>
            </a:extLst>
          </p:cNvPr>
          <p:cNvSpPr>
            <a:spLocks noGrp="1"/>
          </p:cNvSpPr>
          <p:nvPr>
            <p:ph type="sldNum" sz="quarter" idx="4"/>
          </p:nvPr>
        </p:nvSpPr>
        <p:spPr/>
        <p:txBody>
          <a:bodyPr/>
          <a:lstStyle/>
          <a:p>
            <a:fld id="{461BA605-C888-4326-8417-118ADDBFD3D5}" type="slidenum">
              <a:rPr lang="en-US" smtClean="0"/>
              <a:pPr/>
              <a:t>12</a:t>
            </a:fld>
            <a:endParaRPr lang="en-US"/>
          </a:p>
        </p:txBody>
      </p:sp>
      <p:sp>
        <p:nvSpPr>
          <p:cNvPr id="5" name="Rectangle 4">
            <a:extLst>
              <a:ext uri="{FF2B5EF4-FFF2-40B4-BE49-F238E27FC236}">
                <a16:creationId xmlns:a16="http://schemas.microsoft.com/office/drawing/2014/main" id="{D5D3EB67-5BFF-4A61-B4AA-9173ACF34539}"/>
              </a:ext>
            </a:extLst>
          </p:cNvPr>
          <p:cNvSpPr/>
          <p:nvPr/>
        </p:nvSpPr>
        <p:spPr bwMode="auto">
          <a:xfrm>
            <a:off x="748930" y="3205781"/>
            <a:ext cx="1828800" cy="10972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Data</a:t>
            </a:r>
          </a:p>
        </p:txBody>
      </p:sp>
      <p:sp>
        <p:nvSpPr>
          <p:cNvPr id="6" name="Rectangle 5">
            <a:extLst>
              <a:ext uri="{FF2B5EF4-FFF2-40B4-BE49-F238E27FC236}">
                <a16:creationId xmlns:a16="http://schemas.microsoft.com/office/drawing/2014/main" id="{545CE858-260A-476F-BF4C-2B915CC39514}"/>
              </a:ext>
            </a:extLst>
          </p:cNvPr>
          <p:cNvSpPr/>
          <p:nvPr/>
        </p:nvSpPr>
        <p:spPr bwMode="auto">
          <a:xfrm>
            <a:off x="3717170" y="3205781"/>
            <a:ext cx="1828800" cy="10972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Algorithm </a:t>
            </a:r>
          </a:p>
        </p:txBody>
      </p:sp>
      <p:sp>
        <p:nvSpPr>
          <p:cNvPr id="7" name="Rectangle 6">
            <a:extLst>
              <a:ext uri="{FF2B5EF4-FFF2-40B4-BE49-F238E27FC236}">
                <a16:creationId xmlns:a16="http://schemas.microsoft.com/office/drawing/2014/main" id="{BBDA5D63-52D4-47F5-9D18-0009E3471585}"/>
              </a:ext>
            </a:extLst>
          </p:cNvPr>
          <p:cNvSpPr/>
          <p:nvPr/>
        </p:nvSpPr>
        <p:spPr bwMode="auto">
          <a:xfrm>
            <a:off x="6692530" y="3231418"/>
            <a:ext cx="1828800" cy="10972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Evaluation</a:t>
            </a:r>
          </a:p>
        </p:txBody>
      </p:sp>
      <p:sp>
        <p:nvSpPr>
          <p:cNvPr id="8" name="Rectangle 7">
            <a:extLst>
              <a:ext uri="{FF2B5EF4-FFF2-40B4-BE49-F238E27FC236}">
                <a16:creationId xmlns:a16="http://schemas.microsoft.com/office/drawing/2014/main" id="{F9CF6265-7C11-4D37-8551-623C122B2C7A}"/>
              </a:ext>
            </a:extLst>
          </p:cNvPr>
          <p:cNvSpPr/>
          <p:nvPr/>
        </p:nvSpPr>
        <p:spPr bwMode="auto">
          <a:xfrm>
            <a:off x="9710367" y="3231418"/>
            <a:ext cx="1828800" cy="10972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O16N</a:t>
            </a:r>
          </a:p>
        </p:txBody>
      </p:sp>
      <p:sp>
        <p:nvSpPr>
          <p:cNvPr id="9" name="TextBox 8">
            <a:extLst>
              <a:ext uri="{FF2B5EF4-FFF2-40B4-BE49-F238E27FC236}">
                <a16:creationId xmlns:a16="http://schemas.microsoft.com/office/drawing/2014/main" id="{44DA72DE-04BA-42A7-8E29-1B78B145FA0B}"/>
              </a:ext>
            </a:extLst>
          </p:cNvPr>
          <p:cNvSpPr txBox="1"/>
          <p:nvPr/>
        </p:nvSpPr>
        <p:spPr>
          <a:xfrm>
            <a:off x="272272" y="1181487"/>
            <a:ext cx="5783516" cy="1446550"/>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“Accuracy” based metrics (RMSE, etc.)</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Ranking system metrics. </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Novelty/Coverage/Serendipity. </a:t>
            </a:r>
          </a:p>
        </p:txBody>
      </p:sp>
      <p:sp>
        <p:nvSpPr>
          <p:cNvPr id="10" name="TextBox 9">
            <a:extLst>
              <a:ext uri="{FF2B5EF4-FFF2-40B4-BE49-F238E27FC236}">
                <a16:creationId xmlns:a16="http://schemas.microsoft.com/office/drawing/2014/main" id="{902ABAA4-C4A0-4821-8CD6-2176539FE746}"/>
              </a:ext>
            </a:extLst>
          </p:cNvPr>
          <p:cNvSpPr txBox="1"/>
          <p:nvPr/>
        </p:nvSpPr>
        <p:spPr>
          <a:xfrm>
            <a:off x="4279516" y="4740241"/>
            <a:ext cx="6053522" cy="1778949"/>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Multi-arm bandit.</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Grey-box test, A/B testing, etc.</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Business metrics (CTR, impression rate, conversion rate, GMV, DAU/MAU, etc.)</a:t>
            </a:r>
          </a:p>
        </p:txBody>
      </p:sp>
      <p:sp>
        <p:nvSpPr>
          <p:cNvPr id="11" name="TextBox 10">
            <a:extLst>
              <a:ext uri="{FF2B5EF4-FFF2-40B4-BE49-F238E27FC236}">
                <a16:creationId xmlns:a16="http://schemas.microsoft.com/office/drawing/2014/main" id="{79B08311-22FE-4E2C-825A-2F3ED2F75B96}"/>
              </a:ext>
            </a:extLst>
          </p:cNvPr>
          <p:cNvSpPr txBox="1"/>
          <p:nvPr/>
        </p:nvSpPr>
        <p:spPr>
          <a:xfrm>
            <a:off x="6939185" y="1181487"/>
            <a:ext cx="4178894" cy="1446550"/>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Experimentation protocol</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Data splitting</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Cold users/items.</a:t>
            </a:r>
          </a:p>
        </p:txBody>
      </p:sp>
      <p:cxnSp>
        <p:nvCxnSpPr>
          <p:cNvPr id="12" name="Connector: Elbow 11">
            <a:extLst>
              <a:ext uri="{FF2B5EF4-FFF2-40B4-BE49-F238E27FC236}">
                <a16:creationId xmlns:a16="http://schemas.microsoft.com/office/drawing/2014/main" id="{ECC7ED81-A5A2-48BF-9EFC-4CCCA455B3CC}"/>
              </a:ext>
            </a:extLst>
          </p:cNvPr>
          <p:cNvCxnSpPr>
            <a:cxnSpLocks/>
            <a:stCxn id="7" idx="0"/>
            <a:endCxn id="11" idx="3"/>
          </p:cNvCxnSpPr>
          <p:nvPr/>
        </p:nvCxnSpPr>
        <p:spPr>
          <a:xfrm rot="5400000" flipH="1" flipV="1">
            <a:off x="8699176" y="812516"/>
            <a:ext cx="1326656" cy="3511149"/>
          </a:xfrm>
          <a:prstGeom prst="bentConnector4">
            <a:avLst>
              <a:gd name="adj1" fmla="val 22741"/>
              <a:gd name="adj2" fmla="val 106511"/>
            </a:avLst>
          </a:prstGeom>
          <a:ln w="317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4E68804-9BCA-4CC2-B8FD-DC9BFA72BB93}"/>
              </a:ext>
            </a:extLst>
          </p:cNvPr>
          <p:cNvCxnSpPr>
            <a:cxnSpLocks/>
            <a:stCxn id="9" idx="3"/>
            <a:endCxn id="11" idx="1"/>
          </p:cNvCxnSpPr>
          <p:nvPr/>
        </p:nvCxnSpPr>
        <p:spPr>
          <a:xfrm>
            <a:off x="6055788" y="1904762"/>
            <a:ext cx="883397" cy="0"/>
          </a:xfrm>
          <a:prstGeom prst="straightConnector1">
            <a:avLst/>
          </a:prstGeom>
          <a:ln w="31750">
            <a:solidFill>
              <a:schemeClr val="tx1"/>
            </a:solidFill>
            <a:prstDash val="sysDash"/>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F04E76EA-843B-495F-815E-32C89C9510B0}"/>
              </a:ext>
            </a:extLst>
          </p:cNvPr>
          <p:cNvCxnSpPr>
            <a:cxnSpLocks/>
            <a:stCxn id="10" idx="1"/>
            <a:endCxn id="7" idx="2"/>
          </p:cNvCxnSpPr>
          <p:nvPr/>
        </p:nvCxnSpPr>
        <p:spPr>
          <a:xfrm rot="10800000" flipH="1">
            <a:off x="4279516" y="4328698"/>
            <a:ext cx="3327414" cy="1301018"/>
          </a:xfrm>
          <a:prstGeom prst="bentConnector4">
            <a:avLst>
              <a:gd name="adj1" fmla="val -6870"/>
              <a:gd name="adj2" fmla="val 78272"/>
            </a:avLst>
          </a:prstGeom>
          <a:ln w="317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48E9285-A16E-4B23-851F-BF413A953783}"/>
              </a:ext>
            </a:extLst>
          </p:cNvPr>
          <p:cNvSpPr/>
          <p:nvPr/>
        </p:nvSpPr>
        <p:spPr>
          <a:xfrm>
            <a:off x="475880" y="6515101"/>
            <a:ext cx="3803635" cy="415632"/>
          </a:xfrm>
          <a:prstGeom prst="rect">
            <a:avLst/>
          </a:prstGeom>
        </p:spPr>
        <p:txBody>
          <a:bodyPr wrap="square">
            <a:spAutoFit/>
          </a:bodyPr>
          <a:lstStyle/>
          <a:p>
            <a:r>
              <a:rPr lang="en-US" sz="1000" dirty="0"/>
              <a:t>https://link.springer.com/chapter/10.1007/978-1-4899-7637-6_8</a:t>
            </a:r>
          </a:p>
          <a:p>
            <a:r>
              <a:rPr lang="en-US" sz="1000" dirty="0"/>
              <a:t>https://dl.acm.org/citation.cfm?id=3240354</a:t>
            </a:r>
          </a:p>
        </p:txBody>
      </p:sp>
    </p:spTree>
    <p:extLst>
      <p:ext uri="{BB962C8B-B14F-4D97-AF65-F5344CB8AC3E}">
        <p14:creationId xmlns:p14="http://schemas.microsoft.com/office/powerpoint/2010/main" val="29457453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64840-AC51-4393-A85F-B445B514087A}"/>
              </a:ext>
            </a:extLst>
          </p:cNvPr>
          <p:cNvSpPr>
            <a:spLocks noGrp="1"/>
          </p:cNvSpPr>
          <p:nvPr>
            <p:ph type="title"/>
          </p:nvPr>
        </p:nvSpPr>
        <p:spPr/>
        <p:txBody>
          <a:bodyPr/>
          <a:lstStyle/>
          <a:p>
            <a:r>
              <a:rPr lang="en-US" dirty="0"/>
              <a:t>Fallacies and pitfalls</a:t>
            </a:r>
          </a:p>
        </p:txBody>
      </p:sp>
      <p:sp>
        <p:nvSpPr>
          <p:cNvPr id="3" name="Text Placeholder 2">
            <a:extLst>
              <a:ext uri="{FF2B5EF4-FFF2-40B4-BE49-F238E27FC236}">
                <a16:creationId xmlns:a16="http://schemas.microsoft.com/office/drawing/2014/main" id="{D621F6C7-5618-4BE9-964D-7739009823A5}"/>
              </a:ext>
            </a:extLst>
          </p:cNvPr>
          <p:cNvSpPr>
            <a:spLocks noGrp="1"/>
          </p:cNvSpPr>
          <p:nvPr>
            <p:ph type="body" sz="quarter" idx="10"/>
          </p:nvPr>
        </p:nvSpPr>
        <p:spPr>
          <a:xfrm>
            <a:off x="274639" y="1212851"/>
            <a:ext cx="11887200" cy="738536"/>
          </a:xfrm>
        </p:spPr>
        <p:txBody>
          <a:bodyPr/>
          <a:lstStyle/>
          <a:p>
            <a:r>
              <a:rPr lang="en-US" dirty="0"/>
              <a:t>“Good metrics indicate good recommenders.”</a:t>
            </a:r>
          </a:p>
        </p:txBody>
      </p:sp>
      <p:sp>
        <p:nvSpPr>
          <p:cNvPr id="4" name="Slide Number Placeholder 3">
            <a:extLst>
              <a:ext uri="{FF2B5EF4-FFF2-40B4-BE49-F238E27FC236}">
                <a16:creationId xmlns:a16="http://schemas.microsoft.com/office/drawing/2014/main" id="{E1F44181-2948-49F5-9DD0-79022055EAF7}"/>
              </a:ext>
            </a:extLst>
          </p:cNvPr>
          <p:cNvSpPr>
            <a:spLocks noGrp="1"/>
          </p:cNvSpPr>
          <p:nvPr>
            <p:ph type="sldNum" sz="quarter" idx="4"/>
          </p:nvPr>
        </p:nvSpPr>
        <p:spPr/>
        <p:txBody>
          <a:bodyPr/>
          <a:lstStyle/>
          <a:p>
            <a:fld id="{461BA605-C888-4326-8417-118ADDBFD3D5}" type="slidenum">
              <a:rPr lang="en-US" smtClean="0"/>
              <a:pPr/>
              <a:t>13</a:t>
            </a:fld>
            <a:endParaRPr lang="en-US"/>
          </a:p>
        </p:txBody>
      </p:sp>
      <p:sp>
        <p:nvSpPr>
          <p:cNvPr id="5" name="Rectangle 4">
            <a:extLst>
              <a:ext uri="{FF2B5EF4-FFF2-40B4-BE49-F238E27FC236}">
                <a16:creationId xmlns:a16="http://schemas.microsoft.com/office/drawing/2014/main" id="{CD54B4A0-326B-4465-AF61-29F2059009A7}"/>
              </a:ext>
            </a:extLst>
          </p:cNvPr>
          <p:cNvSpPr/>
          <p:nvPr/>
        </p:nvSpPr>
        <p:spPr>
          <a:xfrm>
            <a:off x="523535" y="3497262"/>
            <a:ext cx="1399742" cy="461665"/>
          </a:xfrm>
          <a:prstGeom prst="rect">
            <a:avLst/>
          </a:prstGeom>
        </p:spPr>
        <p:txBody>
          <a:bodyPr wrap="none">
            <a:spAutoFit/>
          </a:bodyPr>
          <a:lstStyle/>
          <a:p>
            <a:r>
              <a:rPr lang="en-US" sz="2400" dirty="0">
                <a:gradFill>
                  <a:gsLst>
                    <a:gs pos="2917">
                      <a:schemeClr val="tx1"/>
                    </a:gs>
                    <a:gs pos="30000">
                      <a:schemeClr val="tx1"/>
                    </a:gs>
                  </a:gsLst>
                  <a:lin ang="5400000" scaled="0"/>
                </a:gradFill>
              </a:rPr>
              <a:t>Accuracy</a:t>
            </a:r>
            <a:endParaRPr lang="en-US" sz="2400" dirty="0"/>
          </a:p>
        </p:txBody>
      </p:sp>
      <p:sp>
        <p:nvSpPr>
          <p:cNvPr id="6" name="Rectangle 5">
            <a:extLst>
              <a:ext uri="{FF2B5EF4-FFF2-40B4-BE49-F238E27FC236}">
                <a16:creationId xmlns:a16="http://schemas.microsoft.com/office/drawing/2014/main" id="{C4CAB60C-0B13-49F9-9F7F-3A058FC51DAB}"/>
              </a:ext>
            </a:extLst>
          </p:cNvPr>
          <p:cNvSpPr/>
          <p:nvPr/>
        </p:nvSpPr>
        <p:spPr>
          <a:xfrm>
            <a:off x="3602636" y="3497262"/>
            <a:ext cx="1284326" cy="461665"/>
          </a:xfrm>
          <a:prstGeom prst="rect">
            <a:avLst/>
          </a:prstGeom>
        </p:spPr>
        <p:txBody>
          <a:bodyPr wrap="none">
            <a:spAutoFit/>
          </a:bodyPr>
          <a:lstStyle/>
          <a:p>
            <a:r>
              <a:rPr lang="en-US" sz="2400" dirty="0">
                <a:gradFill>
                  <a:gsLst>
                    <a:gs pos="2917">
                      <a:schemeClr val="tx1"/>
                    </a:gs>
                    <a:gs pos="30000">
                      <a:schemeClr val="tx1"/>
                    </a:gs>
                  </a:gsLst>
                  <a:lin ang="5400000" scaled="0"/>
                </a:gradFill>
              </a:rPr>
              <a:t>Ranking</a:t>
            </a:r>
            <a:endParaRPr lang="en-US" sz="2400" dirty="0"/>
          </a:p>
        </p:txBody>
      </p:sp>
      <p:sp>
        <p:nvSpPr>
          <p:cNvPr id="7" name="Rectangle 6">
            <a:extLst>
              <a:ext uri="{FF2B5EF4-FFF2-40B4-BE49-F238E27FC236}">
                <a16:creationId xmlns:a16="http://schemas.microsoft.com/office/drawing/2014/main" id="{2F663617-7296-46B0-A1E0-E6A23A3CDC0C}"/>
              </a:ext>
            </a:extLst>
          </p:cNvPr>
          <p:cNvSpPr/>
          <p:nvPr/>
        </p:nvSpPr>
        <p:spPr>
          <a:xfrm>
            <a:off x="6675438" y="3497262"/>
            <a:ext cx="2146742" cy="461665"/>
          </a:xfrm>
          <a:prstGeom prst="rect">
            <a:avLst/>
          </a:prstGeom>
        </p:spPr>
        <p:txBody>
          <a:bodyPr wrap="none">
            <a:spAutoFit/>
          </a:bodyPr>
          <a:lstStyle/>
          <a:p>
            <a:r>
              <a:rPr lang="en-US" sz="2400" dirty="0">
                <a:gradFill>
                  <a:gsLst>
                    <a:gs pos="2917">
                      <a:schemeClr val="tx1"/>
                    </a:gs>
                    <a:gs pos="30000">
                      <a:schemeClr val="tx1"/>
                    </a:gs>
                  </a:gsLst>
                  <a:lin ang="5400000" scaled="0"/>
                </a:gradFill>
              </a:rPr>
              <a:t>Online metrics</a:t>
            </a:r>
            <a:endParaRPr lang="en-US" sz="2400" dirty="0"/>
          </a:p>
        </p:txBody>
      </p:sp>
      <p:sp>
        <p:nvSpPr>
          <p:cNvPr id="8" name="Rectangle 7">
            <a:extLst>
              <a:ext uri="{FF2B5EF4-FFF2-40B4-BE49-F238E27FC236}">
                <a16:creationId xmlns:a16="http://schemas.microsoft.com/office/drawing/2014/main" id="{5CFD4814-0264-4DF5-B04C-F135F55E91D3}"/>
              </a:ext>
            </a:extLst>
          </p:cNvPr>
          <p:cNvSpPr/>
          <p:nvPr/>
        </p:nvSpPr>
        <p:spPr>
          <a:xfrm>
            <a:off x="10642819" y="3497262"/>
            <a:ext cx="1336456" cy="461665"/>
          </a:xfrm>
          <a:prstGeom prst="rect">
            <a:avLst/>
          </a:prstGeom>
        </p:spPr>
        <p:txBody>
          <a:bodyPr wrap="none">
            <a:spAutoFit/>
          </a:bodyPr>
          <a:lstStyle/>
          <a:p>
            <a:r>
              <a:rPr lang="en-US" sz="2400" dirty="0">
                <a:gradFill>
                  <a:gsLst>
                    <a:gs pos="2917">
                      <a:schemeClr val="tx1"/>
                    </a:gs>
                    <a:gs pos="30000">
                      <a:schemeClr val="tx1"/>
                    </a:gs>
                  </a:gsLst>
                  <a:lin ang="5400000" scaled="0"/>
                </a:gradFill>
              </a:rPr>
              <a:t>Revenue</a:t>
            </a:r>
            <a:endParaRPr lang="en-US" sz="2400" dirty="0"/>
          </a:p>
        </p:txBody>
      </p:sp>
      <p:cxnSp>
        <p:nvCxnSpPr>
          <p:cNvPr id="9" name="Straight Arrow Connector 8">
            <a:extLst>
              <a:ext uri="{FF2B5EF4-FFF2-40B4-BE49-F238E27FC236}">
                <a16:creationId xmlns:a16="http://schemas.microsoft.com/office/drawing/2014/main" id="{6F067E2D-E941-4251-B90B-E523E510DFAC}"/>
              </a:ext>
            </a:extLst>
          </p:cNvPr>
          <p:cNvCxnSpPr>
            <a:cxnSpLocks/>
          </p:cNvCxnSpPr>
          <p:nvPr/>
        </p:nvCxnSpPr>
        <p:spPr>
          <a:xfrm>
            <a:off x="2000281" y="3779585"/>
            <a:ext cx="1572678" cy="0"/>
          </a:xfrm>
          <a:prstGeom prst="straightConnector1">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80C3315-717E-460F-8908-6C7918171E7B}"/>
              </a:ext>
            </a:extLst>
          </p:cNvPr>
          <p:cNvCxnSpPr>
            <a:cxnSpLocks/>
          </p:cNvCxnSpPr>
          <p:nvPr/>
        </p:nvCxnSpPr>
        <p:spPr>
          <a:xfrm>
            <a:off x="4961540" y="3779585"/>
            <a:ext cx="1572678" cy="0"/>
          </a:xfrm>
          <a:prstGeom prst="straightConnector1">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501CE1D-1124-4AF4-B231-29A926B40FFD}"/>
              </a:ext>
            </a:extLst>
          </p:cNvPr>
          <p:cNvCxnSpPr>
            <a:cxnSpLocks/>
          </p:cNvCxnSpPr>
          <p:nvPr/>
        </p:nvCxnSpPr>
        <p:spPr>
          <a:xfrm>
            <a:off x="8964607" y="3779585"/>
            <a:ext cx="1572678" cy="0"/>
          </a:xfrm>
          <a:prstGeom prst="straightConnector1">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18258D5-0B39-439B-A965-85A7F717CE51}"/>
              </a:ext>
            </a:extLst>
          </p:cNvPr>
          <p:cNvCxnSpPr>
            <a:cxnSpLocks/>
          </p:cNvCxnSpPr>
          <p:nvPr/>
        </p:nvCxnSpPr>
        <p:spPr>
          <a:xfrm rot="16200000">
            <a:off x="1965476" y="3779585"/>
            <a:ext cx="1572678" cy="0"/>
          </a:xfrm>
          <a:prstGeom prst="straightConnector1">
            <a:avLst/>
          </a:prstGeom>
          <a:ln w="38100">
            <a:solidFill>
              <a:schemeClr val="accent3"/>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95B1A57-7713-4948-B7DD-FF8694789476}"/>
              </a:ext>
            </a:extLst>
          </p:cNvPr>
          <p:cNvCxnSpPr>
            <a:cxnSpLocks/>
          </p:cNvCxnSpPr>
          <p:nvPr/>
        </p:nvCxnSpPr>
        <p:spPr>
          <a:xfrm rot="16200000">
            <a:off x="4912351" y="3786973"/>
            <a:ext cx="1572678" cy="0"/>
          </a:xfrm>
          <a:prstGeom prst="straightConnector1">
            <a:avLst/>
          </a:prstGeom>
          <a:ln w="38100">
            <a:solidFill>
              <a:schemeClr val="accent3"/>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ADAEC5C-F045-48DA-844D-74C19A52DFEB}"/>
              </a:ext>
            </a:extLst>
          </p:cNvPr>
          <p:cNvCxnSpPr>
            <a:cxnSpLocks/>
          </p:cNvCxnSpPr>
          <p:nvPr/>
        </p:nvCxnSpPr>
        <p:spPr>
          <a:xfrm rot="16200000">
            <a:off x="8922603" y="3779585"/>
            <a:ext cx="1572678" cy="0"/>
          </a:xfrm>
          <a:prstGeom prst="straightConnector1">
            <a:avLst/>
          </a:prstGeom>
          <a:ln w="38100">
            <a:solidFill>
              <a:schemeClr val="accent3"/>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7A53F0E-E5DD-4D18-82DF-34AC8D1E3FEB}"/>
              </a:ext>
            </a:extLst>
          </p:cNvPr>
          <p:cNvSpPr/>
          <p:nvPr/>
        </p:nvSpPr>
        <p:spPr>
          <a:xfrm>
            <a:off x="1865858" y="4745266"/>
            <a:ext cx="1841523" cy="923330"/>
          </a:xfrm>
          <a:prstGeom prst="rect">
            <a:avLst/>
          </a:prstGeom>
        </p:spPr>
        <p:txBody>
          <a:bodyPr wrap="square">
            <a:spAutoFit/>
          </a:bodyPr>
          <a:lstStyle/>
          <a:p>
            <a:r>
              <a:rPr lang="en-US" dirty="0">
                <a:solidFill>
                  <a:schemeClr val="accent3"/>
                </a:solidFill>
              </a:rPr>
              <a:t>Order of the recommended item list.</a:t>
            </a:r>
          </a:p>
        </p:txBody>
      </p:sp>
      <p:sp>
        <p:nvSpPr>
          <p:cNvPr id="16" name="Rectangle 15">
            <a:extLst>
              <a:ext uri="{FF2B5EF4-FFF2-40B4-BE49-F238E27FC236}">
                <a16:creationId xmlns:a16="http://schemas.microsoft.com/office/drawing/2014/main" id="{5839CB58-1B25-43C9-A757-EDA7D287D1EE}"/>
              </a:ext>
            </a:extLst>
          </p:cNvPr>
          <p:cNvSpPr/>
          <p:nvPr/>
        </p:nvSpPr>
        <p:spPr>
          <a:xfrm>
            <a:off x="5065262" y="4745266"/>
            <a:ext cx="1841523" cy="369332"/>
          </a:xfrm>
          <a:prstGeom prst="rect">
            <a:avLst/>
          </a:prstGeom>
        </p:spPr>
        <p:txBody>
          <a:bodyPr wrap="square">
            <a:spAutoFit/>
          </a:bodyPr>
          <a:lstStyle/>
          <a:p>
            <a:r>
              <a:rPr lang="en-US" dirty="0">
                <a:solidFill>
                  <a:schemeClr val="accent3"/>
                </a:solidFill>
              </a:rPr>
              <a:t>Correlation? </a:t>
            </a:r>
          </a:p>
        </p:txBody>
      </p:sp>
      <p:sp>
        <p:nvSpPr>
          <p:cNvPr id="17" name="Rectangle 16">
            <a:extLst>
              <a:ext uri="{FF2B5EF4-FFF2-40B4-BE49-F238E27FC236}">
                <a16:creationId xmlns:a16="http://schemas.microsoft.com/office/drawing/2014/main" id="{5849C115-BD7A-40FE-910A-E7135DBAC6A9}"/>
              </a:ext>
            </a:extLst>
          </p:cNvPr>
          <p:cNvSpPr/>
          <p:nvPr/>
        </p:nvSpPr>
        <p:spPr>
          <a:xfrm>
            <a:off x="9049401" y="4743803"/>
            <a:ext cx="1841523" cy="369332"/>
          </a:xfrm>
          <a:prstGeom prst="rect">
            <a:avLst/>
          </a:prstGeom>
        </p:spPr>
        <p:txBody>
          <a:bodyPr wrap="square">
            <a:spAutoFit/>
          </a:bodyPr>
          <a:lstStyle/>
          <a:p>
            <a:r>
              <a:rPr lang="en-US" dirty="0">
                <a:solidFill>
                  <a:schemeClr val="accent3"/>
                </a:solidFill>
              </a:rPr>
              <a:t>Correlation? </a:t>
            </a:r>
          </a:p>
        </p:txBody>
      </p:sp>
    </p:spTree>
    <p:extLst>
      <p:ext uri="{BB962C8B-B14F-4D97-AF65-F5344CB8AC3E}">
        <p14:creationId xmlns:p14="http://schemas.microsoft.com/office/powerpoint/2010/main" val="11959121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A478DA-BDC8-4549-A3EE-6052D464AEC2}"/>
              </a:ext>
            </a:extLst>
          </p:cNvPr>
          <p:cNvSpPr>
            <a:spLocks noGrp="1"/>
          </p:cNvSpPr>
          <p:nvPr>
            <p:ph type="title"/>
          </p:nvPr>
        </p:nvSpPr>
        <p:spPr/>
        <p:txBody>
          <a:bodyPr/>
          <a:lstStyle/>
          <a:p>
            <a:r>
              <a:rPr lang="en-US" dirty="0"/>
              <a:t>Key pillars of recommendation technologies</a:t>
            </a:r>
          </a:p>
        </p:txBody>
      </p:sp>
      <p:sp>
        <p:nvSpPr>
          <p:cNvPr id="2" name="Slide Number Placeholder 1">
            <a:extLst>
              <a:ext uri="{FF2B5EF4-FFF2-40B4-BE49-F238E27FC236}">
                <a16:creationId xmlns:a16="http://schemas.microsoft.com/office/drawing/2014/main" id="{C87864BF-2241-42E5-A5C4-C411F74C6173}"/>
              </a:ext>
            </a:extLst>
          </p:cNvPr>
          <p:cNvSpPr>
            <a:spLocks noGrp="1"/>
          </p:cNvSpPr>
          <p:nvPr>
            <p:ph type="sldNum" sz="quarter" idx="4"/>
          </p:nvPr>
        </p:nvSpPr>
        <p:spPr/>
        <p:txBody>
          <a:bodyPr/>
          <a:lstStyle/>
          <a:p>
            <a:fld id="{461BA605-C888-4326-8417-118ADDBFD3D5}" type="slidenum">
              <a:rPr lang="en-US" smtClean="0"/>
              <a:pPr/>
              <a:t>14</a:t>
            </a:fld>
            <a:endParaRPr lang="en-US"/>
          </a:p>
        </p:txBody>
      </p:sp>
      <p:sp>
        <p:nvSpPr>
          <p:cNvPr id="5" name="Rectangle 4">
            <a:extLst>
              <a:ext uri="{FF2B5EF4-FFF2-40B4-BE49-F238E27FC236}">
                <a16:creationId xmlns:a16="http://schemas.microsoft.com/office/drawing/2014/main" id="{D5D3EB67-5BFF-4A61-B4AA-9173ACF34539}"/>
              </a:ext>
            </a:extLst>
          </p:cNvPr>
          <p:cNvSpPr/>
          <p:nvPr/>
        </p:nvSpPr>
        <p:spPr bwMode="auto">
          <a:xfrm>
            <a:off x="748930" y="3205781"/>
            <a:ext cx="1828800" cy="10972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Data</a:t>
            </a:r>
          </a:p>
        </p:txBody>
      </p:sp>
      <p:sp>
        <p:nvSpPr>
          <p:cNvPr id="6" name="Rectangle 5">
            <a:extLst>
              <a:ext uri="{FF2B5EF4-FFF2-40B4-BE49-F238E27FC236}">
                <a16:creationId xmlns:a16="http://schemas.microsoft.com/office/drawing/2014/main" id="{545CE858-260A-476F-BF4C-2B915CC39514}"/>
              </a:ext>
            </a:extLst>
          </p:cNvPr>
          <p:cNvSpPr/>
          <p:nvPr/>
        </p:nvSpPr>
        <p:spPr bwMode="auto">
          <a:xfrm>
            <a:off x="3717170" y="3205781"/>
            <a:ext cx="1828800" cy="10972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Algorithm </a:t>
            </a:r>
          </a:p>
        </p:txBody>
      </p:sp>
      <p:sp>
        <p:nvSpPr>
          <p:cNvPr id="7" name="Rectangle 6">
            <a:extLst>
              <a:ext uri="{FF2B5EF4-FFF2-40B4-BE49-F238E27FC236}">
                <a16:creationId xmlns:a16="http://schemas.microsoft.com/office/drawing/2014/main" id="{BBDA5D63-52D4-47F5-9D18-0009E3471585}"/>
              </a:ext>
            </a:extLst>
          </p:cNvPr>
          <p:cNvSpPr/>
          <p:nvPr/>
        </p:nvSpPr>
        <p:spPr bwMode="auto">
          <a:xfrm>
            <a:off x="6692530" y="3231418"/>
            <a:ext cx="1828800" cy="10972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Evaluation</a:t>
            </a:r>
          </a:p>
        </p:txBody>
      </p:sp>
      <p:sp>
        <p:nvSpPr>
          <p:cNvPr id="8" name="Rectangle 7">
            <a:extLst>
              <a:ext uri="{FF2B5EF4-FFF2-40B4-BE49-F238E27FC236}">
                <a16:creationId xmlns:a16="http://schemas.microsoft.com/office/drawing/2014/main" id="{F9CF6265-7C11-4D37-8551-623C122B2C7A}"/>
              </a:ext>
            </a:extLst>
          </p:cNvPr>
          <p:cNvSpPr/>
          <p:nvPr/>
        </p:nvSpPr>
        <p:spPr bwMode="auto">
          <a:xfrm>
            <a:off x="9710367" y="3231418"/>
            <a:ext cx="1828800" cy="10972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O16N</a:t>
            </a:r>
          </a:p>
        </p:txBody>
      </p:sp>
      <p:sp>
        <p:nvSpPr>
          <p:cNvPr id="9" name="TextBox 8">
            <a:extLst>
              <a:ext uri="{FF2B5EF4-FFF2-40B4-BE49-F238E27FC236}">
                <a16:creationId xmlns:a16="http://schemas.microsoft.com/office/drawing/2014/main" id="{DAAB93AD-268B-4D1E-88DE-8F9717C0AEDD}"/>
              </a:ext>
            </a:extLst>
          </p:cNvPr>
          <p:cNvSpPr txBox="1"/>
          <p:nvPr/>
        </p:nvSpPr>
        <p:spPr>
          <a:xfrm>
            <a:off x="4698257" y="1184170"/>
            <a:ext cx="3823073" cy="1855893"/>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Distributed database.</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Graph database.</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Data lake.</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No-SQL database.</a:t>
            </a:r>
          </a:p>
        </p:txBody>
      </p:sp>
      <p:sp>
        <p:nvSpPr>
          <p:cNvPr id="10" name="TextBox 9">
            <a:extLst>
              <a:ext uri="{FF2B5EF4-FFF2-40B4-BE49-F238E27FC236}">
                <a16:creationId xmlns:a16="http://schemas.microsoft.com/office/drawing/2014/main" id="{ADE27427-71AB-405E-A2E4-985EF253DE72}"/>
              </a:ext>
            </a:extLst>
          </p:cNvPr>
          <p:cNvSpPr txBox="1"/>
          <p:nvPr/>
        </p:nvSpPr>
        <p:spPr>
          <a:xfrm>
            <a:off x="4681164" y="4517043"/>
            <a:ext cx="3823073" cy="1778949"/>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Distributed and parallel computing.</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GPU acceleration.</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Streaming. </a:t>
            </a:r>
          </a:p>
        </p:txBody>
      </p:sp>
      <p:cxnSp>
        <p:nvCxnSpPr>
          <p:cNvPr id="11" name="Connector: Elbow 10">
            <a:extLst>
              <a:ext uri="{FF2B5EF4-FFF2-40B4-BE49-F238E27FC236}">
                <a16:creationId xmlns:a16="http://schemas.microsoft.com/office/drawing/2014/main" id="{83F84EC1-A915-4BE1-88D3-AD7C1F1168BE}"/>
              </a:ext>
            </a:extLst>
          </p:cNvPr>
          <p:cNvCxnSpPr>
            <a:cxnSpLocks/>
            <a:stCxn id="8" idx="0"/>
            <a:endCxn id="9" idx="3"/>
          </p:cNvCxnSpPr>
          <p:nvPr/>
        </p:nvCxnSpPr>
        <p:spPr>
          <a:xfrm rot="16200000" flipV="1">
            <a:off x="9013399" y="1620049"/>
            <a:ext cx="1119301" cy="2103437"/>
          </a:xfrm>
          <a:prstGeom prst="bentConnector2">
            <a:avLst/>
          </a:prstGeom>
          <a:ln w="317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C39D273A-7166-4032-8218-7474B6DDF9CD}"/>
              </a:ext>
            </a:extLst>
          </p:cNvPr>
          <p:cNvCxnSpPr>
            <a:cxnSpLocks/>
            <a:stCxn id="8" idx="2"/>
            <a:endCxn id="10" idx="3"/>
          </p:cNvCxnSpPr>
          <p:nvPr/>
        </p:nvCxnSpPr>
        <p:spPr>
          <a:xfrm rot="5400000">
            <a:off x="9025592" y="3807343"/>
            <a:ext cx="1077820" cy="2120530"/>
          </a:xfrm>
          <a:prstGeom prst="bentConnector2">
            <a:avLst/>
          </a:prstGeom>
          <a:ln w="317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A160D15-195E-457C-9421-9A147C1A1629}"/>
              </a:ext>
            </a:extLst>
          </p:cNvPr>
          <p:cNvSpPr txBox="1"/>
          <p:nvPr/>
        </p:nvSpPr>
        <p:spPr>
          <a:xfrm>
            <a:off x="295752" y="4721714"/>
            <a:ext cx="3636486" cy="1369606"/>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Web/mobile application.</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Container/K8S cluster</a:t>
            </a:r>
          </a:p>
        </p:txBody>
      </p:sp>
      <p:cxnSp>
        <p:nvCxnSpPr>
          <p:cNvPr id="34" name="Straight Arrow Connector 33">
            <a:extLst>
              <a:ext uri="{FF2B5EF4-FFF2-40B4-BE49-F238E27FC236}">
                <a16:creationId xmlns:a16="http://schemas.microsoft.com/office/drawing/2014/main" id="{41B90F8D-72D6-4DA2-B3A5-B5FB8D304A4F}"/>
              </a:ext>
            </a:extLst>
          </p:cNvPr>
          <p:cNvCxnSpPr>
            <a:cxnSpLocks/>
            <a:stCxn id="33" idx="3"/>
            <a:endCxn id="10" idx="1"/>
          </p:cNvCxnSpPr>
          <p:nvPr/>
        </p:nvCxnSpPr>
        <p:spPr>
          <a:xfrm>
            <a:off x="3932238" y="5406517"/>
            <a:ext cx="748926" cy="1"/>
          </a:xfrm>
          <a:prstGeom prst="straightConnector1">
            <a:avLst/>
          </a:prstGeom>
          <a:ln w="31750">
            <a:solidFill>
              <a:schemeClr val="tx1"/>
            </a:solidFill>
            <a:prstDash val="sysDash"/>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33A371C-E489-496C-AE9E-C3898EB1D672}"/>
              </a:ext>
            </a:extLst>
          </p:cNvPr>
          <p:cNvSpPr/>
          <p:nvPr/>
        </p:nvSpPr>
        <p:spPr>
          <a:xfrm>
            <a:off x="467650" y="6509973"/>
            <a:ext cx="2563522" cy="400110"/>
          </a:xfrm>
          <a:prstGeom prst="rect">
            <a:avLst/>
          </a:prstGeom>
        </p:spPr>
        <p:txBody>
          <a:bodyPr wrap="none">
            <a:spAutoFit/>
          </a:bodyPr>
          <a:lstStyle/>
          <a:p>
            <a:r>
              <a:rPr lang="en-US" sz="1000" dirty="0"/>
              <a:t>https://kubernetes.io/</a:t>
            </a:r>
          </a:p>
          <a:p>
            <a:r>
              <a:rPr lang="en-US" sz="1000" dirty="0"/>
              <a:t>https://dl.acm.org/citation.cfm?id=214456</a:t>
            </a:r>
          </a:p>
        </p:txBody>
      </p:sp>
      <p:sp>
        <p:nvSpPr>
          <p:cNvPr id="15" name="Rectangle 14">
            <a:extLst>
              <a:ext uri="{FF2B5EF4-FFF2-40B4-BE49-F238E27FC236}">
                <a16:creationId xmlns:a16="http://schemas.microsoft.com/office/drawing/2014/main" id="{116AA03B-71B3-40FC-BEE5-DB39EB9CB568}"/>
              </a:ext>
            </a:extLst>
          </p:cNvPr>
          <p:cNvSpPr/>
          <p:nvPr/>
        </p:nvSpPr>
        <p:spPr>
          <a:xfrm>
            <a:off x="3399403" y="6515100"/>
            <a:ext cx="4100803" cy="400110"/>
          </a:xfrm>
          <a:prstGeom prst="rect">
            <a:avLst/>
          </a:prstGeom>
        </p:spPr>
        <p:txBody>
          <a:bodyPr wrap="none">
            <a:spAutoFit/>
          </a:bodyPr>
          <a:lstStyle/>
          <a:p>
            <a:r>
              <a:rPr lang="en-US" sz="1000" dirty="0"/>
              <a:t>https://spark.apache.org/docs/latest/mllib-collaborative-filtering.html</a:t>
            </a:r>
          </a:p>
          <a:p>
            <a:r>
              <a:rPr lang="en-US" sz="1000" dirty="0"/>
              <a:t>https://docs.microsoft.com/en-us/azure/cosmos-db/introduction</a:t>
            </a:r>
          </a:p>
        </p:txBody>
      </p:sp>
    </p:spTree>
    <p:extLst>
      <p:ext uri="{BB962C8B-B14F-4D97-AF65-F5344CB8AC3E}">
        <p14:creationId xmlns:p14="http://schemas.microsoft.com/office/powerpoint/2010/main" val="42347208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0F05-B57E-45B5-BE3A-8E9168CBC66E}"/>
              </a:ext>
            </a:extLst>
          </p:cNvPr>
          <p:cNvSpPr>
            <a:spLocks noGrp="1"/>
          </p:cNvSpPr>
          <p:nvPr>
            <p:ph type="title"/>
          </p:nvPr>
        </p:nvSpPr>
        <p:spPr/>
        <p:txBody>
          <a:bodyPr/>
          <a:lstStyle/>
          <a:p>
            <a:r>
              <a:rPr lang="en-US" dirty="0"/>
              <a:t>Fallacies and pitfalls</a:t>
            </a:r>
          </a:p>
        </p:txBody>
      </p:sp>
      <p:sp>
        <p:nvSpPr>
          <p:cNvPr id="3" name="Text Placeholder 2">
            <a:extLst>
              <a:ext uri="{FF2B5EF4-FFF2-40B4-BE49-F238E27FC236}">
                <a16:creationId xmlns:a16="http://schemas.microsoft.com/office/drawing/2014/main" id="{4192F4CD-BA42-4331-8271-3855713E08EC}"/>
              </a:ext>
            </a:extLst>
          </p:cNvPr>
          <p:cNvSpPr>
            <a:spLocks noGrp="1"/>
          </p:cNvSpPr>
          <p:nvPr>
            <p:ph type="body" sz="quarter" idx="10"/>
          </p:nvPr>
        </p:nvSpPr>
        <p:spPr>
          <a:xfrm>
            <a:off x="274639" y="1212851"/>
            <a:ext cx="11887200" cy="738536"/>
          </a:xfrm>
        </p:spPr>
        <p:txBody>
          <a:bodyPr/>
          <a:lstStyle/>
          <a:p>
            <a:r>
              <a:rPr lang="en-US" dirty="0"/>
              <a:t>“Science first, engineering second.”</a:t>
            </a:r>
          </a:p>
        </p:txBody>
      </p:sp>
      <p:sp>
        <p:nvSpPr>
          <p:cNvPr id="4" name="Slide Number Placeholder 3">
            <a:extLst>
              <a:ext uri="{FF2B5EF4-FFF2-40B4-BE49-F238E27FC236}">
                <a16:creationId xmlns:a16="http://schemas.microsoft.com/office/drawing/2014/main" id="{E54CB07A-C54A-49E4-B87D-476CB9CD6C8B}"/>
              </a:ext>
            </a:extLst>
          </p:cNvPr>
          <p:cNvSpPr>
            <a:spLocks noGrp="1"/>
          </p:cNvSpPr>
          <p:nvPr>
            <p:ph type="sldNum" sz="quarter" idx="4"/>
          </p:nvPr>
        </p:nvSpPr>
        <p:spPr/>
        <p:txBody>
          <a:bodyPr/>
          <a:lstStyle/>
          <a:p>
            <a:fld id="{461BA605-C888-4326-8417-118ADDBFD3D5}" type="slidenum">
              <a:rPr lang="en-US" smtClean="0"/>
              <a:pPr/>
              <a:t>15</a:t>
            </a:fld>
            <a:endParaRPr lang="en-US"/>
          </a:p>
        </p:txBody>
      </p:sp>
      <p:pic>
        <p:nvPicPr>
          <p:cNvPr id="5" name="Picture 12" descr="Story image 3">
            <a:extLst>
              <a:ext uri="{FF2B5EF4-FFF2-40B4-BE49-F238E27FC236}">
                <a16:creationId xmlns:a16="http://schemas.microsoft.com/office/drawing/2014/main" id="{70EEC8E7-B15B-428A-BF1E-7F25F379D1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74" b="8928"/>
          <a:stretch/>
        </p:blipFill>
        <p:spPr bwMode="auto">
          <a:xfrm>
            <a:off x="2059077" y="2078057"/>
            <a:ext cx="8318320" cy="4168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E4FAA43-E2BB-4BE0-B88B-331E73B5A942}"/>
              </a:ext>
            </a:extLst>
          </p:cNvPr>
          <p:cNvSpPr/>
          <p:nvPr/>
        </p:nvSpPr>
        <p:spPr>
          <a:xfrm>
            <a:off x="458788" y="6515100"/>
            <a:ext cx="6216650" cy="246221"/>
          </a:xfrm>
          <a:prstGeom prst="rect">
            <a:avLst/>
          </a:prstGeom>
        </p:spPr>
        <p:txBody>
          <a:bodyPr>
            <a:spAutoFit/>
          </a:bodyPr>
          <a:lstStyle/>
          <a:p>
            <a:r>
              <a:rPr lang="en-US" sz="1000" dirty="0"/>
              <a:t>https://customers.microsoft.com/en-au/story/asos-retail-and-consumer-goods-azure</a:t>
            </a:r>
          </a:p>
        </p:txBody>
      </p:sp>
    </p:spTree>
    <p:extLst>
      <p:ext uri="{BB962C8B-B14F-4D97-AF65-F5344CB8AC3E}">
        <p14:creationId xmlns:p14="http://schemas.microsoft.com/office/powerpoint/2010/main" val="4179543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ectangle 224">
            <a:extLst>
              <a:ext uri="{FF2B5EF4-FFF2-40B4-BE49-F238E27FC236}">
                <a16:creationId xmlns:a16="http://schemas.microsoft.com/office/drawing/2014/main" id="{6950F0E3-19EA-4902-834E-4145636EC9C7}"/>
              </a:ext>
            </a:extLst>
          </p:cNvPr>
          <p:cNvSpPr/>
          <p:nvPr/>
        </p:nvSpPr>
        <p:spPr>
          <a:xfrm>
            <a:off x="1350770" y="154378"/>
            <a:ext cx="2323715" cy="6685765"/>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Light" panose="020B0502040204020203" pitchFamily="34" charset="0"/>
              <a:cs typeface="Segoe UI Light" panose="020B0502040204020203" pitchFamily="34" charset="0"/>
            </a:endParaRPr>
          </a:p>
        </p:txBody>
      </p:sp>
      <p:sp>
        <p:nvSpPr>
          <p:cNvPr id="221" name="Rectangle 220">
            <a:extLst>
              <a:ext uri="{FF2B5EF4-FFF2-40B4-BE49-F238E27FC236}">
                <a16:creationId xmlns:a16="http://schemas.microsoft.com/office/drawing/2014/main" id="{0B187DCD-C858-4828-AC38-3D5C5FC9382A}"/>
              </a:ext>
            </a:extLst>
          </p:cNvPr>
          <p:cNvSpPr/>
          <p:nvPr/>
        </p:nvSpPr>
        <p:spPr>
          <a:xfrm>
            <a:off x="8923723" y="154379"/>
            <a:ext cx="2323715" cy="6685765"/>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Light" panose="020B0502040204020203" pitchFamily="34" charset="0"/>
              <a:cs typeface="Segoe UI Light" panose="020B0502040204020203" pitchFamily="34" charset="0"/>
            </a:endParaRPr>
          </a:p>
        </p:txBody>
      </p:sp>
      <p:sp>
        <p:nvSpPr>
          <p:cNvPr id="220" name="Rectangle 219">
            <a:extLst>
              <a:ext uri="{FF2B5EF4-FFF2-40B4-BE49-F238E27FC236}">
                <a16:creationId xmlns:a16="http://schemas.microsoft.com/office/drawing/2014/main" id="{EB45070B-1E10-44DD-BF5E-26E62597E937}"/>
              </a:ext>
            </a:extLst>
          </p:cNvPr>
          <p:cNvSpPr/>
          <p:nvPr/>
        </p:nvSpPr>
        <p:spPr>
          <a:xfrm>
            <a:off x="3918502" y="154379"/>
            <a:ext cx="4768299" cy="6685765"/>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Light" panose="020B0502040204020203" pitchFamily="34" charset="0"/>
              <a:cs typeface="Segoe UI Light" panose="020B0502040204020203" pitchFamily="34" charset="0"/>
            </a:endParaRPr>
          </a:p>
        </p:txBody>
      </p:sp>
      <p:cxnSp>
        <p:nvCxnSpPr>
          <p:cNvPr id="195" name="Connector: Curved 194">
            <a:extLst>
              <a:ext uri="{FF2B5EF4-FFF2-40B4-BE49-F238E27FC236}">
                <a16:creationId xmlns:a16="http://schemas.microsoft.com/office/drawing/2014/main" id="{8F0720F4-01B1-4096-9440-21E2A098D312}"/>
              </a:ext>
            </a:extLst>
          </p:cNvPr>
          <p:cNvCxnSpPr>
            <a:cxnSpLocks/>
            <a:stCxn id="198" idx="0"/>
            <a:endCxn id="189" idx="1"/>
          </p:cNvCxnSpPr>
          <p:nvPr/>
        </p:nvCxnSpPr>
        <p:spPr>
          <a:xfrm rot="16200000" flipV="1">
            <a:off x="6489683" y="4986259"/>
            <a:ext cx="1415279" cy="800472"/>
          </a:xfrm>
          <a:prstGeom prst="curvedConnector4">
            <a:avLst>
              <a:gd name="adj1" fmla="val 40777"/>
              <a:gd name="adj2" fmla="val 130467"/>
            </a:avLst>
          </a:prstGeom>
          <a:ln w="38100">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0" name="Connector: Curved 149">
            <a:extLst>
              <a:ext uri="{FF2B5EF4-FFF2-40B4-BE49-F238E27FC236}">
                <a16:creationId xmlns:a16="http://schemas.microsoft.com/office/drawing/2014/main" id="{3794FA65-E232-40B5-8914-0DD9E373B215}"/>
              </a:ext>
            </a:extLst>
          </p:cNvPr>
          <p:cNvCxnSpPr>
            <a:cxnSpLocks/>
            <a:stCxn id="89" idx="3"/>
            <a:endCxn id="99" idx="3"/>
          </p:cNvCxnSpPr>
          <p:nvPr/>
        </p:nvCxnSpPr>
        <p:spPr>
          <a:xfrm flipV="1">
            <a:off x="10950961" y="5527616"/>
            <a:ext cx="1" cy="861332"/>
          </a:xfrm>
          <a:prstGeom prst="curvedConnector3">
            <a:avLst>
              <a:gd name="adj1" fmla="val 22860100000"/>
            </a:avLst>
          </a:prstGeom>
          <a:ln w="38100">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169" name="Arrow: Right 168">
            <a:extLst>
              <a:ext uri="{FF2B5EF4-FFF2-40B4-BE49-F238E27FC236}">
                <a16:creationId xmlns:a16="http://schemas.microsoft.com/office/drawing/2014/main" id="{90943999-9B48-42D9-8B71-78D43847B29B}"/>
              </a:ext>
            </a:extLst>
          </p:cNvPr>
          <p:cNvSpPr/>
          <p:nvPr/>
        </p:nvSpPr>
        <p:spPr bwMode="auto">
          <a:xfrm>
            <a:off x="-1" y="1362107"/>
            <a:ext cx="12397419" cy="1860816"/>
          </a:xfrm>
          <a:prstGeom prst="rightArrow">
            <a:avLst/>
          </a:prstGeom>
          <a:solidFill>
            <a:schemeClr val="accent3">
              <a:lumMod val="20000"/>
              <a:lumOff val="80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76" name="Connector: Curved 75">
            <a:extLst>
              <a:ext uri="{FF2B5EF4-FFF2-40B4-BE49-F238E27FC236}">
                <a16:creationId xmlns:a16="http://schemas.microsoft.com/office/drawing/2014/main" id="{CE0D28AB-069F-421B-AAD8-A0300C953525}"/>
              </a:ext>
            </a:extLst>
          </p:cNvPr>
          <p:cNvCxnSpPr>
            <a:cxnSpLocks/>
            <a:stCxn id="75" idx="0"/>
            <a:endCxn id="37" idx="3"/>
          </p:cNvCxnSpPr>
          <p:nvPr/>
        </p:nvCxnSpPr>
        <p:spPr>
          <a:xfrm rot="5400000" flipH="1" flipV="1">
            <a:off x="4425625" y="4609185"/>
            <a:ext cx="2161459" cy="827963"/>
          </a:xfrm>
          <a:prstGeom prst="curvedConnector4">
            <a:avLst>
              <a:gd name="adj1" fmla="val 43961"/>
              <a:gd name="adj2" fmla="val 127610"/>
            </a:avLst>
          </a:prstGeom>
          <a:ln w="38100">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0" name="Connector: Curved 79">
            <a:extLst>
              <a:ext uri="{FF2B5EF4-FFF2-40B4-BE49-F238E27FC236}">
                <a16:creationId xmlns:a16="http://schemas.microsoft.com/office/drawing/2014/main" id="{5E92A5B3-D604-4722-8637-B2243851A524}"/>
              </a:ext>
            </a:extLst>
          </p:cNvPr>
          <p:cNvCxnSpPr>
            <a:cxnSpLocks/>
            <a:stCxn id="79" idx="1"/>
            <a:endCxn id="35" idx="1"/>
          </p:cNvCxnSpPr>
          <p:nvPr/>
        </p:nvCxnSpPr>
        <p:spPr>
          <a:xfrm rot="10800000" flipH="1">
            <a:off x="4274706" y="3256742"/>
            <a:ext cx="12220" cy="1466804"/>
          </a:xfrm>
          <a:prstGeom prst="curvedConnector3">
            <a:avLst>
              <a:gd name="adj1" fmla="val -1870704"/>
            </a:avLst>
          </a:prstGeom>
          <a:ln w="38100">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0" name="Connector: Curved 89">
            <a:extLst>
              <a:ext uri="{FF2B5EF4-FFF2-40B4-BE49-F238E27FC236}">
                <a16:creationId xmlns:a16="http://schemas.microsoft.com/office/drawing/2014/main" id="{C4179888-5815-4960-8230-0E0D5344410F}"/>
              </a:ext>
            </a:extLst>
          </p:cNvPr>
          <p:cNvCxnSpPr>
            <a:cxnSpLocks/>
            <a:stCxn id="89" idx="1"/>
            <a:endCxn id="38" idx="2"/>
          </p:cNvCxnSpPr>
          <p:nvPr/>
        </p:nvCxnSpPr>
        <p:spPr>
          <a:xfrm rot="10800000" flipH="1">
            <a:off x="9317545" y="4933100"/>
            <a:ext cx="816711" cy="1455849"/>
          </a:xfrm>
          <a:prstGeom prst="curvedConnector4">
            <a:avLst>
              <a:gd name="adj1" fmla="val -27990"/>
              <a:gd name="adj2" fmla="val 60125"/>
            </a:avLst>
          </a:prstGeom>
          <a:ln w="38100">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0" name="Connector: Curved 99">
            <a:extLst>
              <a:ext uri="{FF2B5EF4-FFF2-40B4-BE49-F238E27FC236}">
                <a16:creationId xmlns:a16="http://schemas.microsoft.com/office/drawing/2014/main" id="{523EAD9B-CCBA-4B6D-AE32-46FCD31629E5}"/>
              </a:ext>
            </a:extLst>
          </p:cNvPr>
          <p:cNvCxnSpPr>
            <a:cxnSpLocks/>
            <a:stCxn id="99" idx="1"/>
            <a:endCxn id="39" idx="1"/>
          </p:cNvCxnSpPr>
          <p:nvPr/>
        </p:nvCxnSpPr>
        <p:spPr>
          <a:xfrm rot="10800000" flipH="1">
            <a:off x="9317546" y="3926292"/>
            <a:ext cx="3" cy="1601324"/>
          </a:xfrm>
          <a:prstGeom prst="curvedConnector3">
            <a:avLst>
              <a:gd name="adj1" fmla="val -7620000000"/>
            </a:avLst>
          </a:prstGeom>
          <a:ln w="38100">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7" name="Connector: Curved 106">
            <a:extLst>
              <a:ext uri="{FF2B5EF4-FFF2-40B4-BE49-F238E27FC236}">
                <a16:creationId xmlns:a16="http://schemas.microsoft.com/office/drawing/2014/main" id="{A8722356-540E-4503-B8DF-CB9C74404315}"/>
              </a:ext>
            </a:extLst>
          </p:cNvPr>
          <p:cNvCxnSpPr>
            <a:cxnSpLocks/>
            <a:stCxn id="99" idx="3"/>
            <a:endCxn id="40" idx="2"/>
          </p:cNvCxnSpPr>
          <p:nvPr/>
        </p:nvCxnSpPr>
        <p:spPr>
          <a:xfrm flipH="1" flipV="1">
            <a:off x="10134257" y="3511359"/>
            <a:ext cx="816705" cy="2016257"/>
          </a:xfrm>
          <a:prstGeom prst="curvedConnector4">
            <a:avLst>
              <a:gd name="adj1" fmla="val -27991"/>
              <a:gd name="adj2" fmla="val 57311"/>
            </a:avLst>
          </a:prstGeom>
          <a:ln w="38100">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2" name="Connector: Curved 71">
            <a:extLst>
              <a:ext uri="{FF2B5EF4-FFF2-40B4-BE49-F238E27FC236}">
                <a16:creationId xmlns:a16="http://schemas.microsoft.com/office/drawing/2014/main" id="{B4875B3C-C61E-4838-A751-039093C0AA6B}"/>
              </a:ext>
            </a:extLst>
          </p:cNvPr>
          <p:cNvCxnSpPr>
            <a:cxnSpLocks/>
            <a:stCxn id="52" idx="0"/>
            <a:endCxn id="55" idx="2"/>
          </p:cNvCxnSpPr>
          <p:nvPr/>
        </p:nvCxnSpPr>
        <p:spPr>
          <a:xfrm rot="5400000" flipH="1" flipV="1">
            <a:off x="2361529" y="5961369"/>
            <a:ext cx="285052" cy="12700"/>
          </a:xfrm>
          <a:prstGeom prst="curvedConnector3">
            <a:avLst>
              <a:gd name="adj1" fmla="val 50000"/>
            </a:avLst>
          </a:prstGeom>
          <a:ln w="38100">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6" name="Connector: Curved 65">
            <a:extLst>
              <a:ext uri="{FF2B5EF4-FFF2-40B4-BE49-F238E27FC236}">
                <a16:creationId xmlns:a16="http://schemas.microsoft.com/office/drawing/2014/main" id="{583C5DB4-54DA-4756-A652-272BC24AD31A}"/>
              </a:ext>
            </a:extLst>
          </p:cNvPr>
          <p:cNvCxnSpPr>
            <a:cxnSpLocks/>
            <a:stCxn id="55" idx="3"/>
            <a:endCxn id="33" idx="3"/>
          </p:cNvCxnSpPr>
          <p:nvPr/>
        </p:nvCxnSpPr>
        <p:spPr>
          <a:xfrm flipH="1" flipV="1">
            <a:off x="3320760" y="3935526"/>
            <a:ext cx="2" cy="1588503"/>
          </a:xfrm>
          <a:prstGeom prst="curvedConnector3">
            <a:avLst>
              <a:gd name="adj1" fmla="val -11430000000"/>
            </a:avLst>
          </a:prstGeom>
          <a:ln w="38100">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AF498A9-CB04-463D-9339-AE6D04C3D3D3}"/>
              </a:ext>
            </a:extLst>
          </p:cNvPr>
          <p:cNvSpPr>
            <a:spLocks noGrp="1"/>
          </p:cNvSpPr>
          <p:nvPr>
            <p:ph type="sldNum" sz="quarter" idx="4"/>
          </p:nvPr>
        </p:nvSpPr>
        <p:spPr>
          <a:xfrm>
            <a:off x="9364664" y="6314134"/>
            <a:ext cx="2797175" cy="371475"/>
          </a:xfrm>
        </p:spPr>
        <p:txBody>
          <a:bodyPr/>
          <a:lstStyle/>
          <a:p>
            <a:fld id="{461BA605-C888-4326-8417-118ADDBFD3D5}" type="slidenum">
              <a:rPr lang="en-US" smtClean="0"/>
              <a:pPr/>
              <a:t>16</a:t>
            </a:fld>
            <a:endParaRPr lang="en-US"/>
          </a:p>
        </p:txBody>
      </p:sp>
      <p:sp>
        <p:nvSpPr>
          <p:cNvPr id="6" name="Rectangle 5">
            <a:extLst>
              <a:ext uri="{FF2B5EF4-FFF2-40B4-BE49-F238E27FC236}">
                <a16:creationId xmlns:a16="http://schemas.microsoft.com/office/drawing/2014/main" id="{4E003D14-9F7D-46C0-8E78-878CDCC799FC}"/>
              </a:ext>
            </a:extLst>
          </p:cNvPr>
          <p:cNvSpPr/>
          <p:nvPr/>
        </p:nvSpPr>
        <p:spPr>
          <a:xfrm>
            <a:off x="4276622" y="2020086"/>
            <a:ext cx="4153880" cy="5221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Segoe UI Light" panose="020B0502040204020203" pitchFamily="34" charset="0"/>
                <a:cs typeface="Segoe UI Light" panose="020B0502040204020203" pitchFamily="34" charset="0"/>
              </a:rPr>
              <a:t>Recommender</a:t>
            </a:r>
          </a:p>
        </p:txBody>
      </p:sp>
      <p:sp>
        <p:nvSpPr>
          <p:cNvPr id="7" name="Rectangle 6">
            <a:extLst>
              <a:ext uri="{FF2B5EF4-FFF2-40B4-BE49-F238E27FC236}">
                <a16:creationId xmlns:a16="http://schemas.microsoft.com/office/drawing/2014/main" id="{253DD055-E331-4B73-87D7-A0D108993D8C}"/>
              </a:ext>
            </a:extLst>
          </p:cNvPr>
          <p:cNvSpPr/>
          <p:nvPr/>
        </p:nvSpPr>
        <p:spPr>
          <a:xfrm>
            <a:off x="9317548" y="2020085"/>
            <a:ext cx="1633415" cy="5221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Evaluator</a:t>
            </a:r>
          </a:p>
        </p:txBody>
      </p:sp>
      <p:sp>
        <p:nvSpPr>
          <p:cNvPr id="8" name="Rectangle 7">
            <a:extLst>
              <a:ext uri="{FF2B5EF4-FFF2-40B4-BE49-F238E27FC236}">
                <a16:creationId xmlns:a16="http://schemas.microsoft.com/office/drawing/2014/main" id="{0163149B-7875-4830-8995-2E01D4374524}"/>
              </a:ext>
            </a:extLst>
          </p:cNvPr>
          <p:cNvSpPr/>
          <p:nvPr/>
        </p:nvSpPr>
        <p:spPr>
          <a:xfrm>
            <a:off x="1687343" y="2020083"/>
            <a:ext cx="1633416" cy="5221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Data</a:t>
            </a:r>
          </a:p>
        </p:txBody>
      </p:sp>
      <p:cxnSp>
        <p:nvCxnSpPr>
          <p:cNvPr id="11" name="Straight Arrow Connector 10">
            <a:extLst>
              <a:ext uri="{FF2B5EF4-FFF2-40B4-BE49-F238E27FC236}">
                <a16:creationId xmlns:a16="http://schemas.microsoft.com/office/drawing/2014/main" id="{D54A10F8-975B-4D64-A67F-9E9E4D02E485}"/>
              </a:ext>
            </a:extLst>
          </p:cNvPr>
          <p:cNvCxnSpPr>
            <a:cxnSpLocks/>
            <a:stCxn id="8" idx="3"/>
          </p:cNvCxnSpPr>
          <p:nvPr/>
        </p:nvCxnSpPr>
        <p:spPr>
          <a:xfrm>
            <a:off x="3320759" y="2281159"/>
            <a:ext cx="955865" cy="4"/>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626A1D4-592B-4996-A2CB-D952461C3261}"/>
              </a:ext>
            </a:extLst>
          </p:cNvPr>
          <p:cNvCxnSpPr/>
          <p:nvPr/>
        </p:nvCxnSpPr>
        <p:spPr>
          <a:xfrm>
            <a:off x="8430501" y="2279204"/>
            <a:ext cx="887047" cy="2"/>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5C17AC30-D777-4AE7-B232-C689347CECAE}"/>
              </a:ext>
            </a:extLst>
          </p:cNvPr>
          <p:cNvSpPr/>
          <p:nvPr/>
        </p:nvSpPr>
        <p:spPr>
          <a:xfrm>
            <a:off x="1687346" y="2988310"/>
            <a:ext cx="1633415" cy="522151"/>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Chrono split</a:t>
            </a:r>
          </a:p>
        </p:txBody>
      </p:sp>
      <p:sp>
        <p:nvSpPr>
          <p:cNvPr id="33" name="Rectangle 32">
            <a:extLst>
              <a:ext uri="{FF2B5EF4-FFF2-40B4-BE49-F238E27FC236}">
                <a16:creationId xmlns:a16="http://schemas.microsoft.com/office/drawing/2014/main" id="{9A2752D3-B0C4-4084-9B74-FB52D63651DC}"/>
              </a:ext>
            </a:extLst>
          </p:cNvPr>
          <p:cNvSpPr/>
          <p:nvPr/>
        </p:nvSpPr>
        <p:spPr>
          <a:xfrm>
            <a:off x="1687345" y="3674450"/>
            <a:ext cx="1633415" cy="522151"/>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Stratified split</a:t>
            </a:r>
          </a:p>
        </p:txBody>
      </p:sp>
      <p:sp>
        <p:nvSpPr>
          <p:cNvPr id="34" name="Rectangle 33">
            <a:extLst>
              <a:ext uri="{FF2B5EF4-FFF2-40B4-BE49-F238E27FC236}">
                <a16:creationId xmlns:a16="http://schemas.microsoft.com/office/drawing/2014/main" id="{197867A3-D1EC-4A60-8562-A321867711FA}"/>
              </a:ext>
            </a:extLst>
          </p:cNvPr>
          <p:cNvSpPr/>
          <p:nvPr/>
        </p:nvSpPr>
        <p:spPr>
          <a:xfrm>
            <a:off x="1687344" y="4427141"/>
            <a:ext cx="1633415" cy="522151"/>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Random split</a:t>
            </a:r>
          </a:p>
        </p:txBody>
      </p:sp>
      <p:sp>
        <p:nvSpPr>
          <p:cNvPr id="35" name="Rectangle 34">
            <a:extLst>
              <a:ext uri="{FF2B5EF4-FFF2-40B4-BE49-F238E27FC236}">
                <a16:creationId xmlns:a16="http://schemas.microsoft.com/office/drawing/2014/main" id="{0AD01904-207B-4750-9174-EDF0F6FB9878}"/>
              </a:ext>
            </a:extLst>
          </p:cNvPr>
          <p:cNvSpPr/>
          <p:nvPr/>
        </p:nvSpPr>
        <p:spPr>
          <a:xfrm>
            <a:off x="4286926" y="2995666"/>
            <a:ext cx="1633415" cy="522151"/>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NN-based</a:t>
            </a:r>
          </a:p>
        </p:txBody>
      </p:sp>
      <p:sp>
        <p:nvSpPr>
          <p:cNvPr id="36" name="Rectangle 35">
            <a:extLst>
              <a:ext uri="{FF2B5EF4-FFF2-40B4-BE49-F238E27FC236}">
                <a16:creationId xmlns:a16="http://schemas.microsoft.com/office/drawing/2014/main" id="{4CD71438-A7C6-42DA-A15F-06AD74265B2E}"/>
              </a:ext>
            </a:extLst>
          </p:cNvPr>
          <p:cNvSpPr/>
          <p:nvPr/>
        </p:nvSpPr>
        <p:spPr>
          <a:xfrm>
            <a:off x="4274837" y="5278136"/>
            <a:ext cx="1633415" cy="522151"/>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collaborative filtering</a:t>
            </a:r>
          </a:p>
        </p:txBody>
      </p:sp>
      <p:sp>
        <p:nvSpPr>
          <p:cNvPr id="37" name="Rectangle 36">
            <a:extLst>
              <a:ext uri="{FF2B5EF4-FFF2-40B4-BE49-F238E27FC236}">
                <a16:creationId xmlns:a16="http://schemas.microsoft.com/office/drawing/2014/main" id="{28CFE9D4-F82F-4733-B2FB-5C4D130F1032}"/>
              </a:ext>
            </a:extLst>
          </p:cNvPr>
          <p:cNvSpPr/>
          <p:nvPr/>
        </p:nvSpPr>
        <p:spPr>
          <a:xfrm>
            <a:off x="4286921" y="3681360"/>
            <a:ext cx="1633415" cy="522151"/>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Content-based</a:t>
            </a:r>
          </a:p>
        </p:txBody>
      </p:sp>
      <p:sp>
        <p:nvSpPr>
          <p:cNvPr id="38" name="Rectangle 37">
            <a:extLst>
              <a:ext uri="{FF2B5EF4-FFF2-40B4-BE49-F238E27FC236}">
                <a16:creationId xmlns:a16="http://schemas.microsoft.com/office/drawing/2014/main" id="{A686EC25-A721-4ECF-960F-3050CA7E0539}"/>
              </a:ext>
            </a:extLst>
          </p:cNvPr>
          <p:cNvSpPr/>
          <p:nvPr/>
        </p:nvSpPr>
        <p:spPr>
          <a:xfrm>
            <a:off x="9317549" y="4410948"/>
            <a:ext cx="1633415" cy="522151"/>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Rating</a:t>
            </a:r>
          </a:p>
        </p:txBody>
      </p:sp>
      <p:sp>
        <p:nvSpPr>
          <p:cNvPr id="39" name="Rectangle 38">
            <a:extLst>
              <a:ext uri="{FF2B5EF4-FFF2-40B4-BE49-F238E27FC236}">
                <a16:creationId xmlns:a16="http://schemas.microsoft.com/office/drawing/2014/main" id="{3449189E-6747-48C7-B62D-9CF9EA9FD48E}"/>
              </a:ext>
            </a:extLst>
          </p:cNvPr>
          <p:cNvSpPr/>
          <p:nvPr/>
        </p:nvSpPr>
        <p:spPr>
          <a:xfrm>
            <a:off x="9317550" y="3665216"/>
            <a:ext cx="1633415" cy="522151"/>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Ranking</a:t>
            </a:r>
          </a:p>
        </p:txBody>
      </p:sp>
      <p:sp>
        <p:nvSpPr>
          <p:cNvPr id="40" name="Rectangle 39">
            <a:extLst>
              <a:ext uri="{FF2B5EF4-FFF2-40B4-BE49-F238E27FC236}">
                <a16:creationId xmlns:a16="http://schemas.microsoft.com/office/drawing/2014/main" id="{BC326ABA-DF4C-42C0-9BF9-96AA89DD8E31}"/>
              </a:ext>
            </a:extLst>
          </p:cNvPr>
          <p:cNvSpPr/>
          <p:nvPr/>
        </p:nvSpPr>
        <p:spPr>
          <a:xfrm>
            <a:off x="9317549" y="2989208"/>
            <a:ext cx="1633415" cy="522151"/>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Diversity</a:t>
            </a:r>
          </a:p>
        </p:txBody>
      </p:sp>
      <p:sp>
        <p:nvSpPr>
          <p:cNvPr id="52" name="Rectangle: Rounded Corners 51">
            <a:extLst>
              <a:ext uri="{FF2B5EF4-FFF2-40B4-BE49-F238E27FC236}">
                <a16:creationId xmlns:a16="http://schemas.microsoft.com/office/drawing/2014/main" id="{2BA6FE39-1B84-4E76-B372-410CA8E40C95}"/>
              </a:ext>
            </a:extLst>
          </p:cNvPr>
          <p:cNvSpPr/>
          <p:nvPr/>
        </p:nvSpPr>
        <p:spPr bwMode="auto">
          <a:xfrm>
            <a:off x="1687347" y="6103895"/>
            <a:ext cx="1633415" cy="589628"/>
          </a:xfrm>
          <a:prstGeom prst="roundRect">
            <a:avLst/>
          </a:prstGeom>
          <a:solidFill>
            <a:schemeClr val="accent3">
              <a:lumMod val="60000"/>
              <a:lumOff val="40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r>
              <a:rPr lang="en-US" dirty="0">
                <a:latin typeface="Segoe UI Light" panose="020B0502040204020203" pitchFamily="34" charset="0"/>
                <a:cs typeface="Segoe UI Light" panose="020B0502040204020203" pitchFamily="34" charset="0"/>
              </a:rPr>
              <a:t>Cold start user/item?</a:t>
            </a:r>
          </a:p>
        </p:txBody>
      </p:sp>
      <p:sp>
        <p:nvSpPr>
          <p:cNvPr id="55" name="Rectangle: Rounded Corners 54">
            <a:extLst>
              <a:ext uri="{FF2B5EF4-FFF2-40B4-BE49-F238E27FC236}">
                <a16:creationId xmlns:a16="http://schemas.microsoft.com/office/drawing/2014/main" id="{25B2DF67-20F6-45C6-AA0C-6C82F5A10E90}"/>
              </a:ext>
            </a:extLst>
          </p:cNvPr>
          <p:cNvSpPr/>
          <p:nvPr/>
        </p:nvSpPr>
        <p:spPr bwMode="auto">
          <a:xfrm>
            <a:off x="1687347" y="5229215"/>
            <a:ext cx="1633415" cy="589628"/>
          </a:xfrm>
          <a:prstGeom prst="roundRect">
            <a:avLst/>
          </a:prstGeom>
          <a:solidFill>
            <a:schemeClr val="accent3">
              <a:lumMod val="60000"/>
              <a:lumOff val="40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r>
              <a:rPr lang="en-US" dirty="0">
                <a:latin typeface="Segoe UI Light" panose="020B0502040204020203" pitchFamily="34" charset="0"/>
                <a:cs typeface="Segoe UI Light" panose="020B0502040204020203" pitchFamily="34" charset="0"/>
              </a:rPr>
              <a:t>Time dependent?</a:t>
            </a:r>
          </a:p>
        </p:txBody>
      </p:sp>
      <p:cxnSp>
        <p:nvCxnSpPr>
          <p:cNvPr id="69" name="Connector: Curved 68">
            <a:extLst>
              <a:ext uri="{FF2B5EF4-FFF2-40B4-BE49-F238E27FC236}">
                <a16:creationId xmlns:a16="http://schemas.microsoft.com/office/drawing/2014/main" id="{F1BEE505-CA25-45F8-9CD8-4DF7EDFB684D}"/>
              </a:ext>
            </a:extLst>
          </p:cNvPr>
          <p:cNvCxnSpPr>
            <a:cxnSpLocks/>
            <a:stCxn id="55" idx="1"/>
            <a:endCxn id="32" idx="1"/>
          </p:cNvCxnSpPr>
          <p:nvPr/>
        </p:nvCxnSpPr>
        <p:spPr>
          <a:xfrm rot="10800000">
            <a:off x="1687347" y="3249387"/>
            <a:ext cx="1" cy="2274643"/>
          </a:xfrm>
          <a:prstGeom prst="curvedConnector3">
            <a:avLst>
              <a:gd name="adj1" fmla="val 22860100000"/>
            </a:avLst>
          </a:prstGeom>
          <a:ln w="38100">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75" name="Rectangle: Rounded Corners 74">
            <a:extLst>
              <a:ext uri="{FF2B5EF4-FFF2-40B4-BE49-F238E27FC236}">
                <a16:creationId xmlns:a16="http://schemas.microsoft.com/office/drawing/2014/main" id="{CF9374E9-EAEF-4008-B10C-F410C7C1D957}"/>
              </a:ext>
            </a:extLst>
          </p:cNvPr>
          <p:cNvSpPr/>
          <p:nvPr/>
        </p:nvSpPr>
        <p:spPr bwMode="auto">
          <a:xfrm>
            <a:off x="4276624" y="6103895"/>
            <a:ext cx="1631498" cy="589628"/>
          </a:xfrm>
          <a:prstGeom prst="roundRect">
            <a:avLst/>
          </a:prstGeom>
          <a:solidFill>
            <a:schemeClr val="accent3">
              <a:lumMod val="60000"/>
              <a:lumOff val="40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r>
              <a:rPr lang="en-US" dirty="0">
                <a:latin typeface="Segoe UI Light" panose="020B0502040204020203" pitchFamily="34" charset="0"/>
                <a:cs typeface="Segoe UI Light" panose="020B0502040204020203" pitchFamily="34" charset="0"/>
              </a:rPr>
              <a:t>User/item features?</a:t>
            </a:r>
          </a:p>
        </p:txBody>
      </p:sp>
      <p:sp>
        <p:nvSpPr>
          <p:cNvPr id="79" name="Rectangle: Rounded Corners 78">
            <a:extLst>
              <a:ext uri="{FF2B5EF4-FFF2-40B4-BE49-F238E27FC236}">
                <a16:creationId xmlns:a16="http://schemas.microsoft.com/office/drawing/2014/main" id="{60F29A15-D915-4EB1-84C2-C6C2018C58D7}"/>
              </a:ext>
            </a:extLst>
          </p:cNvPr>
          <p:cNvSpPr/>
          <p:nvPr/>
        </p:nvSpPr>
        <p:spPr bwMode="auto">
          <a:xfrm>
            <a:off x="4274706" y="4428732"/>
            <a:ext cx="1633415" cy="589628"/>
          </a:xfrm>
          <a:prstGeom prst="roundRect">
            <a:avLst/>
          </a:prstGeom>
          <a:solidFill>
            <a:schemeClr val="accent3">
              <a:lumMod val="60000"/>
              <a:lumOff val="40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r>
              <a:rPr lang="en-US" dirty="0">
                <a:latin typeface="Segoe UI Light" panose="020B0502040204020203" pitchFamily="34" charset="0"/>
                <a:cs typeface="Segoe UI Light" panose="020B0502040204020203" pitchFamily="34" charset="0"/>
              </a:rPr>
              <a:t>Even richer feature set?</a:t>
            </a:r>
          </a:p>
        </p:txBody>
      </p:sp>
      <p:cxnSp>
        <p:nvCxnSpPr>
          <p:cNvPr id="86" name="Connector: Curved 85">
            <a:extLst>
              <a:ext uri="{FF2B5EF4-FFF2-40B4-BE49-F238E27FC236}">
                <a16:creationId xmlns:a16="http://schemas.microsoft.com/office/drawing/2014/main" id="{7C2C7E8F-28B8-4967-98D1-EBC0ED7DAB61}"/>
              </a:ext>
            </a:extLst>
          </p:cNvPr>
          <p:cNvCxnSpPr>
            <a:cxnSpLocks/>
            <a:stCxn id="75" idx="3"/>
            <a:endCxn id="36" idx="3"/>
          </p:cNvCxnSpPr>
          <p:nvPr/>
        </p:nvCxnSpPr>
        <p:spPr>
          <a:xfrm flipV="1">
            <a:off x="5908122" y="5539212"/>
            <a:ext cx="130" cy="859497"/>
          </a:xfrm>
          <a:prstGeom prst="curvedConnector3">
            <a:avLst>
              <a:gd name="adj1" fmla="val 175946154"/>
            </a:avLst>
          </a:prstGeom>
          <a:ln w="38100">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89" name="Rectangle: Rounded Corners 88">
            <a:extLst>
              <a:ext uri="{FF2B5EF4-FFF2-40B4-BE49-F238E27FC236}">
                <a16:creationId xmlns:a16="http://schemas.microsoft.com/office/drawing/2014/main" id="{654CBB64-1487-49D0-84EE-22DD2B9A2F0C}"/>
              </a:ext>
            </a:extLst>
          </p:cNvPr>
          <p:cNvSpPr/>
          <p:nvPr/>
        </p:nvSpPr>
        <p:spPr bwMode="auto">
          <a:xfrm>
            <a:off x="9317546" y="6094134"/>
            <a:ext cx="1633415" cy="589628"/>
          </a:xfrm>
          <a:prstGeom prst="roundRect">
            <a:avLst/>
          </a:prstGeom>
          <a:solidFill>
            <a:schemeClr val="accent3">
              <a:lumMod val="60000"/>
              <a:lumOff val="40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r>
              <a:rPr lang="en-US" dirty="0">
                <a:latin typeface="Segoe UI Light" panose="020B0502040204020203" pitchFamily="34" charset="0"/>
                <a:cs typeface="Segoe UI Light" panose="020B0502040204020203" pitchFamily="34" charset="0"/>
              </a:rPr>
              <a:t>Ranking evaluation?</a:t>
            </a:r>
          </a:p>
        </p:txBody>
      </p:sp>
      <p:sp>
        <p:nvSpPr>
          <p:cNvPr id="99" name="Rectangle: Rounded Corners 98">
            <a:extLst>
              <a:ext uri="{FF2B5EF4-FFF2-40B4-BE49-F238E27FC236}">
                <a16:creationId xmlns:a16="http://schemas.microsoft.com/office/drawing/2014/main" id="{C06E33D0-3521-41EE-BCC6-AD0CA239E624}"/>
              </a:ext>
            </a:extLst>
          </p:cNvPr>
          <p:cNvSpPr/>
          <p:nvPr/>
        </p:nvSpPr>
        <p:spPr bwMode="auto">
          <a:xfrm>
            <a:off x="9317547" y="5232802"/>
            <a:ext cx="1633415" cy="589628"/>
          </a:xfrm>
          <a:prstGeom prst="roundRect">
            <a:avLst/>
          </a:prstGeom>
          <a:solidFill>
            <a:schemeClr val="accent3">
              <a:lumMod val="60000"/>
              <a:lumOff val="40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r>
              <a:rPr lang="en-US" dirty="0">
                <a:latin typeface="Segoe UI Light" panose="020B0502040204020203" pitchFamily="34" charset="0"/>
                <a:cs typeface="Segoe UI Light" panose="020B0502040204020203" pitchFamily="34" charset="0"/>
              </a:rPr>
              <a:t>Diversity metrics?</a:t>
            </a:r>
          </a:p>
        </p:txBody>
      </p:sp>
      <p:sp>
        <p:nvSpPr>
          <p:cNvPr id="110" name="Rectangle: Rounded Corners 109">
            <a:extLst>
              <a:ext uri="{FF2B5EF4-FFF2-40B4-BE49-F238E27FC236}">
                <a16:creationId xmlns:a16="http://schemas.microsoft.com/office/drawing/2014/main" id="{802A1E77-0EEC-4971-9E37-42029EE91A50}"/>
              </a:ext>
            </a:extLst>
          </p:cNvPr>
          <p:cNvSpPr/>
          <p:nvPr/>
        </p:nvSpPr>
        <p:spPr bwMode="auto">
          <a:xfrm>
            <a:off x="1685768" y="269421"/>
            <a:ext cx="1633415" cy="589628"/>
          </a:xfrm>
          <a:prstGeom prst="roundRect">
            <a:avLst/>
          </a:prstGeom>
          <a:solidFill>
            <a:schemeClr val="accent3">
              <a:lumMod val="60000"/>
              <a:lumOff val="40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r>
              <a:rPr lang="en-US" dirty="0">
                <a:latin typeface="Segoe UI Light" panose="020B0502040204020203" pitchFamily="34" charset="0"/>
                <a:cs typeface="Segoe UI Light" panose="020B0502040204020203" pitchFamily="34" charset="0"/>
              </a:rPr>
              <a:t>Distributed DB needed?</a:t>
            </a:r>
          </a:p>
        </p:txBody>
      </p:sp>
      <p:cxnSp>
        <p:nvCxnSpPr>
          <p:cNvPr id="117" name="Connector: Curved 116">
            <a:extLst>
              <a:ext uri="{FF2B5EF4-FFF2-40B4-BE49-F238E27FC236}">
                <a16:creationId xmlns:a16="http://schemas.microsoft.com/office/drawing/2014/main" id="{8A3E57CE-DB9B-4B3E-9365-2B745B31E5D4}"/>
              </a:ext>
            </a:extLst>
          </p:cNvPr>
          <p:cNvCxnSpPr>
            <a:cxnSpLocks/>
            <a:stCxn id="110" idx="2"/>
            <a:endCxn id="92" idx="1"/>
          </p:cNvCxnSpPr>
          <p:nvPr/>
        </p:nvCxnSpPr>
        <p:spPr>
          <a:xfrm rot="5400000">
            <a:off x="1866830" y="670965"/>
            <a:ext cx="447563" cy="823731"/>
          </a:xfrm>
          <a:prstGeom prst="curvedConnector4">
            <a:avLst>
              <a:gd name="adj1" fmla="val 20833"/>
              <a:gd name="adj2" fmla="val 127752"/>
            </a:avLst>
          </a:prstGeom>
          <a:ln w="38100">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69D63D2D-7BD4-425F-8DB5-C89F2BC10851}"/>
              </a:ext>
            </a:extLst>
          </p:cNvPr>
          <p:cNvSpPr/>
          <p:nvPr/>
        </p:nvSpPr>
        <p:spPr>
          <a:xfrm>
            <a:off x="6784758" y="298704"/>
            <a:ext cx="1633415" cy="522151"/>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DSVM</a:t>
            </a:r>
          </a:p>
        </p:txBody>
      </p:sp>
      <p:sp>
        <p:nvSpPr>
          <p:cNvPr id="125" name="Rectangle 124">
            <a:extLst>
              <a:ext uri="{FF2B5EF4-FFF2-40B4-BE49-F238E27FC236}">
                <a16:creationId xmlns:a16="http://schemas.microsoft.com/office/drawing/2014/main" id="{C44157A3-246C-4F38-AF45-16D3503F9FF9}"/>
              </a:ext>
            </a:extLst>
          </p:cNvPr>
          <p:cNvSpPr/>
          <p:nvPr/>
        </p:nvSpPr>
        <p:spPr>
          <a:xfrm>
            <a:off x="6800958" y="1039498"/>
            <a:ext cx="1633415" cy="522151"/>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DSVM (GPU)</a:t>
            </a:r>
          </a:p>
        </p:txBody>
      </p:sp>
      <p:sp>
        <p:nvSpPr>
          <p:cNvPr id="126" name="Rectangle: Rounded Corners 125">
            <a:extLst>
              <a:ext uri="{FF2B5EF4-FFF2-40B4-BE49-F238E27FC236}">
                <a16:creationId xmlns:a16="http://schemas.microsoft.com/office/drawing/2014/main" id="{F859DBCC-A59D-4177-8E95-C357ABCA77FE}"/>
              </a:ext>
            </a:extLst>
          </p:cNvPr>
          <p:cNvSpPr/>
          <p:nvPr/>
        </p:nvSpPr>
        <p:spPr bwMode="auto">
          <a:xfrm>
            <a:off x="4276619" y="270417"/>
            <a:ext cx="1633415" cy="589628"/>
          </a:xfrm>
          <a:prstGeom prst="roundRect">
            <a:avLst/>
          </a:prstGeom>
          <a:solidFill>
            <a:schemeClr val="accent3">
              <a:lumMod val="60000"/>
              <a:lumOff val="40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r>
              <a:rPr lang="en-US" dirty="0">
                <a:latin typeface="Segoe UI Light" panose="020B0502040204020203" pitchFamily="34" charset="0"/>
                <a:cs typeface="Segoe UI Light" panose="020B0502040204020203" pitchFamily="34" charset="0"/>
              </a:rPr>
              <a:t>Parallel / distributed?</a:t>
            </a:r>
          </a:p>
        </p:txBody>
      </p:sp>
      <p:sp>
        <p:nvSpPr>
          <p:cNvPr id="127" name="Rectangle: Rounded Corners 126">
            <a:extLst>
              <a:ext uri="{FF2B5EF4-FFF2-40B4-BE49-F238E27FC236}">
                <a16:creationId xmlns:a16="http://schemas.microsoft.com/office/drawing/2014/main" id="{CE31CCBF-38FB-428C-8059-F199811AFAE2}"/>
              </a:ext>
            </a:extLst>
          </p:cNvPr>
          <p:cNvSpPr/>
          <p:nvPr/>
        </p:nvSpPr>
        <p:spPr bwMode="auto">
          <a:xfrm>
            <a:off x="9317546" y="303510"/>
            <a:ext cx="1633415" cy="589628"/>
          </a:xfrm>
          <a:prstGeom prst="roundRect">
            <a:avLst/>
          </a:prstGeom>
          <a:solidFill>
            <a:schemeClr val="accent3">
              <a:lumMod val="60000"/>
              <a:lumOff val="40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r>
              <a:rPr lang="en-US" dirty="0">
                <a:latin typeface="Segoe UI Light" panose="020B0502040204020203" pitchFamily="34" charset="0"/>
                <a:cs typeface="Segoe UI Light" panose="020B0502040204020203" pitchFamily="34" charset="0"/>
              </a:rPr>
              <a:t>App service needed?</a:t>
            </a:r>
          </a:p>
        </p:txBody>
      </p:sp>
      <p:sp>
        <p:nvSpPr>
          <p:cNvPr id="128" name="Rectangle 127">
            <a:extLst>
              <a:ext uri="{FF2B5EF4-FFF2-40B4-BE49-F238E27FC236}">
                <a16:creationId xmlns:a16="http://schemas.microsoft.com/office/drawing/2014/main" id="{5B4F6879-9725-4EB7-8762-6C25BC1EFB73}"/>
              </a:ext>
            </a:extLst>
          </p:cNvPr>
          <p:cNvSpPr/>
          <p:nvPr/>
        </p:nvSpPr>
        <p:spPr>
          <a:xfrm>
            <a:off x="9317546" y="1046386"/>
            <a:ext cx="1633415" cy="522151"/>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Segoe UI Light" panose="020B0502040204020203" pitchFamily="34" charset="0"/>
                <a:cs typeface="Segoe UI Light" panose="020B0502040204020203" pitchFamily="34" charset="0"/>
              </a:rPr>
              <a:t>ACI/AKS</a:t>
            </a:r>
            <a:endParaRPr lang="en-US" dirty="0">
              <a:latin typeface="Segoe UI Light" panose="020B0502040204020203" pitchFamily="34" charset="0"/>
              <a:cs typeface="Segoe UI Light" panose="020B0502040204020203" pitchFamily="34" charset="0"/>
            </a:endParaRPr>
          </a:p>
        </p:txBody>
      </p:sp>
      <p:cxnSp>
        <p:nvCxnSpPr>
          <p:cNvPr id="133" name="Connector: Curved 132">
            <a:extLst>
              <a:ext uri="{FF2B5EF4-FFF2-40B4-BE49-F238E27FC236}">
                <a16:creationId xmlns:a16="http://schemas.microsoft.com/office/drawing/2014/main" id="{CBE089D2-1629-427B-A308-244268958AE4}"/>
              </a:ext>
            </a:extLst>
          </p:cNvPr>
          <p:cNvCxnSpPr>
            <a:cxnSpLocks/>
            <a:stCxn id="126" idx="3"/>
            <a:endCxn id="125" idx="1"/>
          </p:cNvCxnSpPr>
          <p:nvPr/>
        </p:nvCxnSpPr>
        <p:spPr>
          <a:xfrm>
            <a:off x="5910034" y="565231"/>
            <a:ext cx="890924" cy="735343"/>
          </a:xfrm>
          <a:prstGeom prst="curvedConnector3">
            <a:avLst>
              <a:gd name="adj1" fmla="val 50000"/>
            </a:avLst>
          </a:prstGeom>
          <a:ln w="38100">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6" name="Connector: Curved 135">
            <a:extLst>
              <a:ext uri="{FF2B5EF4-FFF2-40B4-BE49-F238E27FC236}">
                <a16:creationId xmlns:a16="http://schemas.microsoft.com/office/drawing/2014/main" id="{E72A28A1-7DD6-428A-B6B6-3BD20DF64CAB}"/>
              </a:ext>
            </a:extLst>
          </p:cNvPr>
          <p:cNvCxnSpPr>
            <a:cxnSpLocks/>
            <a:stCxn id="127" idx="2"/>
            <a:endCxn id="128" idx="1"/>
          </p:cNvCxnSpPr>
          <p:nvPr/>
        </p:nvCxnSpPr>
        <p:spPr>
          <a:xfrm rot="5400000">
            <a:off x="9518738" y="691946"/>
            <a:ext cx="414324" cy="816708"/>
          </a:xfrm>
          <a:prstGeom prst="curvedConnector4">
            <a:avLst>
              <a:gd name="adj1" fmla="val 18494"/>
              <a:gd name="adj2" fmla="val 127990"/>
            </a:avLst>
          </a:prstGeom>
          <a:ln w="38100">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9516B368-8E94-4079-9DA5-6F64EE467A83}"/>
              </a:ext>
            </a:extLst>
          </p:cNvPr>
          <p:cNvSpPr/>
          <p:nvPr/>
        </p:nvSpPr>
        <p:spPr>
          <a:xfrm>
            <a:off x="5858791" y="5673516"/>
            <a:ext cx="478016" cy="369332"/>
          </a:xfrm>
          <a:prstGeom prst="rect">
            <a:avLst/>
          </a:prstGeom>
        </p:spPr>
        <p:txBody>
          <a:bodyPr wrap="none">
            <a:spAutoFit/>
          </a:bodyPr>
          <a:lstStyle/>
          <a:p>
            <a:r>
              <a:rPr lang="en-US" dirty="0">
                <a:solidFill>
                  <a:schemeClr val="accent2">
                    <a:lumMod val="60000"/>
                    <a:lumOff val="40000"/>
                  </a:schemeClr>
                </a:solidFill>
                <a:highlight>
                  <a:srgbClr val="FFFFFF"/>
                </a:highlight>
                <a:latin typeface="Segoe UI Light" panose="020B0502040204020203" pitchFamily="34" charset="0"/>
                <a:cs typeface="Segoe UI Light" panose="020B0502040204020203" pitchFamily="34" charset="0"/>
              </a:rPr>
              <a:t>No</a:t>
            </a:r>
            <a:endParaRPr lang="en-US" dirty="0">
              <a:solidFill>
                <a:schemeClr val="accent2">
                  <a:lumMod val="60000"/>
                  <a:lumOff val="40000"/>
                </a:schemeClr>
              </a:solidFill>
              <a:highlight>
                <a:srgbClr val="FFFFFF"/>
              </a:highlight>
            </a:endParaRPr>
          </a:p>
        </p:txBody>
      </p:sp>
      <p:sp>
        <p:nvSpPr>
          <p:cNvPr id="148" name="Rectangle 147">
            <a:extLst>
              <a:ext uri="{FF2B5EF4-FFF2-40B4-BE49-F238E27FC236}">
                <a16:creationId xmlns:a16="http://schemas.microsoft.com/office/drawing/2014/main" id="{5A8B531A-2541-44FD-B713-7D3676C6E1D5}"/>
              </a:ext>
            </a:extLst>
          </p:cNvPr>
          <p:cNvSpPr/>
          <p:nvPr/>
        </p:nvSpPr>
        <p:spPr>
          <a:xfrm>
            <a:off x="8821659" y="5813304"/>
            <a:ext cx="478016" cy="369332"/>
          </a:xfrm>
          <a:prstGeom prst="rect">
            <a:avLst/>
          </a:prstGeom>
        </p:spPr>
        <p:txBody>
          <a:bodyPr wrap="none">
            <a:spAutoFit/>
          </a:bodyPr>
          <a:lstStyle/>
          <a:p>
            <a:r>
              <a:rPr lang="en-US" dirty="0">
                <a:solidFill>
                  <a:schemeClr val="accent2">
                    <a:lumMod val="60000"/>
                    <a:lumOff val="40000"/>
                  </a:schemeClr>
                </a:solidFill>
                <a:highlight>
                  <a:srgbClr val="FFFFFF"/>
                </a:highlight>
                <a:latin typeface="Segoe UI Light" panose="020B0502040204020203" pitchFamily="34" charset="0"/>
                <a:cs typeface="Segoe UI Light" panose="020B0502040204020203" pitchFamily="34" charset="0"/>
              </a:rPr>
              <a:t>No</a:t>
            </a:r>
            <a:endParaRPr lang="en-US" dirty="0">
              <a:solidFill>
                <a:schemeClr val="accent2">
                  <a:lumMod val="60000"/>
                  <a:lumOff val="40000"/>
                </a:schemeClr>
              </a:solidFill>
              <a:highlight>
                <a:srgbClr val="FFFFFF"/>
              </a:highlight>
            </a:endParaRPr>
          </a:p>
        </p:txBody>
      </p:sp>
      <p:sp>
        <p:nvSpPr>
          <p:cNvPr id="159" name="Rectangle 158">
            <a:extLst>
              <a:ext uri="{FF2B5EF4-FFF2-40B4-BE49-F238E27FC236}">
                <a16:creationId xmlns:a16="http://schemas.microsoft.com/office/drawing/2014/main" id="{9087C183-E87A-4FFF-A48C-658C25B6BE03}"/>
              </a:ext>
            </a:extLst>
          </p:cNvPr>
          <p:cNvSpPr/>
          <p:nvPr/>
        </p:nvSpPr>
        <p:spPr>
          <a:xfrm>
            <a:off x="1266085" y="728127"/>
            <a:ext cx="485582" cy="369332"/>
          </a:xfrm>
          <a:prstGeom prst="rect">
            <a:avLst/>
          </a:prstGeom>
        </p:spPr>
        <p:txBody>
          <a:bodyPr wrap="none">
            <a:spAutoFit/>
          </a:bodyPr>
          <a:lstStyle/>
          <a:p>
            <a:r>
              <a:rPr lang="en-US" dirty="0">
                <a:solidFill>
                  <a:schemeClr val="accent2">
                    <a:lumMod val="60000"/>
                    <a:lumOff val="40000"/>
                  </a:schemeClr>
                </a:solidFill>
                <a:highlight>
                  <a:srgbClr val="FFFFFF"/>
                </a:highlight>
                <a:latin typeface="Segoe UI Light" panose="020B0502040204020203" pitchFamily="34" charset="0"/>
                <a:cs typeface="Segoe UI Light" panose="020B0502040204020203" pitchFamily="34" charset="0"/>
              </a:rPr>
              <a:t>Yes</a:t>
            </a:r>
            <a:endParaRPr lang="en-US" dirty="0">
              <a:solidFill>
                <a:schemeClr val="accent2">
                  <a:lumMod val="60000"/>
                  <a:lumOff val="40000"/>
                </a:schemeClr>
              </a:solidFill>
              <a:highlight>
                <a:srgbClr val="FFFFFF"/>
              </a:highlight>
            </a:endParaRPr>
          </a:p>
        </p:txBody>
      </p:sp>
      <p:sp>
        <p:nvSpPr>
          <p:cNvPr id="162" name="Rectangle 161">
            <a:extLst>
              <a:ext uri="{FF2B5EF4-FFF2-40B4-BE49-F238E27FC236}">
                <a16:creationId xmlns:a16="http://schemas.microsoft.com/office/drawing/2014/main" id="{0EC31D91-FD68-447D-8D6A-6F1794D21B8C}"/>
              </a:ext>
            </a:extLst>
          </p:cNvPr>
          <p:cNvSpPr/>
          <p:nvPr/>
        </p:nvSpPr>
        <p:spPr>
          <a:xfrm>
            <a:off x="3739638" y="3741625"/>
            <a:ext cx="485582" cy="369332"/>
          </a:xfrm>
          <a:prstGeom prst="rect">
            <a:avLst/>
          </a:prstGeom>
        </p:spPr>
        <p:txBody>
          <a:bodyPr wrap="none">
            <a:spAutoFit/>
          </a:bodyPr>
          <a:lstStyle/>
          <a:p>
            <a:r>
              <a:rPr lang="en-US" dirty="0">
                <a:solidFill>
                  <a:schemeClr val="accent2">
                    <a:lumMod val="60000"/>
                    <a:lumOff val="40000"/>
                  </a:schemeClr>
                </a:solidFill>
                <a:highlight>
                  <a:srgbClr val="FFFFFF"/>
                </a:highlight>
                <a:latin typeface="Segoe UI Light" panose="020B0502040204020203" pitchFamily="34" charset="0"/>
                <a:cs typeface="Segoe UI Light" panose="020B0502040204020203" pitchFamily="34" charset="0"/>
              </a:rPr>
              <a:t>Yes</a:t>
            </a:r>
            <a:endParaRPr lang="en-US" dirty="0">
              <a:solidFill>
                <a:schemeClr val="accent2">
                  <a:lumMod val="60000"/>
                  <a:lumOff val="40000"/>
                </a:schemeClr>
              </a:solidFill>
              <a:highlight>
                <a:srgbClr val="FFFFFF"/>
              </a:highlight>
            </a:endParaRPr>
          </a:p>
        </p:txBody>
      </p:sp>
      <p:sp>
        <p:nvSpPr>
          <p:cNvPr id="163" name="Rectangle 162">
            <a:extLst>
              <a:ext uri="{FF2B5EF4-FFF2-40B4-BE49-F238E27FC236}">
                <a16:creationId xmlns:a16="http://schemas.microsoft.com/office/drawing/2014/main" id="{B31F2D22-4057-47D5-9159-E222FE36B365}"/>
              </a:ext>
            </a:extLst>
          </p:cNvPr>
          <p:cNvSpPr/>
          <p:nvPr/>
        </p:nvSpPr>
        <p:spPr>
          <a:xfrm>
            <a:off x="10950961" y="4933997"/>
            <a:ext cx="485582" cy="369332"/>
          </a:xfrm>
          <a:prstGeom prst="rect">
            <a:avLst/>
          </a:prstGeom>
        </p:spPr>
        <p:txBody>
          <a:bodyPr wrap="none">
            <a:spAutoFit/>
          </a:bodyPr>
          <a:lstStyle/>
          <a:p>
            <a:r>
              <a:rPr lang="en-US" dirty="0">
                <a:solidFill>
                  <a:schemeClr val="accent2">
                    <a:lumMod val="60000"/>
                    <a:lumOff val="40000"/>
                  </a:schemeClr>
                </a:solidFill>
                <a:highlight>
                  <a:srgbClr val="FFFFFF"/>
                </a:highlight>
                <a:latin typeface="Segoe UI Light" panose="020B0502040204020203" pitchFamily="34" charset="0"/>
                <a:cs typeface="Segoe UI Light" panose="020B0502040204020203" pitchFamily="34" charset="0"/>
              </a:rPr>
              <a:t>Yes</a:t>
            </a:r>
            <a:endParaRPr lang="en-US" dirty="0">
              <a:solidFill>
                <a:schemeClr val="accent2">
                  <a:lumMod val="60000"/>
                  <a:lumOff val="40000"/>
                </a:schemeClr>
              </a:solidFill>
              <a:highlight>
                <a:srgbClr val="FFFFFF"/>
              </a:highlight>
            </a:endParaRPr>
          </a:p>
        </p:txBody>
      </p:sp>
      <p:sp>
        <p:nvSpPr>
          <p:cNvPr id="167" name="Rectangle 166">
            <a:extLst>
              <a:ext uri="{FF2B5EF4-FFF2-40B4-BE49-F238E27FC236}">
                <a16:creationId xmlns:a16="http://schemas.microsoft.com/office/drawing/2014/main" id="{64A7A9F3-260B-4A67-B3F9-A6FBC9079DAD}"/>
              </a:ext>
            </a:extLst>
          </p:cNvPr>
          <p:cNvSpPr/>
          <p:nvPr/>
        </p:nvSpPr>
        <p:spPr>
          <a:xfrm>
            <a:off x="6060416" y="154379"/>
            <a:ext cx="478016" cy="369332"/>
          </a:xfrm>
          <a:prstGeom prst="rect">
            <a:avLst/>
          </a:prstGeom>
        </p:spPr>
        <p:txBody>
          <a:bodyPr wrap="none">
            <a:spAutoFit/>
          </a:bodyPr>
          <a:lstStyle/>
          <a:p>
            <a:r>
              <a:rPr lang="en-US" dirty="0">
                <a:solidFill>
                  <a:schemeClr val="accent2">
                    <a:lumMod val="60000"/>
                    <a:lumOff val="40000"/>
                  </a:schemeClr>
                </a:solidFill>
                <a:highlight>
                  <a:srgbClr val="FFFFFF"/>
                </a:highlight>
                <a:latin typeface="Segoe UI Light" panose="020B0502040204020203" pitchFamily="34" charset="0"/>
                <a:cs typeface="Segoe UI Light" panose="020B0502040204020203" pitchFamily="34" charset="0"/>
              </a:rPr>
              <a:t>No</a:t>
            </a:r>
            <a:endParaRPr lang="en-US" dirty="0">
              <a:solidFill>
                <a:schemeClr val="accent2">
                  <a:lumMod val="60000"/>
                  <a:lumOff val="40000"/>
                </a:schemeClr>
              </a:solidFill>
              <a:highlight>
                <a:srgbClr val="FFFFFF"/>
              </a:highlight>
            </a:endParaRPr>
          </a:p>
        </p:txBody>
      </p:sp>
      <p:sp>
        <p:nvSpPr>
          <p:cNvPr id="168" name="Rectangle 167">
            <a:extLst>
              <a:ext uri="{FF2B5EF4-FFF2-40B4-BE49-F238E27FC236}">
                <a16:creationId xmlns:a16="http://schemas.microsoft.com/office/drawing/2014/main" id="{493A6291-3EBB-426A-BD3A-AA13317EB81F}"/>
              </a:ext>
            </a:extLst>
          </p:cNvPr>
          <p:cNvSpPr/>
          <p:nvPr/>
        </p:nvSpPr>
        <p:spPr>
          <a:xfrm>
            <a:off x="8575085" y="1102643"/>
            <a:ext cx="485582" cy="369332"/>
          </a:xfrm>
          <a:prstGeom prst="rect">
            <a:avLst/>
          </a:prstGeom>
        </p:spPr>
        <p:txBody>
          <a:bodyPr wrap="none">
            <a:spAutoFit/>
          </a:bodyPr>
          <a:lstStyle/>
          <a:p>
            <a:r>
              <a:rPr lang="en-US" dirty="0">
                <a:solidFill>
                  <a:schemeClr val="accent2">
                    <a:lumMod val="60000"/>
                    <a:lumOff val="40000"/>
                  </a:schemeClr>
                </a:solidFill>
                <a:highlight>
                  <a:srgbClr val="FFFFFF"/>
                </a:highlight>
                <a:latin typeface="Segoe UI Light" panose="020B0502040204020203" pitchFamily="34" charset="0"/>
                <a:cs typeface="Segoe UI Light" panose="020B0502040204020203" pitchFamily="34" charset="0"/>
              </a:rPr>
              <a:t>Yes</a:t>
            </a:r>
            <a:endParaRPr lang="en-US" dirty="0">
              <a:solidFill>
                <a:schemeClr val="accent2">
                  <a:lumMod val="60000"/>
                  <a:lumOff val="40000"/>
                </a:schemeClr>
              </a:solidFill>
              <a:highlight>
                <a:srgbClr val="FFFFFF"/>
              </a:highlight>
            </a:endParaRPr>
          </a:p>
        </p:txBody>
      </p:sp>
      <p:sp>
        <p:nvSpPr>
          <p:cNvPr id="92" name="Rectangle 91">
            <a:extLst>
              <a:ext uri="{FF2B5EF4-FFF2-40B4-BE49-F238E27FC236}">
                <a16:creationId xmlns:a16="http://schemas.microsoft.com/office/drawing/2014/main" id="{2E5AC83E-1CCC-47D6-A5FA-3C26FAE633D2}"/>
              </a:ext>
            </a:extLst>
          </p:cNvPr>
          <p:cNvSpPr/>
          <p:nvPr/>
        </p:nvSpPr>
        <p:spPr>
          <a:xfrm>
            <a:off x="1678745" y="1045536"/>
            <a:ext cx="1633415" cy="522151"/>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Segoe UI Light" panose="020B0502040204020203" pitchFamily="34" charset="0"/>
                <a:cs typeface="Segoe UI Light" panose="020B0502040204020203" pitchFamily="34" charset="0"/>
              </a:rPr>
              <a:t>CosmosDB</a:t>
            </a:r>
            <a:endParaRPr lang="en-US" dirty="0">
              <a:latin typeface="Segoe UI Light" panose="020B0502040204020203" pitchFamily="34" charset="0"/>
              <a:cs typeface="Segoe UI Light" panose="020B0502040204020203" pitchFamily="34" charset="0"/>
            </a:endParaRPr>
          </a:p>
        </p:txBody>
      </p:sp>
      <p:cxnSp>
        <p:nvCxnSpPr>
          <p:cNvPr id="95" name="Connector: Curved 94">
            <a:extLst>
              <a:ext uri="{FF2B5EF4-FFF2-40B4-BE49-F238E27FC236}">
                <a16:creationId xmlns:a16="http://schemas.microsoft.com/office/drawing/2014/main" id="{B070FDB1-C747-4B4B-8DB7-3D14D5B53176}"/>
              </a:ext>
            </a:extLst>
          </p:cNvPr>
          <p:cNvCxnSpPr>
            <a:cxnSpLocks/>
            <a:stCxn id="126" idx="3"/>
            <a:endCxn id="124" idx="1"/>
          </p:cNvCxnSpPr>
          <p:nvPr/>
        </p:nvCxnSpPr>
        <p:spPr>
          <a:xfrm flipV="1">
            <a:off x="5910034" y="559780"/>
            <a:ext cx="874724" cy="5451"/>
          </a:xfrm>
          <a:prstGeom prst="curvedConnector3">
            <a:avLst>
              <a:gd name="adj1" fmla="val 50000"/>
            </a:avLst>
          </a:prstGeom>
          <a:ln w="38100">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173A5857-F938-4DA3-9502-911BD489621E}"/>
              </a:ext>
            </a:extLst>
          </p:cNvPr>
          <p:cNvSpPr/>
          <p:nvPr/>
        </p:nvSpPr>
        <p:spPr>
          <a:xfrm>
            <a:off x="4274706" y="1041610"/>
            <a:ext cx="1633415" cy="522151"/>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Databricks</a:t>
            </a:r>
          </a:p>
        </p:txBody>
      </p:sp>
      <p:cxnSp>
        <p:nvCxnSpPr>
          <p:cNvPr id="101" name="Connector: Curved 100">
            <a:extLst>
              <a:ext uri="{FF2B5EF4-FFF2-40B4-BE49-F238E27FC236}">
                <a16:creationId xmlns:a16="http://schemas.microsoft.com/office/drawing/2014/main" id="{3897C489-1F32-480D-BE93-248EB5AE6CBD}"/>
              </a:ext>
            </a:extLst>
          </p:cNvPr>
          <p:cNvCxnSpPr>
            <a:cxnSpLocks/>
            <a:stCxn id="126" idx="1"/>
            <a:endCxn id="98" idx="1"/>
          </p:cNvCxnSpPr>
          <p:nvPr/>
        </p:nvCxnSpPr>
        <p:spPr>
          <a:xfrm rot="10800000" flipV="1">
            <a:off x="4274707" y="565230"/>
            <a:ext cx="1913" cy="737455"/>
          </a:xfrm>
          <a:prstGeom prst="curvedConnector3">
            <a:avLst>
              <a:gd name="adj1" fmla="val 12049817"/>
            </a:avLst>
          </a:prstGeom>
          <a:ln w="38100">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AC26A7E4-964A-4178-A8B6-26C6AE940054}"/>
              </a:ext>
            </a:extLst>
          </p:cNvPr>
          <p:cNvSpPr/>
          <p:nvPr/>
        </p:nvSpPr>
        <p:spPr>
          <a:xfrm>
            <a:off x="3828996" y="761638"/>
            <a:ext cx="485582" cy="369332"/>
          </a:xfrm>
          <a:prstGeom prst="rect">
            <a:avLst/>
          </a:prstGeom>
        </p:spPr>
        <p:txBody>
          <a:bodyPr wrap="none">
            <a:spAutoFit/>
          </a:bodyPr>
          <a:lstStyle/>
          <a:p>
            <a:r>
              <a:rPr lang="en-US" dirty="0">
                <a:solidFill>
                  <a:schemeClr val="accent2">
                    <a:lumMod val="60000"/>
                    <a:lumOff val="40000"/>
                  </a:schemeClr>
                </a:solidFill>
                <a:highlight>
                  <a:srgbClr val="FFFFFF"/>
                </a:highlight>
                <a:latin typeface="Segoe UI Light" panose="020B0502040204020203" pitchFamily="34" charset="0"/>
                <a:cs typeface="Segoe UI Light" panose="020B0502040204020203" pitchFamily="34" charset="0"/>
              </a:rPr>
              <a:t>Yes</a:t>
            </a:r>
            <a:endParaRPr lang="en-US" dirty="0">
              <a:solidFill>
                <a:schemeClr val="accent2">
                  <a:lumMod val="60000"/>
                  <a:lumOff val="40000"/>
                </a:schemeClr>
              </a:solidFill>
              <a:highlight>
                <a:srgbClr val="FFFFFF"/>
              </a:highlight>
            </a:endParaRPr>
          </a:p>
        </p:txBody>
      </p:sp>
      <p:cxnSp>
        <p:nvCxnSpPr>
          <p:cNvPr id="120" name="Connector: Curved 119">
            <a:extLst>
              <a:ext uri="{FF2B5EF4-FFF2-40B4-BE49-F238E27FC236}">
                <a16:creationId xmlns:a16="http://schemas.microsoft.com/office/drawing/2014/main" id="{C09638E3-3EC7-4E48-9C9E-4BDEBA3B9498}"/>
              </a:ext>
            </a:extLst>
          </p:cNvPr>
          <p:cNvCxnSpPr>
            <a:cxnSpLocks/>
            <a:stCxn id="52" idx="3"/>
            <a:endCxn id="34" idx="3"/>
          </p:cNvCxnSpPr>
          <p:nvPr/>
        </p:nvCxnSpPr>
        <p:spPr>
          <a:xfrm flipH="1" flipV="1">
            <a:off x="3320759" y="4688217"/>
            <a:ext cx="3" cy="1710492"/>
          </a:xfrm>
          <a:prstGeom prst="curvedConnector3">
            <a:avLst>
              <a:gd name="adj1" fmla="val -7620000000"/>
            </a:avLst>
          </a:prstGeom>
          <a:ln w="38100">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D7575C98-A1FD-4C1A-86F8-51E41E2A83EB}"/>
              </a:ext>
            </a:extLst>
          </p:cNvPr>
          <p:cNvSpPr/>
          <p:nvPr/>
        </p:nvSpPr>
        <p:spPr>
          <a:xfrm>
            <a:off x="8806715" y="4494189"/>
            <a:ext cx="478016" cy="369332"/>
          </a:xfrm>
          <a:prstGeom prst="rect">
            <a:avLst/>
          </a:prstGeom>
        </p:spPr>
        <p:txBody>
          <a:bodyPr wrap="none">
            <a:spAutoFit/>
          </a:bodyPr>
          <a:lstStyle/>
          <a:p>
            <a:r>
              <a:rPr lang="en-US" dirty="0">
                <a:solidFill>
                  <a:schemeClr val="accent2">
                    <a:lumMod val="60000"/>
                    <a:lumOff val="40000"/>
                  </a:schemeClr>
                </a:solidFill>
                <a:highlight>
                  <a:srgbClr val="FFFFFF"/>
                </a:highlight>
                <a:latin typeface="Segoe UI Light" panose="020B0502040204020203" pitchFamily="34" charset="0"/>
                <a:cs typeface="Segoe UI Light" panose="020B0502040204020203" pitchFamily="34" charset="0"/>
              </a:rPr>
              <a:t>No</a:t>
            </a:r>
            <a:endParaRPr lang="en-US" dirty="0">
              <a:solidFill>
                <a:schemeClr val="accent2">
                  <a:lumMod val="60000"/>
                  <a:lumOff val="40000"/>
                </a:schemeClr>
              </a:solidFill>
              <a:highlight>
                <a:srgbClr val="FFFFFF"/>
              </a:highlight>
            </a:endParaRPr>
          </a:p>
        </p:txBody>
      </p:sp>
      <p:sp>
        <p:nvSpPr>
          <p:cNvPr id="149" name="Rectangle 148">
            <a:extLst>
              <a:ext uri="{FF2B5EF4-FFF2-40B4-BE49-F238E27FC236}">
                <a16:creationId xmlns:a16="http://schemas.microsoft.com/office/drawing/2014/main" id="{36053E40-EE02-4D6F-B1E0-FD8A52FA2DA7}"/>
              </a:ext>
            </a:extLst>
          </p:cNvPr>
          <p:cNvSpPr/>
          <p:nvPr/>
        </p:nvSpPr>
        <p:spPr>
          <a:xfrm>
            <a:off x="10958527" y="5771822"/>
            <a:ext cx="478016" cy="369332"/>
          </a:xfrm>
          <a:prstGeom prst="rect">
            <a:avLst/>
          </a:prstGeom>
        </p:spPr>
        <p:txBody>
          <a:bodyPr wrap="none">
            <a:spAutoFit/>
          </a:bodyPr>
          <a:lstStyle/>
          <a:p>
            <a:r>
              <a:rPr lang="en-US" dirty="0">
                <a:solidFill>
                  <a:schemeClr val="accent2">
                    <a:lumMod val="60000"/>
                    <a:lumOff val="40000"/>
                  </a:schemeClr>
                </a:solidFill>
                <a:latin typeface="Segoe UI Light" panose="020B0502040204020203" pitchFamily="34" charset="0"/>
                <a:cs typeface="Segoe UI Light" panose="020B0502040204020203" pitchFamily="34" charset="0"/>
              </a:rPr>
              <a:t>No</a:t>
            </a:r>
            <a:endParaRPr lang="en-US" dirty="0">
              <a:solidFill>
                <a:schemeClr val="accent2">
                  <a:lumMod val="60000"/>
                  <a:lumOff val="40000"/>
                </a:schemeClr>
              </a:solidFill>
            </a:endParaRPr>
          </a:p>
        </p:txBody>
      </p:sp>
      <p:sp>
        <p:nvSpPr>
          <p:cNvPr id="138" name="Rectangle 137">
            <a:extLst>
              <a:ext uri="{FF2B5EF4-FFF2-40B4-BE49-F238E27FC236}">
                <a16:creationId xmlns:a16="http://schemas.microsoft.com/office/drawing/2014/main" id="{12EF8B00-FA36-43A8-8B3D-826E1E239E37}"/>
              </a:ext>
            </a:extLst>
          </p:cNvPr>
          <p:cNvSpPr/>
          <p:nvPr/>
        </p:nvSpPr>
        <p:spPr>
          <a:xfrm>
            <a:off x="3361994" y="5526947"/>
            <a:ext cx="478016" cy="369332"/>
          </a:xfrm>
          <a:prstGeom prst="rect">
            <a:avLst/>
          </a:prstGeom>
        </p:spPr>
        <p:txBody>
          <a:bodyPr wrap="none">
            <a:spAutoFit/>
          </a:bodyPr>
          <a:lstStyle/>
          <a:p>
            <a:r>
              <a:rPr lang="en-US" dirty="0">
                <a:solidFill>
                  <a:schemeClr val="accent2">
                    <a:lumMod val="60000"/>
                    <a:lumOff val="40000"/>
                  </a:schemeClr>
                </a:solidFill>
                <a:highlight>
                  <a:srgbClr val="FFFFFF"/>
                </a:highlight>
                <a:latin typeface="Segoe UI Light" panose="020B0502040204020203" pitchFamily="34" charset="0"/>
                <a:cs typeface="Segoe UI Light" panose="020B0502040204020203" pitchFamily="34" charset="0"/>
              </a:rPr>
              <a:t>No</a:t>
            </a:r>
            <a:endParaRPr lang="en-US" dirty="0">
              <a:solidFill>
                <a:schemeClr val="accent2">
                  <a:lumMod val="60000"/>
                  <a:lumOff val="40000"/>
                </a:schemeClr>
              </a:solidFill>
              <a:highlight>
                <a:srgbClr val="FFFFFF"/>
              </a:highlight>
            </a:endParaRPr>
          </a:p>
        </p:txBody>
      </p:sp>
      <p:sp>
        <p:nvSpPr>
          <p:cNvPr id="140" name="Rectangle 139">
            <a:extLst>
              <a:ext uri="{FF2B5EF4-FFF2-40B4-BE49-F238E27FC236}">
                <a16:creationId xmlns:a16="http://schemas.microsoft.com/office/drawing/2014/main" id="{3B6B03F5-34A6-402E-8CD0-3376FD2E5885}"/>
              </a:ext>
            </a:extLst>
          </p:cNvPr>
          <p:cNvSpPr/>
          <p:nvPr/>
        </p:nvSpPr>
        <p:spPr>
          <a:xfrm>
            <a:off x="1273937" y="4939930"/>
            <a:ext cx="485582" cy="369332"/>
          </a:xfrm>
          <a:prstGeom prst="rect">
            <a:avLst/>
          </a:prstGeom>
        </p:spPr>
        <p:txBody>
          <a:bodyPr wrap="none">
            <a:spAutoFit/>
          </a:bodyPr>
          <a:lstStyle/>
          <a:p>
            <a:r>
              <a:rPr lang="en-US" dirty="0">
                <a:solidFill>
                  <a:schemeClr val="accent2">
                    <a:lumMod val="60000"/>
                    <a:lumOff val="40000"/>
                  </a:schemeClr>
                </a:solidFill>
                <a:highlight>
                  <a:srgbClr val="FFFFFF"/>
                </a:highlight>
                <a:latin typeface="Segoe UI Light" panose="020B0502040204020203" pitchFamily="34" charset="0"/>
                <a:cs typeface="Segoe UI Light" panose="020B0502040204020203" pitchFamily="34" charset="0"/>
              </a:rPr>
              <a:t>Yes</a:t>
            </a:r>
            <a:endParaRPr lang="en-US" dirty="0">
              <a:solidFill>
                <a:schemeClr val="accent2">
                  <a:lumMod val="60000"/>
                  <a:lumOff val="40000"/>
                </a:schemeClr>
              </a:solidFill>
              <a:highlight>
                <a:srgbClr val="FFFFFF"/>
              </a:highlight>
            </a:endParaRPr>
          </a:p>
        </p:txBody>
      </p:sp>
      <p:sp>
        <p:nvSpPr>
          <p:cNvPr id="143" name="Rectangle 142">
            <a:extLst>
              <a:ext uri="{FF2B5EF4-FFF2-40B4-BE49-F238E27FC236}">
                <a16:creationId xmlns:a16="http://schemas.microsoft.com/office/drawing/2014/main" id="{F1CA5F60-9CBD-4484-9CBD-793781D5E14A}"/>
              </a:ext>
            </a:extLst>
          </p:cNvPr>
          <p:cNvSpPr/>
          <p:nvPr/>
        </p:nvSpPr>
        <p:spPr>
          <a:xfrm>
            <a:off x="3344304" y="4141975"/>
            <a:ext cx="478016" cy="369332"/>
          </a:xfrm>
          <a:prstGeom prst="rect">
            <a:avLst/>
          </a:prstGeom>
        </p:spPr>
        <p:txBody>
          <a:bodyPr wrap="none">
            <a:spAutoFit/>
          </a:bodyPr>
          <a:lstStyle/>
          <a:p>
            <a:r>
              <a:rPr lang="en-US" dirty="0">
                <a:solidFill>
                  <a:schemeClr val="accent2">
                    <a:lumMod val="60000"/>
                    <a:lumOff val="40000"/>
                  </a:schemeClr>
                </a:solidFill>
                <a:highlight>
                  <a:srgbClr val="FFFFFF"/>
                </a:highlight>
                <a:latin typeface="Segoe UI Light" panose="020B0502040204020203" pitchFamily="34" charset="0"/>
                <a:cs typeface="Segoe UI Light" panose="020B0502040204020203" pitchFamily="34" charset="0"/>
              </a:rPr>
              <a:t>No</a:t>
            </a:r>
            <a:endParaRPr lang="en-US" dirty="0">
              <a:solidFill>
                <a:schemeClr val="accent2">
                  <a:lumMod val="60000"/>
                  <a:lumOff val="40000"/>
                </a:schemeClr>
              </a:solidFill>
              <a:highlight>
                <a:srgbClr val="FFFFFF"/>
              </a:highlight>
            </a:endParaRPr>
          </a:p>
        </p:txBody>
      </p:sp>
      <p:sp>
        <p:nvSpPr>
          <p:cNvPr id="151" name="Rectangle 150">
            <a:extLst>
              <a:ext uri="{FF2B5EF4-FFF2-40B4-BE49-F238E27FC236}">
                <a16:creationId xmlns:a16="http://schemas.microsoft.com/office/drawing/2014/main" id="{BADC1BBE-A6B8-4772-9829-3738AFA44E2D}"/>
              </a:ext>
            </a:extLst>
          </p:cNvPr>
          <p:cNvSpPr/>
          <p:nvPr/>
        </p:nvSpPr>
        <p:spPr>
          <a:xfrm>
            <a:off x="2551041" y="5813304"/>
            <a:ext cx="485582" cy="369332"/>
          </a:xfrm>
          <a:prstGeom prst="rect">
            <a:avLst/>
          </a:prstGeom>
        </p:spPr>
        <p:txBody>
          <a:bodyPr wrap="none">
            <a:spAutoFit/>
          </a:bodyPr>
          <a:lstStyle/>
          <a:p>
            <a:r>
              <a:rPr lang="en-US" dirty="0">
                <a:solidFill>
                  <a:schemeClr val="accent2">
                    <a:lumMod val="60000"/>
                    <a:lumOff val="40000"/>
                  </a:schemeClr>
                </a:solidFill>
                <a:latin typeface="Segoe UI Light" panose="020B0502040204020203" pitchFamily="34" charset="0"/>
                <a:cs typeface="Segoe UI Light" panose="020B0502040204020203" pitchFamily="34" charset="0"/>
              </a:rPr>
              <a:t>Yes</a:t>
            </a:r>
            <a:endParaRPr lang="en-US" dirty="0">
              <a:solidFill>
                <a:schemeClr val="accent2">
                  <a:lumMod val="60000"/>
                  <a:lumOff val="40000"/>
                </a:schemeClr>
              </a:solidFill>
            </a:endParaRPr>
          </a:p>
        </p:txBody>
      </p:sp>
      <p:sp>
        <p:nvSpPr>
          <p:cNvPr id="152" name="Rectangle 151">
            <a:extLst>
              <a:ext uri="{FF2B5EF4-FFF2-40B4-BE49-F238E27FC236}">
                <a16:creationId xmlns:a16="http://schemas.microsoft.com/office/drawing/2014/main" id="{0676C045-A20B-4040-BAEA-2664373784CA}"/>
              </a:ext>
            </a:extLst>
          </p:cNvPr>
          <p:cNvSpPr/>
          <p:nvPr/>
        </p:nvSpPr>
        <p:spPr>
          <a:xfrm>
            <a:off x="5943602" y="1038544"/>
            <a:ext cx="485582" cy="369332"/>
          </a:xfrm>
          <a:prstGeom prst="rect">
            <a:avLst/>
          </a:prstGeom>
        </p:spPr>
        <p:txBody>
          <a:bodyPr wrap="none">
            <a:spAutoFit/>
          </a:bodyPr>
          <a:lstStyle/>
          <a:p>
            <a:r>
              <a:rPr lang="en-US" dirty="0">
                <a:solidFill>
                  <a:schemeClr val="accent2">
                    <a:lumMod val="60000"/>
                    <a:lumOff val="40000"/>
                  </a:schemeClr>
                </a:solidFill>
                <a:highlight>
                  <a:srgbClr val="FFFFFF"/>
                </a:highlight>
                <a:latin typeface="Segoe UI Light" panose="020B0502040204020203" pitchFamily="34" charset="0"/>
                <a:cs typeface="Segoe UI Light" panose="020B0502040204020203" pitchFamily="34" charset="0"/>
              </a:rPr>
              <a:t>Yes</a:t>
            </a:r>
            <a:endParaRPr lang="en-US" dirty="0">
              <a:solidFill>
                <a:schemeClr val="accent2">
                  <a:lumMod val="60000"/>
                  <a:lumOff val="40000"/>
                </a:schemeClr>
              </a:solidFill>
              <a:highlight>
                <a:srgbClr val="FFFFFF"/>
              </a:highlight>
            </a:endParaRPr>
          </a:p>
        </p:txBody>
      </p:sp>
      <p:sp>
        <p:nvSpPr>
          <p:cNvPr id="187" name="Rectangle 186">
            <a:extLst>
              <a:ext uri="{FF2B5EF4-FFF2-40B4-BE49-F238E27FC236}">
                <a16:creationId xmlns:a16="http://schemas.microsoft.com/office/drawing/2014/main" id="{DB019DD7-DC4E-464E-A42E-37FF98AB828A}"/>
              </a:ext>
            </a:extLst>
          </p:cNvPr>
          <p:cNvSpPr/>
          <p:nvPr/>
        </p:nvSpPr>
        <p:spPr>
          <a:xfrm>
            <a:off x="6800958" y="2997307"/>
            <a:ext cx="1633415" cy="522151"/>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err="1">
                <a:latin typeface="Segoe UI Light" panose="020B0502040204020203" pitchFamily="34" charset="0"/>
                <a:cs typeface="Segoe UI Light" panose="020B0502040204020203" pitchFamily="34" charset="0"/>
              </a:rPr>
              <a:t>DeepRec</a:t>
            </a:r>
            <a:endParaRPr lang="en-US" dirty="0">
              <a:latin typeface="Segoe UI Light" panose="020B0502040204020203" pitchFamily="34" charset="0"/>
              <a:cs typeface="Segoe UI Light" panose="020B0502040204020203" pitchFamily="34" charset="0"/>
            </a:endParaRPr>
          </a:p>
        </p:txBody>
      </p:sp>
      <p:sp>
        <p:nvSpPr>
          <p:cNvPr id="188" name="Rectangle 187">
            <a:extLst>
              <a:ext uri="{FF2B5EF4-FFF2-40B4-BE49-F238E27FC236}">
                <a16:creationId xmlns:a16="http://schemas.microsoft.com/office/drawing/2014/main" id="{5455B49C-FB04-4F97-A5B2-155C0B37D165}"/>
              </a:ext>
            </a:extLst>
          </p:cNvPr>
          <p:cNvSpPr/>
          <p:nvPr/>
        </p:nvSpPr>
        <p:spPr>
          <a:xfrm>
            <a:off x="6800958" y="3674450"/>
            <a:ext cx="1633415" cy="522151"/>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Segoe UI Light" panose="020B0502040204020203" pitchFamily="34" charset="0"/>
                <a:cs typeface="Segoe UI Light" panose="020B0502040204020203" pitchFamily="34" charset="0"/>
              </a:rPr>
              <a:t>Regression</a:t>
            </a:r>
            <a:endParaRPr lang="en-US" dirty="0">
              <a:latin typeface="Segoe UI Light" panose="020B0502040204020203" pitchFamily="34" charset="0"/>
              <a:cs typeface="Segoe UI Light" panose="020B0502040204020203" pitchFamily="34" charset="0"/>
            </a:endParaRPr>
          </a:p>
        </p:txBody>
      </p:sp>
      <p:sp>
        <p:nvSpPr>
          <p:cNvPr id="189" name="Rectangle 188">
            <a:extLst>
              <a:ext uri="{FF2B5EF4-FFF2-40B4-BE49-F238E27FC236}">
                <a16:creationId xmlns:a16="http://schemas.microsoft.com/office/drawing/2014/main" id="{AD3A8960-FCF3-4FA3-B7BE-ECF97C6F42AB}"/>
              </a:ext>
            </a:extLst>
          </p:cNvPr>
          <p:cNvSpPr/>
          <p:nvPr/>
        </p:nvSpPr>
        <p:spPr>
          <a:xfrm>
            <a:off x="6797086" y="4417779"/>
            <a:ext cx="1633415" cy="522151"/>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Segoe UI Light" panose="020B0502040204020203" pitchFamily="34" charset="0"/>
                <a:cs typeface="Segoe UI Light" panose="020B0502040204020203" pitchFamily="34" charset="0"/>
              </a:rPr>
              <a:t>ALS</a:t>
            </a:r>
            <a:endParaRPr lang="en-US" dirty="0">
              <a:latin typeface="Segoe UI Light" panose="020B0502040204020203" pitchFamily="34" charset="0"/>
              <a:cs typeface="Segoe UI Light" panose="020B0502040204020203" pitchFamily="34" charset="0"/>
            </a:endParaRPr>
          </a:p>
        </p:txBody>
      </p:sp>
      <p:sp>
        <p:nvSpPr>
          <p:cNvPr id="190" name="Rectangle 189">
            <a:extLst>
              <a:ext uri="{FF2B5EF4-FFF2-40B4-BE49-F238E27FC236}">
                <a16:creationId xmlns:a16="http://schemas.microsoft.com/office/drawing/2014/main" id="{E0284C57-150E-4030-B2B5-06BD3785DA3E}"/>
              </a:ext>
            </a:extLst>
          </p:cNvPr>
          <p:cNvSpPr/>
          <p:nvPr/>
        </p:nvSpPr>
        <p:spPr>
          <a:xfrm>
            <a:off x="6797086" y="5262953"/>
            <a:ext cx="1633415" cy="522151"/>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SAR</a:t>
            </a:r>
          </a:p>
        </p:txBody>
      </p:sp>
      <p:cxnSp>
        <p:nvCxnSpPr>
          <p:cNvPr id="191" name="Connector: Curved 190">
            <a:extLst>
              <a:ext uri="{FF2B5EF4-FFF2-40B4-BE49-F238E27FC236}">
                <a16:creationId xmlns:a16="http://schemas.microsoft.com/office/drawing/2014/main" id="{F5BD4834-4661-4973-B134-367238A55168}"/>
              </a:ext>
            </a:extLst>
          </p:cNvPr>
          <p:cNvCxnSpPr>
            <a:cxnSpLocks/>
            <a:stCxn id="35" idx="0"/>
            <a:endCxn id="187" idx="1"/>
          </p:cNvCxnSpPr>
          <p:nvPr/>
        </p:nvCxnSpPr>
        <p:spPr>
          <a:xfrm rot="16200000" flipH="1">
            <a:off x="5820937" y="2278362"/>
            <a:ext cx="262717" cy="1697324"/>
          </a:xfrm>
          <a:prstGeom prst="curvedConnector4">
            <a:avLst>
              <a:gd name="adj1" fmla="val -87014"/>
              <a:gd name="adj2" fmla="val 74059"/>
            </a:avLst>
          </a:prstGeom>
          <a:ln w="38100">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2" name="Connector: Curved 191">
            <a:extLst>
              <a:ext uri="{FF2B5EF4-FFF2-40B4-BE49-F238E27FC236}">
                <a16:creationId xmlns:a16="http://schemas.microsoft.com/office/drawing/2014/main" id="{D0A03913-ABED-48F6-B5DB-8EBB13502F83}"/>
              </a:ext>
            </a:extLst>
          </p:cNvPr>
          <p:cNvCxnSpPr>
            <a:cxnSpLocks/>
            <a:stCxn id="79" idx="3"/>
            <a:endCxn id="188" idx="1"/>
          </p:cNvCxnSpPr>
          <p:nvPr/>
        </p:nvCxnSpPr>
        <p:spPr>
          <a:xfrm flipV="1">
            <a:off x="5908121" y="3935526"/>
            <a:ext cx="892837" cy="788020"/>
          </a:xfrm>
          <a:prstGeom prst="curvedConnector3">
            <a:avLst>
              <a:gd name="adj1" fmla="val 50000"/>
            </a:avLst>
          </a:prstGeom>
          <a:ln w="38100">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3" name="Connector: Curved 192">
            <a:extLst>
              <a:ext uri="{FF2B5EF4-FFF2-40B4-BE49-F238E27FC236}">
                <a16:creationId xmlns:a16="http://schemas.microsoft.com/office/drawing/2014/main" id="{B0C7D2D0-0F4D-490D-B009-AF0EC7045C35}"/>
              </a:ext>
            </a:extLst>
          </p:cNvPr>
          <p:cNvCxnSpPr>
            <a:cxnSpLocks/>
            <a:stCxn id="36" idx="3"/>
            <a:endCxn id="198" idx="1"/>
          </p:cNvCxnSpPr>
          <p:nvPr/>
        </p:nvCxnSpPr>
        <p:spPr>
          <a:xfrm>
            <a:off x="5908252" y="5539212"/>
            <a:ext cx="873557" cy="849736"/>
          </a:xfrm>
          <a:prstGeom prst="curvedConnector3">
            <a:avLst>
              <a:gd name="adj1" fmla="val 50000"/>
            </a:avLst>
          </a:prstGeom>
          <a:ln w="38100">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194" name="Rectangle 193">
            <a:extLst>
              <a:ext uri="{FF2B5EF4-FFF2-40B4-BE49-F238E27FC236}">
                <a16:creationId xmlns:a16="http://schemas.microsoft.com/office/drawing/2014/main" id="{1DBE0816-24F7-4076-A9D9-D2E59019FEB4}"/>
              </a:ext>
            </a:extLst>
          </p:cNvPr>
          <p:cNvSpPr/>
          <p:nvPr/>
        </p:nvSpPr>
        <p:spPr>
          <a:xfrm>
            <a:off x="5126897" y="5791872"/>
            <a:ext cx="478016" cy="369332"/>
          </a:xfrm>
          <a:prstGeom prst="rect">
            <a:avLst/>
          </a:prstGeom>
        </p:spPr>
        <p:txBody>
          <a:bodyPr wrap="none">
            <a:spAutoFit/>
          </a:bodyPr>
          <a:lstStyle/>
          <a:p>
            <a:r>
              <a:rPr lang="en-US" dirty="0">
                <a:solidFill>
                  <a:schemeClr val="accent2">
                    <a:lumMod val="60000"/>
                    <a:lumOff val="40000"/>
                  </a:schemeClr>
                </a:solidFill>
                <a:latin typeface="Segoe UI Light" panose="020B0502040204020203" pitchFamily="34" charset="0"/>
                <a:cs typeface="Segoe UI Light" panose="020B0502040204020203" pitchFamily="34" charset="0"/>
              </a:rPr>
              <a:t>No</a:t>
            </a:r>
            <a:endParaRPr lang="en-US" dirty="0">
              <a:solidFill>
                <a:schemeClr val="accent2">
                  <a:lumMod val="60000"/>
                  <a:lumOff val="40000"/>
                </a:schemeClr>
              </a:solidFill>
            </a:endParaRPr>
          </a:p>
        </p:txBody>
      </p:sp>
      <p:sp>
        <p:nvSpPr>
          <p:cNvPr id="198" name="Rectangle: Rounded Corners 197">
            <a:extLst>
              <a:ext uri="{FF2B5EF4-FFF2-40B4-BE49-F238E27FC236}">
                <a16:creationId xmlns:a16="http://schemas.microsoft.com/office/drawing/2014/main" id="{28E07E3D-D958-477E-805C-EB5CD4A91DEC}"/>
              </a:ext>
            </a:extLst>
          </p:cNvPr>
          <p:cNvSpPr/>
          <p:nvPr/>
        </p:nvSpPr>
        <p:spPr bwMode="auto">
          <a:xfrm>
            <a:off x="6781809" y="6094134"/>
            <a:ext cx="1631498" cy="589628"/>
          </a:xfrm>
          <a:prstGeom prst="roundRect">
            <a:avLst/>
          </a:prstGeom>
          <a:solidFill>
            <a:schemeClr val="accent3">
              <a:lumMod val="60000"/>
              <a:lumOff val="40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r>
              <a:rPr lang="en-US" dirty="0">
                <a:latin typeface="Segoe UI Light" panose="020B0502040204020203" pitchFamily="34" charset="0"/>
                <a:cs typeface="Segoe UI Light" panose="020B0502040204020203" pitchFamily="34" charset="0"/>
              </a:rPr>
              <a:t>Similarity based?</a:t>
            </a:r>
          </a:p>
        </p:txBody>
      </p:sp>
      <p:cxnSp>
        <p:nvCxnSpPr>
          <p:cNvPr id="202" name="Connector: Curved 201">
            <a:extLst>
              <a:ext uri="{FF2B5EF4-FFF2-40B4-BE49-F238E27FC236}">
                <a16:creationId xmlns:a16="http://schemas.microsoft.com/office/drawing/2014/main" id="{77817332-35AC-471C-8D60-6B0606ADB1BB}"/>
              </a:ext>
            </a:extLst>
          </p:cNvPr>
          <p:cNvCxnSpPr>
            <a:cxnSpLocks/>
            <a:stCxn id="198" idx="3"/>
            <a:endCxn id="190" idx="3"/>
          </p:cNvCxnSpPr>
          <p:nvPr/>
        </p:nvCxnSpPr>
        <p:spPr>
          <a:xfrm flipV="1">
            <a:off x="8413307" y="5524029"/>
            <a:ext cx="17194" cy="864919"/>
          </a:xfrm>
          <a:prstGeom prst="curvedConnector3">
            <a:avLst>
              <a:gd name="adj1" fmla="val 1429534"/>
            </a:avLst>
          </a:prstGeom>
          <a:ln w="38100">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205" name="Rectangle 204">
            <a:extLst>
              <a:ext uri="{FF2B5EF4-FFF2-40B4-BE49-F238E27FC236}">
                <a16:creationId xmlns:a16="http://schemas.microsoft.com/office/drawing/2014/main" id="{5DCDBC2F-4F86-4AAD-8F07-5C19A592F00D}"/>
              </a:ext>
            </a:extLst>
          </p:cNvPr>
          <p:cNvSpPr/>
          <p:nvPr/>
        </p:nvSpPr>
        <p:spPr>
          <a:xfrm>
            <a:off x="6313809" y="4909779"/>
            <a:ext cx="478016" cy="369332"/>
          </a:xfrm>
          <a:prstGeom prst="rect">
            <a:avLst/>
          </a:prstGeom>
        </p:spPr>
        <p:txBody>
          <a:bodyPr wrap="none">
            <a:spAutoFit/>
          </a:bodyPr>
          <a:lstStyle/>
          <a:p>
            <a:r>
              <a:rPr lang="en-US" dirty="0">
                <a:solidFill>
                  <a:schemeClr val="accent2">
                    <a:lumMod val="60000"/>
                    <a:lumOff val="40000"/>
                  </a:schemeClr>
                </a:solidFill>
                <a:highlight>
                  <a:srgbClr val="FFFFFF"/>
                </a:highlight>
                <a:latin typeface="Segoe UI Light" panose="020B0502040204020203" pitchFamily="34" charset="0"/>
                <a:cs typeface="Segoe UI Light" panose="020B0502040204020203" pitchFamily="34" charset="0"/>
              </a:rPr>
              <a:t>No</a:t>
            </a:r>
            <a:endParaRPr lang="en-US" dirty="0">
              <a:solidFill>
                <a:schemeClr val="accent2">
                  <a:lumMod val="60000"/>
                  <a:lumOff val="40000"/>
                </a:schemeClr>
              </a:solidFill>
              <a:highlight>
                <a:srgbClr val="FFFFFF"/>
              </a:highlight>
            </a:endParaRPr>
          </a:p>
        </p:txBody>
      </p:sp>
      <p:sp>
        <p:nvSpPr>
          <p:cNvPr id="211" name="Rectangle 210">
            <a:extLst>
              <a:ext uri="{FF2B5EF4-FFF2-40B4-BE49-F238E27FC236}">
                <a16:creationId xmlns:a16="http://schemas.microsoft.com/office/drawing/2014/main" id="{499CB7CE-12FA-40F4-A990-9B29AA361D70}"/>
              </a:ext>
            </a:extLst>
          </p:cNvPr>
          <p:cNvSpPr/>
          <p:nvPr/>
        </p:nvSpPr>
        <p:spPr>
          <a:xfrm>
            <a:off x="8353440" y="5762250"/>
            <a:ext cx="485582" cy="369332"/>
          </a:xfrm>
          <a:prstGeom prst="rect">
            <a:avLst/>
          </a:prstGeom>
        </p:spPr>
        <p:txBody>
          <a:bodyPr wrap="none">
            <a:spAutoFit/>
          </a:bodyPr>
          <a:lstStyle/>
          <a:p>
            <a:r>
              <a:rPr lang="en-US" dirty="0">
                <a:solidFill>
                  <a:schemeClr val="accent2">
                    <a:lumMod val="60000"/>
                    <a:lumOff val="40000"/>
                  </a:schemeClr>
                </a:solidFill>
                <a:highlight>
                  <a:srgbClr val="FFFFFF"/>
                </a:highlight>
                <a:latin typeface="Segoe UI Light" panose="020B0502040204020203" pitchFamily="34" charset="0"/>
                <a:cs typeface="Segoe UI Light" panose="020B0502040204020203" pitchFamily="34" charset="0"/>
              </a:rPr>
              <a:t>Yes</a:t>
            </a:r>
            <a:endParaRPr lang="en-US" dirty="0"/>
          </a:p>
        </p:txBody>
      </p:sp>
      <p:sp>
        <p:nvSpPr>
          <p:cNvPr id="214" name="Rectangle 213">
            <a:extLst>
              <a:ext uri="{FF2B5EF4-FFF2-40B4-BE49-F238E27FC236}">
                <a16:creationId xmlns:a16="http://schemas.microsoft.com/office/drawing/2014/main" id="{DAB1F720-56F4-41CE-9B8C-03119AC6180E}"/>
              </a:ext>
            </a:extLst>
          </p:cNvPr>
          <p:cNvSpPr/>
          <p:nvPr/>
        </p:nvSpPr>
        <p:spPr>
          <a:xfrm>
            <a:off x="5853437" y="4185396"/>
            <a:ext cx="485582" cy="369332"/>
          </a:xfrm>
          <a:prstGeom prst="rect">
            <a:avLst/>
          </a:prstGeom>
        </p:spPr>
        <p:txBody>
          <a:bodyPr wrap="none">
            <a:spAutoFit/>
          </a:bodyPr>
          <a:lstStyle/>
          <a:p>
            <a:r>
              <a:rPr lang="en-US" dirty="0">
                <a:solidFill>
                  <a:schemeClr val="accent2">
                    <a:lumMod val="60000"/>
                    <a:lumOff val="40000"/>
                  </a:schemeClr>
                </a:solidFill>
                <a:highlight>
                  <a:srgbClr val="FFFFFF"/>
                </a:highlight>
                <a:latin typeface="Segoe UI Light" panose="020B0502040204020203" pitchFamily="34" charset="0"/>
                <a:cs typeface="Segoe UI Light" panose="020B0502040204020203" pitchFamily="34" charset="0"/>
              </a:rPr>
              <a:t>Yes</a:t>
            </a:r>
            <a:endParaRPr lang="en-US" dirty="0">
              <a:solidFill>
                <a:schemeClr val="accent2">
                  <a:lumMod val="60000"/>
                  <a:lumOff val="40000"/>
                </a:schemeClr>
              </a:solidFill>
              <a:highlight>
                <a:srgbClr val="FFFFFF"/>
              </a:highlight>
            </a:endParaRPr>
          </a:p>
        </p:txBody>
      </p:sp>
      <p:sp>
        <p:nvSpPr>
          <p:cNvPr id="216" name="Rectangle 215">
            <a:extLst>
              <a:ext uri="{FF2B5EF4-FFF2-40B4-BE49-F238E27FC236}">
                <a16:creationId xmlns:a16="http://schemas.microsoft.com/office/drawing/2014/main" id="{78839E28-78F5-4DBD-9E55-5CDC3E67B2B5}"/>
              </a:ext>
            </a:extLst>
          </p:cNvPr>
          <p:cNvSpPr/>
          <p:nvPr/>
        </p:nvSpPr>
        <p:spPr>
          <a:xfrm>
            <a:off x="6198722" y="3605831"/>
            <a:ext cx="478016" cy="369332"/>
          </a:xfrm>
          <a:prstGeom prst="rect">
            <a:avLst/>
          </a:prstGeom>
        </p:spPr>
        <p:txBody>
          <a:bodyPr wrap="none">
            <a:spAutoFit/>
          </a:bodyPr>
          <a:lstStyle/>
          <a:p>
            <a:r>
              <a:rPr lang="en-US" dirty="0">
                <a:solidFill>
                  <a:schemeClr val="accent2">
                    <a:lumMod val="60000"/>
                    <a:lumOff val="40000"/>
                  </a:schemeClr>
                </a:solidFill>
                <a:highlight>
                  <a:srgbClr val="FFFFFF"/>
                </a:highlight>
                <a:latin typeface="Segoe UI Light" panose="020B0502040204020203" pitchFamily="34" charset="0"/>
                <a:cs typeface="Segoe UI Light" panose="020B0502040204020203" pitchFamily="34" charset="0"/>
              </a:rPr>
              <a:t>No</a:t>
            </a:r>
            <a:endParaRPr lang="en-US" dirty="0">
              <a:solidFill>
                <a:schemeClr val="accent2">
                  <a:lumMod val="60000"/>
                  <a:lumOff val="40000"/>
                </a:schemeClr>
              </a:solidFill>
              <a:highlight>
                <a:srgbClr val="FFFFFF"/>
              </a:highlight>
            </a:endParaRPr>
          </a:p>
        </p:txBody>
      </p:sp>
      <p:sp>
        <p:nvSpPr>
          <p:cNvPr id="226" name="Rectangle 225">
            <a:extLst>
              <a:ext uri="{FF2B5EF4-FFF2-40B4-BE49-F238E27FC236}">
                <a16:creationId xmlns:a16="http://schemas.microsoft.com/office/drawing/2014/main" id="{44FBA1AD-9EAA-47DB-B94B-60A290B9A658}"/>
              </a:ext>
            </a:extLst>
          </p:cNvPr>
          <p:cNvSpPr/>
          <p:nvPr/>
        </p:nvSpPr>
        <p:spPr>
          <a:xfrm rot="16200000">
            <a:off x="208008" y="847853"/>
            <a:ext cx="1619629" cy="369332"/>
          </a:xfrm>
          <a:prstGeom prst="rect">
            <a:avLst/>
          </a:prstGeom>
        </p:spPr>
        <p:txBody>
          <a:bodyPr wrap="square">
            <a:spAutoFit/>
          </a:bodyPr>
          <a:lstStyle/>
          <a:p>
            <a:r>
              <a:rPr lang="en-US" dirty="0">
                <a:gradFill>
                  <a:gsLst>
                    <a:gs pos="2917">
                      <a:schemeClr val="tx1"/>
                    </a:gs>
                    <a:gs pos="30000">
                      <a:schemeClr val="tx1"/>
                    </a:gs>
                  </a:gsLst>
                  <a:lin ang="5400000" scaled="0"/>
                </a:gradFill>
                <a:latin typeface="+mj-lt"/>
              </a:rPr>
              <a:t>O16N pipeline</a:t>
            </a:r>
            <a:endParaRPr lang="en-US" dirty="0">
              <a:latin typeface="+mj-lt"/>
            </a:endParaRPr>
          </a:p>
        </p:txBody>
      </p:sp>
      <p:sp>
        <p:nvSpPr>
          <p:cNvPr id="227" name="Rectangle 226">
            <a:extLst>
              <a:ext uri="{FF2B5EF4-FFF2-40B4-BE49-F238E27FC236}">
                <a16:creationId xmlns:a16="http://schemas.microsoft.com/office/drawing/2014/main" id="{7F6C7AC7-D0DB-4984-BAE9-E038955EE265}"/>
              </a:ext>
            </a:extLst>
          </p:cNvPr>
          <p:cNvSpPr/>
          <p:nvPr/>
        </p:nvSpPr>
        <p:spPr>
          <a:xfrm rot="16200000">
            <a:off x="66223" y="4580916"/>
            <a:ext cx="1892062" cy="369332"/>
          </a:xfrm>
          <a:prstGeom prst="rect">
            <a:avLst/>
          </a:prstGeom>
        </p:spPr>
        <p:txBody>
          <a:bodyPr wrap="square">
            <a:spAutoFit/>
          </a:bodyPr>
          <a:lstStyle/>
          <a:p>
            <a:r>
              <a:rPr lang="en-US" dirty="0" err="1">
                <a:gradFill>
                  <a:gsLst>
                    <a:gs pos="2917">
                      <a:schemeClr val="tx1"/>
                    </a:gs>
                    <a:gs pos="30000">
                      <a:schemeClr val="tx1"/>
                    </a:gs>
                  </a:gsLst>
                  <a:lin ang="5400000" scaled="0"/>
                </a:gradFill>
                <a:latin typeface="+mj-lt"/>
              </a:rPr>
              <a:t>Analyitcs</a:t>
            </a:r>
            <a:r>
              <a:rPr lang="en-US" dirty="0">
                <a:gradFill>
                  <a:gsLst>
                    <a:gs pos="2917">
                      <a:schemeClr val="tx1"/>
                    </a:gs>
                    <a:gs pos="30000">
                      <a:schemeClr val="tx1"/>
                    </a:gs>
                  </a:gsLst>
                  <a:lin ang="5400000" scaled="0"/>
                </a:gradFill>
                <a:latin typeface="+mj-lt"/>
              </a:rPr>
              <a:t> pipeline</a:t>
            </a:r>
            <a:endParaRPr lang="en-US" dirty="0">
              <a:latin typeface="+mj-lt"/>
            </a:endParaRPr>
          </a:p>
        </p:txBody>
      </p:sp>
      <p:sp>
        <p:nvSpPr>
          <p:cNvPr id="234" name="Rectangle 233">
            <a:extLst>
              <a:ext uri="{FF2B5EF4-FFF2-40B4-BE49-F238E27FC236}">
                <a16:creationId xmlns:a16="http://schemas.microsoft.com/office/drawing/2014/main" id="{73ED0BF1-7338-4AD2-B86D-A7D8D643A2D2}"/>
              </a:ext>
            </a:extLst>
          </p:cNvPr>
          <p:cNvSpPr/>
          <p:nvPr/>
        </p:nvSpPr>
        <p:spPr>
          <a:xfrm>
            <a:off x="253562" y="2104004"/>
            <a:ext cx="1173371" cy="369332"/>
          </a:xfrm>
          <a:prstGeom prst="rect">
            <a:avLst/>
          </a:prstGeom>
        </p:spPr>
        <p:txBody>
          <a:bodyPr wrap="square">
            <a:spAutoFit/>
          </a:bodyPr>
          <a:lstStyle/>
          <a:p>
            <a:r>
              <a:rPr lang="en-US" dirty="0">
                <a:gradFill>
                  <a:gsLst>
                    <a:gs pos="2917">
                      <a:schemeClr val="tx1"/>
                    </a:gs>
                    <a:gs pos="30000">
                      <a:schemeClr val="tx1"/>
                    </a:gs>
                  </a:gsLst>
                  <a:lin ang="5400000" scaled="0"/>
                </a:gradFill>
                <a:latin typeface="+mj-lt"/>
              </a:rPr>
              <a:t>Workflow</a:t>
            </a:r>
            <a:endParaRPr lang="en-US" dirty="0">
              <a:latin typeface="+mj-lt"/>
            </a:endParaRPr>
          </a:p>
        </p:txBody>
      </p:sp>
    </p:spTree>
    <p:extLst>
      <p:ext uri="{BB962C8B-B14F-4D97-AF65-F5344CB8AC3E}">
        <p14:creationId xmlns:p14="http://schemas.microsoft.com/office/powerpoint/2010/main" val="36760213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A478DA-BDC8-4549-A3EE-6052D464AEC2}"/>
              </a:ext>
            </a:extLst>
          </p:cNvPr>
          <p:cNvSpPr>
            <a:spLocks noGrp="1"/>
          </p:cNvSpPr>
          <p:nvPr>
            <p:ph type="title"/>
          </p:nvPr>
        </p:nvSpPr>
        <p:spPr/>
        <p:txBody>
          <a:bodyPr/>
          <a:lstStyle/>
          <a:p>
            <a:r>
              <a:rPr lang="en-US" dirty="0"/>
              <a:t>Microsoft/Recommenders</a:t>
            </a:r>
          </a:p>
        </p:txBody>
      </p:sp>
      <p:sp>
        <p:nvSpPr>
          <p:cNvPr id="2" name="Slide Number Placeholder 1">
            <a:extLst>
              <a:ext uri="{FF2B5EF4-FFF2-40B4-BE49-F238E27FC236}">
                <a16:creationId xmlns:a16="http://schemas.microsoft.com/office/drawing/2014/main" id="{C87864BF-2241-42E5-A5C4-C411F74C6173}"/>
              </a:ext>
            </a:extLst>
          </p:cNvPr>
          <p:cNvSpPr>
            <a:spLocks noGrp="1"/>
          </p:cNvSpPr>
          <p:nvPr>
            <p:ph type="sldNum" sz="quarter" idx="4"/>
          </p:nvPr>
        </p:nvSpPr>
        <p:spPr/>
        <p:txBody>
          <a:bodyPr/>
          <a:lstStyle/>
          <a:p>
            <a:fld id="{461BA605-C888-4326-8417-118ADDBFD3D5}" type="slidenum">
              <a:rPr lang="en-US" smtClean="0"/>
              <a:pPr/>
              <a:t>17</a:t>
            </a:fld>
            <a:endParaRPr lang="en-US"/>
          </a:p>
        </p:txBody>
      </p:sp>
      <p:sp>
        <p:nvSpPr>
          <p:cNvPr id="4" name="Rectangle 3">
            <a:extLst>
              <a:ext uri="{FF2B5EF4-FFF2-40B4-BE49-F238E27FC236}">
                <a16:creationId xmlns:a16="http://schemas.microsoft.com/office/drawing/2014/main" id="{7BA82A31-FE28-4A24-8B03-F3D492512E19}"/>
              </a:ext>
            </a:extLst>
          </p:cNvPr>
          <p:cNvSpPr/>
          <p:nvPr/>
        </p:nvSpPr>
        <p:spPr>
          <a:xfrm>
            <a:off x="458788" y="6515100"/>
            <a:ext cx="6216650" cy="246221"/>
          </a:xfrm>
          <a:prstGeom prst="rect">
            <a:avLst/>
          </a:prstGeom>
        </p:spPr>
        <p:txBody>
          <a:bodyPr>
            <a:spAutoFit/>
          </a:bodyPr>
          <a:lstStyle/>
          <a:p>
            <a:r>
              <a:rPr lang="en-US" sz="1000" dirty="0"/>
              <a:t>https://github.com/Microsoft/Recommenders</a:t>
            </a:r>
          </a:p>
        </p:txBody>
      </p:sp>
      <p:pic>
        <p:nvPicPr>
          <p:cNvPr id="7" name="Picture 6">
            <a:extLst>
              <a:ext uri="{FF2B5EF4-FFF2-40B4-BE49-F238E27FC236}">
                <a16:creationId xmlns:a16="http://schemas.microsoft.com/office/drawing/2014/main" id="{429A0C88-B890-45A9-9323-5B08BF1B3C7F}"/>
              </a:ext>
            </a:extLst>
          </p:cNvPr>
          <p:cNvPicPr>
            <a:picLocks noChangeAspect="1"/>
          </p:cNvPicPr>
          <p:nvPr/>
        </p:nvPicPr>
        <p:blipFill>
          <a:blip r:embed="rId2"/>
          <a:stretch>
            <a:fillRect/>
          </a:stretch>
        </p:blipFill>
        <p:spPr>
          <a:xfrm>
            <a:off x="1364297" y="1161934"/>
            <a:ext cx="9707880" cy="5210969"/>
          </a:xfrm>
          <a:prstGeom prst="rect">
            <a:avLst/>
          </a:prstGeom>
        </p:spPr>
      </p:pic>
    </p:spTree>
    <p:extLst>
      <p:ext uri="{BB962C8B-B14F-4D97-AF65-F5344CB8AC3E}">
        <p14:creationId xmlns:p14="http://schemas.microsoft.com/office/powerpoint/2010/main" val="8336655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0F184C-7649-472A-A8EB-0FEE07A8FC33}"/>
              </a:ext>
            </a:extLst>
          </p:cNvPr>
          <p:cNvSpPr>
            <a:spLocks noGrp="1"/>
          </p:cNvSpPr>
          <p:nvPr>
            <p:ph type="title"/>
          </p:nvPr>
        </p:nvSpPr>
        <p:spPr/>
        <p:txBody>
          <a:bodyPr/>
          <a:lstStyle/>
          <a:p>
            <a:r>
              <a:rPr lang="en-US" dirty="0"/>
              <a:t>Q &amp; A</a:t>
            </a:r>
          </a:p>
        </p:txBody>
      </p:sp>
      <p:sp>
        <p:nvSpPr>
          <p:cNvPr id="4" name="Slide Number Placeholder 3">
            <a:extLst>
              <a:ext uri="{FF2B5EF4-FFF2-40B4-BE49-F238E27FC236}">
                <a16:creationId xmlns:a16="http://schemas.microsoft.com/office/drawing/2014/main" id="{44CF3876-6BA3-48FD-AD54-A69B68395663}"/>
              </a:ext>
            </a:extLst>
          </p:cNvPr>
          <p:cNvSpPr>
            <a:spLocks noGrp="1"/>
          </p:cNvSpPr>
          <p:nvPr>
            <p:ph type="sldNum" sz="quarter" idx="4294967295"/>
          </p:nvPr>
        </p:nvSpPr>
        <p:spPr>
          <a:xfrm>
            <a:off x="9639300" y="6372225"/>
            <a:ext cx="2797175" cy="371475"/>
          </a:xfrm>
        </p:spPr>
        <p:txBody>
          <a:bodyPr/>
          <a:lstStyle/>
          <a:p>
            <a:fld id="{461BA605-C888-4326-8417-118ADDBFD3D5}" type="slidenum">
              <a:rPr lang="en-US" smtClean="0"/>
              <a:pPr/>
              <a:t>18</a:t>
            </a:fld>
            <a:endParaRPr lang="en-US"/>
          </a:p>
        </p:txBody>
      </p:sp>
    </p:spTree>
    <p:extLst>
      <p:ext uri="{BB962C8B-B14F-4D97-AF65-F5344CB8AC3E}">
        <p14:creationId xmlns:p14="http://schemas.microsoft.com/office/powerpoint/2010/main" val="16642239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miling for the camera&#10;&#10;Description automatically generated">
            <a:extLst>
              <a:ext uri="{FF2B5EF4-FFF2-40B4-BE49-F238E27FC236}">
                <a16:creationId xmlns:a16="http://schemas.microsoft.com/office/drawing/2014/main" id="{5D31E595-B129-4CF3-8EBB-A181CEDDB82E}"/>
              </a:ext>
            </a:extLst>
          </p:cNvPr>
          <p:cNvPicPr>
            <a:picLocks noChangeAspect="1"/>
          </p:cNvPicPr>
          <p:nvPr/>
        </p:nvPicPr>
        <p:blipFill>
          <a:blip r:embed="rId2"/>
          <a:stretch>
            <a:fillRect/>
          </a:stretch>
        </p:blipFill>
        <p:spPr>
          <a:xfrm>
            <a:off x="0" y="-1"/>
            <a:ext cx="10495721" cy="6994525"/>
          </a:xfrm>
          <a:prstGeom prst="rect">
            <a:avLst/>
          </a:prstGeom>
        </p:spPr>
      </p:pic>
    </p:spTree>
    <p:extLst>
      <p:ext uri="{BB962C8B-B14F-4D97-AF65-F5344CB8AC3E}">
        <p14:creationId xmlns:p14="http://schemas.microsoft.com/office/powerpoint/2010/main" val="41882387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25B553-E0FF-491A-A02E-372722000430}"/>
              </a:ext>
            </a:extLst>
          </p:cNvPr>
          <p:cNvSpPr>
            <a:spLocks noGrp="1"/>
          </p:cNvSpPr>
          <p:nvPr>
            <p:ph type="title"/>
          </p:nvPr>
        </p:nvSpPr>
        <p:spPr/>
        <p:txBody>
          <a:bodyPr/>
          <a:lstStyle/>
          <a:p>
            <a:r>
              <a:rPr lang="en-US" dirty="0"/>
              <a:t>Outline</a:t>
            </a:r>
          </a:p>
        </p:txBody>
      </p:sp>
      <p:sp>
        <p:nvSpPr>
          <p:cNvPr id="4" name="Text Placeholder 3">
            <a:extLst>
              <a:ext uri="{FF2B5EF4-FFF2-40B4-BE49-F238E27FC236}">
                <a16:creationId xmlns:a16="http://schemas.microsoft.com/office/drawing/2014/main" id="{9EDA2366-68CD-4B93-A33A-0EC2DD577170}"/>
              </a:ext>
            </a:extLst>
          </p:cNvPr>
          <p:cNvSpPr>
            <a:spLocks noGrp="1"/>
          </p:cNvSpPr>
          <p:nvPr>
            <p:ph type="body" sz="quarter" idx="10"/>
          </p:nvPr>
        </p:nvSpPr>
        <p:spPr>
          <a:xfrm>
            <a:off x="274639" y="1212851"/>
            <a:ext cx="11887200" cy="3323346"/>
          </a:xfrm>
        </p:spPr>
        <p:txBody>
          <a:bodyPr/>
          <a:lstStyle/>
          <a:p>
            <a:pPr marL="571500" indent="-571500">
              <a:buFont typeface="Arial" panose="020B0604020202020204" pitchFamily="34" charset="0"/>
              <a:buChar char="•"/>
            </a:pPr>
            <a:r>
              <a:rPr lang="en-US" dirty="0"/>
              <a:t>Impact of recommendation technology.</a:t>
            </a:r>
          </a:p>
          <a:p>
            <a:pPr marL="571500" indent="-571500">
              <a:buFont typeface="Arial" panose="020B0604020202020204" pitchFamily="34" charset="0"/>
              <a:buChar char="•"/>
            </a:pPr>
            <a:r>
              <a:rPr lang="en-US" dirty="0"/>
              <a:t>Key topics in productizing applicable and scalable recommendation system.</a:t>
            </a:r>
          </a:p>
          <a:p>
            <a:pPr marL="571500" indent="-571500">
              <a:buFont typeface="Arial" panose="020B0604020202020204" pitchFamily="34" charset="0"/>
              <a:buChar char="•"/>
            </a:pPr>
            <a:r>
              <a:rPr lang="en-US" u="sng" dirty="0"/>
              <a:t>“Fallacies and pitfalls”. </a:t>
            </a:r>
          </a:p>
          <a:p>
            <a:endParaRPr lang="en-US" dirty="0"/>
          </a:p>
        </p:txBody>
      </p:sp>
      <p:sp>
        <p:nvSpPr>
          <p:cNvPr id="2" name="Slide Number Placeholder 1">
            <a:extLst>
              <a:ext uri="{FF2B5EF4-FFF2-40B4-BE49-F238E27FC236}">
                <a16:creationId xmlns:a16="http://schemas.microsoft.com/office/drawing/2014/main" id="{5B2665B2-CD2C-4515-83F2-A28D3419F4B0}"/>
              </a:ext>
            </a:extLst>
          </p:cNvPr>
          <p:cNvSpPr>
            <a:spLocks noGrp="1"/>
          </p:cNvSpPr>
          <p:nvPr>
            <p:ph type="sldNum" sz="quarter" idx="4"/>
          </p:nvPr>
        </p:nvSpPr>
        <p:spPr/>
        <p:txBody>
          <a:bodyPr/>
          <a:lstStyle/>
          <a:p>
            <a:fld id="{461BA605-C888-4326-8417-118ADDBFD3D5}" type="slidenum">
              <a:rPr lang="en-US" smtClean="0"/>
              <a:pPr/>
              <a:t>3</a:t>
            </a:fld>
            <a:endParaRPr lang="en-US"/>
          </a:p>
        </p:txBody>
      </p:sp>
    </p:spTree>
    <p:extLst>
      <p:ext uri="{BB962C8B-B14F-4D97-AF65-F5344CB8AC3E}">
        <p14:creationId xmlns:p14="http://schemas.microsoft.com/office/powerpoint/2010/main" val="32450066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059846-A7CA-49ED-9468-56494F94CBAA}"/>
              </a:ext>
            </a:extLst>
          </p:cNvPr>
          <p:cNvSpPr/>
          <p:nvPr/>
        </p:nvSpPr>
        <p:spPr bwMode="auto">
          <a:xfrm>
            <a:off x="610208" y="114661"/>
            <a:ext cx="11248058" cy="81893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1121" fontAlgn="base">
              <a:lnSpc>
                <a:spcPct val="90000"/>
              </a:lnSpc>
              <a:spcBef>
                <a:spcPct val="0"/>
              </a:spcBef>
              <a:spcAft>
                <a:spcPct val="0"/>
              </a:spcAft>
              <a:defRPr/>
            </a:pPr>
            <a:endParaRPr lang="en-US" sz="4080" b="1" spc="-51">
              <a:ln w="3175">
                <a:noFill/>
              </a:ln>
              <a:gradFill>
                <a:gsLst>
                  <a:gs pos="0">
                    <a:srgbClr val="1A1A1A"/>
                  </a:gs>
                  <a:gs pos="100000">
                    <a:srgbClr val="1A1A1A"/>
                  </a:gs>
                </a:gsLst>
                <a:lin ang="5400000" scaled="0"/>
              </a:gradFill>
              <a:latin typeface="Segoe UI Semibold"/>
              <a:cs typeface="Segoe UI" pitchFamily="34" charset="0"/>
            </a:endParaRPr>
          </a:p>
        </p:txBody>
      </p:sp>
      <p:pic>
        <p:nvPicPr>
          <p:cNvPr id="2" name="Picture 1">
            <a:extLst>
              <a:ext uri="{FF2B5EF4-FFF2-40B4-BE49-F238E27FC236}">
                <a16:creationId xmlns:a16="http://schemas.microsoft.com/office/drawing/2014/main" id="{9C7387AF-01D1-45D7-B0E4-0C697D2470E1}"/>
              </a:ext>
            </a:extLst>
          </p:cNvPr>
          <p:cNvPicPr>
            <a:picLocks noChangeAspect="1"/>
          </p:cNvPicPr>
          <p:nvPr/>
        </p:nvPicPr>
        <p:blipFill rotWithShape="1">
          <a:blip r:embed="rId3"/>
          <a:srcRect t="1885" r="3913" b="3326"/>
          <a:stretch/>
        </p:blipFill>
        <p:spPr>
          <a:xfrm>
            <a:off x="881" y="-1"/>
            <a:ext cx="12434712" cy="6994525"/>
          </a:xfrm>
          <a:prstGeom prst="rect">
            <a:avLst/>
          </a:prstGeom>
          <a:solidFill>
            <a:schemeClr val="bg1"/>
          </a:solidFill>
          <a:ln>
            <a:noFill/>
          </a:ln>
          <a:effectLst>
            <a:outerShdw blurRad="292100" dist="38100" dir="3600000" sx="101000" sy="101000" algn="tl" rotWithShape="0">
              <a:prstClr val="black">
                <a:alpha val="12000"/>
              </a:prstClr>
            </a:outerShdw>
          </a:effectLst>
        </p:spPr>
      </p:pic>
      <p:sp>
        <p:nvSpPr>
          <p:cNvPr id="3" name="Rectangle 2">
            <a:extLst>
              <a:ext uri="{FF2B5EF4-FFF2-40B4-BE49-F238E27FC236}">
                <a16:creationId xmlns:a16="http://schemas.microsoft.com/office/drawing/2014/main" id="{BAAE4CD7-D2D1-4A15-913E-7FCA1E265965}"/>
              </a:ext>
            </a:extLst>
          </p:cNvPr>
          <p:cNvSpPr/>
          <p:nvPr/>
        </p:nvSpPr>
        <p:spPr bwMode="auto">
          <a:xfrm>
            <a:off x="881" y="-1"/>
            <a:ext cx="12434712" cy="6994525"/>
          </a:xfrm>
          <a:prstGeom prst="rect">
            <a:avLst/>
          </a:prstGeom>
          <a:solidFill>
            <a:srgbClr val="000000">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defRPr/>
            </a:pPr>
            <a:endParaRPr lang="en-US" sz="204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 name="Title 4">
            <a:extLst>
              <a:ext uri="{FF2B5EF4-FFF2-40B4-BE49-F238E27FC236}">
                <a16:creationId xmlns:a16="http://schemas.microsoft.com/office/drawing/2014/main" id="{30FAA43F-0FFE-4E93-9592-8743825F598C}"/>
              </a:ext>
            </a:extLst>
          </p:cNvPr>
          <p:cNvSpPr>
            <a:spLocks noGrp="1"/>
          </p:cNvSpPr>
          <p:nvPr>
            <p:ph type="title"/>
          </p:nvPr>
        </p:nvSpPr>
        <p:spPr>
          <a:xfrm>
            <a:off x="274638" y="2125663"/>
            <a:ext cx="12136796" cy="2496512"/>
          </a:xfrm>
        </p:spPr>
        <p:txBody>
          <a:bodyPr/>
          <a:lstStyle/>
          <a:p>
            <a:pPr algn="ctr"/>
            <a:r>
              <a:rPr lang="en-US" b="0" dirty="0">
                <a:gradFill>
                  <a:gsLst>
                    <a:gs pos="1250">
                      <a:schemeClr val="bg1"/>
                    </a:gs>
                    <a:gs pos="100000">
                      <a:schemeClr val="bg1"/>
                    </a:gs>
                  </a:gsLst>
                  <a:lin ang="5400000" scaled="0"/>
                </a:gradFill>
              </a:rPr>
              <a:t>“</a:t>
            </a:r>
            <a:r>
              <a:rPr lang="en-US" dirty="0">
                <a:gradFill>
                  <a:gsLst>
                    <a:gs pos="1250">
                      <a:schemeClr val="bg1"/>
                    </a:gs>
                    <a:gs pos="100000">
                      <a:schemeClr val="bg1"/>
                    </a:gs>
                  </a:gsLst>
                  <a:lin ang="5400000" scaled="0"/>
                </a:gradFill>
              </a:rPr>
              <a:t>35%</a:t>
            </a:r>
            <a:r>
              <a:rPr lang="en-US" b="0" dirty="0">
                <a:gradFill>
                  <a:gsLst>
                    <a:gs pos="1250">
                      <a:schemeClr val="bg1"/>
                    </a:gs>
                    <a:gs pos="100000">
                      <a:schemeClr val="bg1"/>
                    </a:gs>
                  </a:gsLst>
                  <a:lin ang="5400000" scaled="0"/>
                </a:gradFill>
              </a:rPr>
              <a:t> of what consumers purchase on Amazon and </a:t>
            </a:r>
            <a:r>
              <a:rPr lang="en-US" dirty="0">
                <a:gradFill>
                  <a:gsLst>
                    <a:gs pos="1250">
                      <a:schemeClr val="bg1"/>
                    </a:gs>
                    <a:gs pos="100000">
                      <a:schemeClr val="bg1"/>
                    </a:gs>
                  </a:gsLst>
                  <a:lin ang="5400000" scaled="0"/>
                </a:gradFill>
              </a:rPr>
              <a:t>75% </a:t>
            </a:r>
            <a:r>
              <a:rPr lang="en-US" b="0" dirty="0">
                <a:gradFill>
                  <a:gsLst>
                    <a:gs pos="1250">
                      <a:schemeClr val="bg1"/>
                    </a:gs>
                    <a:gs pos="100000">
                      <a:schemeClr val="bg1"/>
                    </a:gs>
                  </a:gsLst>
                  <a:lin ang="5400000" scaled="0"/>
                </a:gradFill>
              </a:rPr>
              <a:t>of what they watch on Netflix come from recommendations algorithms”</a:t>
            </a:r>
          </a:p>
        </p:txBody>
      </p:sp>
      <p:sp>
        <p:nvSpPr>
          <p:cNvPr id="8" name="Title 4">
            <a:extLst>
              <a:ext uri="{FF2B5EF4-FFF2-40B4-BE49-F238E27FC236}">
                <a16:creationId xmlns:a16="http://schemas.microsoft.com/office/drawing/2014/main" id="{078C6466-BFC5-2F45-BACC-58F87BF098E0}"/>
              </a:ext>
            </a:extLst>
          </p:cNvPr>
          <p:cNvSpPr txBox="1">
            <a:spLocks/>
          </p:cNvSpPr>
          <p:nvPr/>
        </p:nvSpPr>
        <p:spPr>
          <a:xfrm>
            <a:off x="8259035" y="4767247"/>
            <a:ext cx="3834036" cy="57634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r>
              <a:rPr lang="en-GB" sz="3672" b="0" dirty="0">
                <a:gradFill>
                  <a:gsLst>
                    <a:gs pos="1250">
                      <a:schemeClr val="bg1"/>
                    </a:gs>
                    <a:gs pos="100000">
                      <a:schemeClr val="bg1"/>
                    </a:gs>
                  </a:gsLst>
                  <a:lin ang="5400000" scaled="0"/>
                </a:gradFill>
              </a:rPr>
              <a:t>McKinsey &amp; Co</a:t>
            </a:r>
          </a:p>
        </p:txBody>
      </p:sp>
    </p:spTree>
    <p:extLst>
      <p:ext uri="{BB962C8B-B14F-4D97-AF65-F5344CB8AC3E}">
        <p14:creationId xmlns:p14="http://schemas.microsoft.com/office/powerpoint/2010/main" val="14947528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 y="1"/>
            <a:ext cx="12434711" cy="6994525"/>
          </a:xfrm>
          <a:prstGeom prst="rect">
            <a:avLst/>
          </a:prstGeom>
        </p:spPr>
      </p:pic>
      <p:sp>
        <p:nvSpPr>
          <p:cNvPr id="37" name="Rectangle 36"/>
          <p:cNvSpPr/>
          <p:nvPr/>
        </p:nvSpPr>
        <p:spPr bwMode="auto">
          <a:xfrm>
            <a:off x="882" y="-1"/>
            <a:ext cx="12434712" cy="6994525"/>
          </a:xfrm>
          <a:prstGeom prst="rect">
            <a:avLst/>
          </a:prstGeom>
          <a:solidFill>
            <a:srgbClr val="000000">
              <a:alpha val="33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ln>
                <a:solidFill>
                  <a:sysClr val="windowText" lastClr="000000"/>
                </a:solidFill>
              </a:ln>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 name="Rectangle 9"/>
          <p:cNvSpPr/>
          <p:nvPr/>
        </p:nvSpPr>
        <p:spPr bwMode="auto">
          <a:xfrm>
            <a:off x="1764" y="2706914"/>
            <a:ext cx="12434711" cy="434822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652822"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defRPr/>
            </a:pPr>
            <a:endParaRPr lang="en-US" sz="408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 name="Rectangle 1"/>
          <p:cNvSpPr/>
          <p:nvPr/>
        </p:nvSpPr>
        <p:spPr>
          <a:xfrm>
            <a:off x="2021522" y="1266795"/>
            <a:ext cx="8393430" cy="770404"/>
          </a:xfrm>
          <a:prstGeom prst="rect">
            <a:avLst/>
          </a:prstGeom>
        </p:spPr>
        <p:txBody>
          <a:bodyPr wrap="square">
            <a:spAutoFit/>
          </a:bodyPr>
          <a:lstStyle/>
          <a:p>
            <a:pPr algn="ctr" defTabSz="932293" fontAlgn="base">
              <a:lnSpc>
                <a:spcPct val="90000"/>
              </a:lnSpc>
              <a:spcBef>
                <a:spcPct val="0"/>
              </a:spcBef>
              <a:spcAft>
                <a:spcPct val="0"/>
              </a:spcAft>
              <a:defRPr/>
            </a:pPr>
            <a:r>
              <a:rPr lang="en-US" sz="4896" dirty="0">
                <a:gradFill>
                  <a:gsLst>
                    <a:gs pos="0">
                      <a:srgbClr val="FFFFFF"/>
                    </a:gs>
                    <a:gs pos="100000">
                      <a:srgbClr val="FFFFFF"/>
                    </a:gs>
                  </a:gsLst>
                  <a:lin ang="5400000" scaled="0"/>
                </a:gradFill>
                <a:latin typeface="Segoe UI Light"/>
                <a:ea typeface="Segoe UI" pitchFamily="34" charset="0"/>
                <a:cs typeface="Segoe UI" pitchFamily="34" charset="0"/>
              </a:rPr>
              <a:t>Recommendation everywhere</a:t>
            </a:r>
          </a:p>
        </p:txBody>
      </p:sp>
      <p:pic>
        <p:nvPicPr>
          <p:cNvPr id="23" name="Picture 2" descr="Image result for netflix">
            <a:extLst>
              <a:ext uri="{FF2B5EF4-FFF2-40B4-BE49-F238E27FC236}">
                <a16:creationId xmlns:a16="http://schemas.microsoft.com/office/drawing/2014/main" id="{9C824BD6-B916-4117-9665-D583E3A231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5923" y="3231849"/>
            <a:ext cx="1204765" cy="12047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amazon">
            <a:extLst>
              <a:ext uri="{FF2B5EF4-FFF2-40B4-BE49-F238E27FC236}">
                <a16:creationId xmlns:a16="http://schemas.microsoft.com/office/drawing/2014/main" id="{4DEF37DE-53B2-4750-BDB8-48BD01F7CD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85" y="4084864"/>
            <a:ext cx="1031226" cy="103122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Image result for bytedance">
            <a:extLst>
              <a:ext uri="{FF2B5EF4-FFF2-40B4-BE49-F238E27FC236}">
                <a16:creationId xmlns:a16="http://schemas.microsoft.com/office/drawing/2014/main" id="{C427721E-3F18-47C5-BD7F-CC282E344F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782" y="5195685"/>
            <a:ext cx="1989135" cy="6682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0" descr="Image result for youtube">
            <a:extLst>
              <a:ext uri="{FF2B5EF4-FFF2-40B4-BE49-F238E27FC236}">
                <a16:creationId xmlns:a16="http://schemas.microsoft.com/office/drawing/2014/main" id="{468AAA02-63F2-436F-A8F4-CBE8310FB6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1064" y="4575358"/>
            <a:ext cx="1518688" cy="60747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2" descr="Image result for spotify">
            <a:extLst>
              <a:ext uri="{FF2B5EF4-FFF2-40B4-BE49-F238E27FC236}">
                <a16:creationId xmlns:a16="http://schemas.microsoft.com/office/drawing/2014/main" id="{11A167D7-F968-4D44-B67A-3F011D59BA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7885" y="5980876"/>
            <a:ext cx="999625" cy="52480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6" descr="Image result for tiktok">
            <a:extLst>
              <a:ext uri="{FF2B5EF4-FFF2-40B4-BE49-F238E27FC236}">
                <a16:creationId xmlns:a16="http://schemas.microsoft.com/office/drawing/2014/main" id="{E02B66A9-CD0C-4628-8A63-F29D40F2A6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3301" y="3228723"/>
            <a:ext cx="1204766" cy="120476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8" descr="Image result for pinterest">
            <a:extLst>
              <a:ext uri="{FF2B5EF4-FFF2-40B4-BE49-F238E27FC236}">
                <a16:creationId xmlns:a16="http://schemas.microsoft.com/office/drawing/2014/main" id="{A2749918-8FC0-43D3-AEE5-7EE09834FE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085" y="3231849"/>
            <a:ext cx="1031226" cy="77342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0" descr="Image result for zalando">
            <a:extLst>
              <a:ext uri="{FF2B5EF4-FFF2-40B4-BE49-F238E27FC236}">
                <a16:creationId xmlns:a16="http://schemas.microsoft.com/office/drawing/2014/main" id="{C408D27B-4E26-48F0-B929-4C62F82FB2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00337" y="5278857"/>
            <a:ext cx="1226779" cy="122677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asos">
            <a:extLst>
              <a:ext uri="{FF2B5EF4-FFF2-40B4-BE49-F238E27FC236}">
                <a16:creationId xmlns:a16="http://schemas.microsoft.com/office/drawing/2014/main" id="{8244CBBA-3997-48F4-A62F-8C9C5EE0D02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61064" y="5994272"/>
            <a:ext cx="1325719" cy="4905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Image result for bing">
            <a:extLst>
              <a:ext uri="{FF2B5EF4-FFF2-40B4-BE49-F238E27FC236}">
                <a16:creationId xmlns:a16="http://schemas.microsoft.com/office/drawing/2014/main" id="{DF62AEF4-1CD1-4909-A090-0C875C2B8C4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9581" y="4575358"/>
            <a:ext cx="1434867" cy="6074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Image result for criteo">
            <a:extLst>
              <a:ext uri="{FF2B5EF4-FFF2-40B4-BE49-F238E27FC236}">
                <a16:creationId xmlns:a16="http://schemas.microsoft.com/office/drawing/2014/main" id="{5A0C9026-37A8-4469-BB99-18116D72D94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5704" t="25142" r="6299" b="30168"/>
          <a:stretch/>
        </p:blipFill>
        <p:spPr bwMode="auto">
          <a:xfrm>
            <a:off x="4370436" y="5298110"/>
            <a:ext cx="2005671" cy="67729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8" descr="Image result for google">
            <a:extLst>
              <a:ext uri="{FF2B5EF4-FFF2-40B4-BE49-F238E27FC236}">
                <a16:creationId xmlns:a16="http://schemas.microsoft.com/office/drawing/2014/main" id="{6060EFEE-E686-49BB-9AB9-05A41636616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74277" y="4223074"/>
            <a:ext cx="973562" cy="9735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facebook">
            <a:extLst>
              <a:ext uri="{FF2B5EF4-FFF2-40B4-BE49-F238E27FC236}">
                <a16:creationId xmlns:a16="http://schemas.microsoft.com/office/drawing/2014/main" id="{4C3EA284-DBF1-4465-A412-BEC43EADD36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40043" y="5863910"/>
            <a:ext cx="613013" cy="6130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instagram">
            <a:extLst>
              <a:ext uri="{FF2B5EF4-FFF2-40B4-BE49-F238E27FC236}">
                <a16:creationId xmlns:a16="http://schemas.microsoft.com/office/drawing/2014/main" id="{E77F9BEB-AE06-4E4C-BE69-AC9DC9EE8B6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70652" y="4211565"/>
            <a:ext cx="966627" cy="96662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linkedin">
            <a:extLst>
              <a:ext uri="{FF2B5EF4-FFF2-40B4-BE49-F238E27FC236}">
                <a16:creationId xmlns:a16="http://schemas.microsoft.com/office/drawing/2014/main" id="{81FC8FEB-D1BD-48DE-B6E1-27345CF7AAE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23821" y="5298110"/>
            <a:ext cx="1182674" cy="118267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microsoft dynamics 365">
            <a:extLst>
              <a:ext uri="{FF2B5EF4-FFF2-40B4-BE49-F238E27FC236}">
                <a16:creationId xmlns:a16="http://schemas.microsoft.com/office/drawing/2014/main" id="{6F6E853A-CCFA-4A1A-BC68-B700ED038AD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46648" y="4210168"/>
            <a:ext cx="2292689" cy="101783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mage result for google news">
            <a:extLst>
              <a:ext uri="{FF2B5EF4-FFF2-40B4-BE49-F238E27FC236}">
                <a16:creationId xmlns:a16="http://schemas.microsoft.com/office/drawing/2014/main" id="{F915832A-65D1-4156-8A3A-3F8D259F860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828715" y="4973803"/>
            <a:ext cx="835670" cy="83567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Image result for alibaba">
            <a:extLst>
              <a:ext uri="{FF2B5EF4-FFF2-40B4-BE49-F238E27FC236}">
                <a16:creationId xmlns:a16="http://schemas.microsoft.com/office/drawing/2014/main" id="{58D23AAF-AE55-4AE4-9A12-A41AC9AFCEB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697931" y="5778693"/>
            <a:ext cx="1658228" cy="699674"/>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Image result for snapchat">
            <a:extLst>
              <a:ext uri="{FF2B5EF4-FFF2-40B4-BE49-F238E27FC236}">
                <a16:creationId xmlns:a16="http://schemas.microsoft.com/office/drawing/2014/main" id="{DE76FC47-9DD0-438E-AF9E-D3D18426678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085648" y="4962438"/>
            <a:ext cx="1270511" cy="715345"/>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Image result for twitter">
            <a:extLst>
              <a:ext uri="{FF2B5EF4-FFF2-40B4-BE49-F238E27FC236}">
                <a16:creationId xmlns:a16="http://schemas.microsoft.com/office/drawing/2014/main" id="{65E1196C-FE48-4148-9238-4F3B3E6F6FC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491946" y="4973803"/>
            <a:ext cx="1510984" cy="1510984"/>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Image result for booking">
            <a:extLst>
              <a:ext uri="{FF2B5EF4-FFF2-40B4-BE49-F238E27FC236}">
                <a16:creationId xmlns:a16="http://schemas.microsoft.com/office/drawing/2014/main" id="{C26D8AC4-FC85-44ED-85E5-C8DD91CDFBC0}"/>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t="41251" b="41218"/>
          <a:stretch/>
        </p:blipFill>
        <p:spPr bwMode="auto">
          <a:xfrm>
            <a:off x="4382363" y="6133166"/>
            <a:ext cx="2005671" cy="351621"/>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Image result for thomson reuters">
            <a:extLst>
              <a:ext uri="{FF2B5EF4-FFF2-40B4-BE49-F238E27FC236}">
                <a16:creationId xmlns:a16="http://schemas.microsoft.com/office/drawing/2014/main" id="{D8F572B6-F23B-44A0-A3A3-84D883827C4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550410" y="3249640"/>
            <a:ext cx="1452520" cy="1452520"/>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Image result for traveloka">
            <a:extLst>
              <a:ext uri="{FF2B5EF4-FFF2-40B4-BE49-F238E27FC236}">
                <a16:creationId xmlns:a16="http://schemas.microsoft.com/office/drawing/2014/main" id="{35F9D95E-9551-4742-9701-F5E423C35DA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969179" y="4235552"/>
            <a:ext cx="1623480" cy="7153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microsoft">
            <a:extLst>
              <a:ext uri="{FF2B5EF4-FFF2-40B4-BE49-F238E27FC236}">
                <a16:creationId xmlns:a16="http://schemas.microsoft.com/office/drawing/2014/main" id="{089AED33-495A-4ECE-BB08-7ABC958A2A99}"/>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1511" t="36531" r="12250" b="38508"/>
          <a:stretch/>
        </p:blipFill>
        <p:spPr bwMode="auto">
          <a:xfrm>
            <a:off x="4171005" y="3249640"/>
            <a:ext cx="4075687" cy="8895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hopee">
            <a:extLst>
              <a:ext uri="{FF2B5EF4-FFF2-40B4-BE49-F238E27FC236}">
                <a16:creationId xmlns:a16="http://schemas.microsoft.com/office/drawing/2014/main" id="{B947C397-5710-4279-AA36-DBEB56D8333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576973" y="3254073"/>
            <a:ext cx="1779186" cy="889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3059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 y="1"/>
            <a:ext cx="12434711" cy="6994525"/>
          </a:xfrm>
          <a:prstGeom prst="rect">
            <a:avLst/>
          </a:prstGeom>
        </p:spPr>
      </p:pic>
      <p:sp>
        <p:nvSpPr>
          <p:cNvPr id="37" name="Rectangle 36"/>
          <p:cNvSpPr/>
          <p:nvPr/>
        </p:nvSpPr>
        <p:spPr bwMode="auto">
          <a:xfrm>
            <a:off x="882" y="-1"/>
            <a:ext cx="12434712" cy="6994525"/>
          </a:xfrm>
          <a:prstGeom prst="rect">
            <a:avLst/>
          </a:prstGeom>
          <a:solidFill>
            <a:srgbClr val="000000">
              <a:alpha val="33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ln>
                <a:solidFill>
                  <a:sysClr val="windowText" lastClr="000000"/>
                </a:solidFill>
              </a:ln>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 name="Rectangle 9"/>
          <p:cNvSpPr/>
          <p:nvPr/>
        </p:nvSpPr>
        <p:spPr bwMode="auto">
          <a:xfrm>
            <a:off x="883" y="4033186"/>
            <a:ext cx="12434711" cy="2961339"/>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652822"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defRPr/>
            </a:pPr>
            <a:endParaRPr lang="en-US" sz="408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9" name="Group 8"/>
          <p:cNvGrpSpPr/>
          <p:nvPr/>
        </p:nvGrpSpPr>
        <p:grpSpPr>
          <a:xfrm>
            <a:off x="366231" y="3579645"/>
            <a:ext cx="12008799" cy="2800247"/>
            <a:chOff x="358218" y="3509776"/>
            <a:chExt cx="11774401" cy="2745591"/>
          </a:xfrm>
        </p:grpSpPr>
        <p:sp>
          <p:nvSpPr>
            <p:cNvPr id="14" name="TextBox 13"/>
            <p:cNvSpPr txBox="1"/>
            <p:nvPr/>
          </p:nvSpPr>
          <p:spPr>
            <a:xfrm>
              <a:off x="4501156" y="4360184"/>
              <a:ext cx="3203356" cy="954472"/>
            </a:xfrm>
            <a:prstGeom prst="rect">
              <a:avLst/>
            </a:prstGeom>
            <a:noFill/>
          </p:spPr>
          <p:txBody>
            <a:bodyPr wrap="square" lIns="182802" tIns="146241" rIns="182802" bIns="146241" rtlCol="0">
              <a:spAutoFit/>
            </a:bodyPr>
            <a:lstStyle/>
            <a:p>
              <a:pPr algn="ctr" defTabSz="932205">
                <a:lnSpc>
                  <a:spcPct val="90000"/>
                </a:lnSpc>
                <a:spcAft>
                  <a:spcPts val="600"/>
                </a:spcAft>
                <a:defRPr/>
              </a:pPr>
              <a:r>
                <a:rPr lang="en-US" sz="2448" kern="0" spc="50" dirty="0">
                  <a:ln w="3175">
                    <a:noFill/>
                  </a:ln>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Business metric prediction</a:t>
              </a:r>
            </a:p>
          </p:txBody>
        </p:sp>
        <p:sp>
          <p:nvSpPr>
            <p:cNvPr id="15" name="Rectangle 14"/>
            <p:cNvSpPr/>
            <p:nvPr/>
          </p:nvSpPr>
          <p:spPr>
            <a:xfrm>
              <a:off x="4694737" y="5173626"/>
              <a:ext cx="2816192" cy="829300"/>
            </a:xfrm>
            <a:prstGeom prst="rect">
              <a:avLst/>
            </a:prstGeom>
          </p:spPr>
          <p:txBody>
            <a:bodyPr wrap="square">
              <a:spAutoFit/>
            </a:bodyPr>
            <a:lstStyle/>
            <a:p>
              <a:pPr algn="ctr" defTabSz="932563">
                <a:spcBef>
                  <a:spcPts val="200"/>
                </a:spcBef>
                <a:defRPr/>
              </a:pPr>
              <a:r>
                <a:rPr lang="en-US" sz="1632">
                  <a:gradFill>
                    <a:gsLst>
                      <a:gs pos="0">
                        <a:srgbClr val="FFFFFF"/>
                      </a:gs>
                      <a:gs pos="100000">
                        <a:srgbClr val="FFFFFF"/>
                      </a:gs>
                    </a:gsLst>
                    <a:lin ang="5400000" scaled="0"/>
                  </a:gradFill>
                  <a:latin typeface="Segoe UI" panose="020B0502040204020203" pitchFamily="34" charset="0"/>
                  <a:cs typeface="Segoe UI" panose="020B0502040204020203" pitchFamily="34" charset="0"/>
                </a:rPr>
                <a:t>Directly drive revenue through ad clicks, internet traffics, etc.</a:t>
              </a:r>
            </a:p>
          </p:txBody>
        </p:sp>
        <p:grpSp>
          <p:nvGrpSpPr>
            <p:cNvPr id="4" name="Group 3"/>
            <p:cNvGrpSpPr/>
            <p:nvPr/>
          </p:nvGrpSpPr>
          <p:grpSpPr>
            <a:xfrm>
              <a:off x="5661735" y="3509776"/>
              <a:ext cx="882198" cy="882196"/>
              <a:chOff x="5654900" y="4087798"/>
              <a:chExt cx="882198" cy="882196"/>
            </a:xfrm>
          </p:grpSpPr>
          <p:sp>
            <p:nvSpPr>
              <p:cNvPr id="19" name="Oval 18"/>
              <p:cNvSpPr/>
              <p:nvPr/>
            </p:nvSpPr>
            <p:spPr bwMode="auto">
              <a:xfrm>
                <a:off x="5654900" y="4087798"/>
                <a:ext cx="882198" cy="882196"/>
              </a:xfrm>
              <a:prstGeom prst="ellipse">
                <a:avLst/>
              </a:prstGeom>
              <a:solidFill>
                <a:schemeClr val="accent3"/>
              </a:solidFill>
              <a:ln w="19050" cap="flat" cmpd="sng" algn="ctr">
                <a:solidFill>
                  <a:schemeClr val="bg2"/>
                </a:solidFill>
                <a:prstDash val="solid"/>
                <a:miter lim="800000"/>
              </a:ln>
              <a:effectLst/>
            </p:spPr>
            <p:txBody>
              <a:bodyPr rot="0" spcFirstLastPara="0" vertOverflow="overflow" horzOverflow="overflow" vert="horz" wrap="square" lIns="219385" tIns="175508" rIns="219385" bIns="175508" numCol="1" spcCol="0" rtlCol="0" fromWordArt="0" anchor="t" anchorCtr="0" forceAA="0" compatLnSpc="1">
                <a:prstTxWarp prst="textNoShape">
                  <a:avLst/>
                </a:prstTxWarp>
                <a:noAutofit/>
              </a:bodyPr>
              <a:lstStyle/>
              <a:p>
                <a:pPr algn="ctr" defTabSz="1118538" fontAlgn="base">
                  <a:lnSpc>
                    <a:spcPct val="90000"/>
                  </a:lnSpc>
                  <a:spcBef>
                    <a:spcPct val="0"/>
                  </a:spcBef>
                  <a:spcAft>
                    <a:spcPct val="0"/>
                  </a:spcAft>
                  <a:defRPr/>
                </a:pPr>
                <a:endParaRPr lang="en-US" sz="2879" u="sng" kern="0">
                  <a:gradFill>
                    <a:gsLst>
                      <a:gs pos="0">
                        <a:srgbClr val="FFFFFF"/>
                      </a:gs>
                      <a:gs pos="100000">
                        <a:srgbClr val="FFFFFF"/>
                      </a:gs>
                    </a:gsLst>
                    <a:lin ang="5400000" scaled="0"/>
                  </a:gradFill>
                  <a:latin typeface="Segoe UI"/>
                  <a:cs typeface="Segoe UI" pitchFamily="34" charset="0"/>
                </a:endParaRPr>
              </a:p>
            </p:txBody>
          </p:sp>
          <p:sp>
            <p:nvSpPr>
              <p:cNvPr id="24" name="Freeform 14"/>
              <p:cNvSpPr>
                <a:spLocks noEditPoints="1"/>
              </p:cNvSpPr>
              <p:nvPr/>
            </p:nvSpPr>
            <p:spPr bwMode="auto">
              <a:xfrm>
                <a:off x="5845013" y="4324055"/>
                <a:ext cx="488676" cy="314371"/>
              </a:xfrm>
              <a:custGeom>
                <a:avLst/>
                <a:gdLst>
                  <a:gd name="T0" fmla="*/ 85 w 314"/>
                  <a:gd name="T1" fmla="*/ 62 h 202"/>
                  <a:gd name="T2" fmla="*/ 0 w 314"/>
                  <a:gd name="T3" fmla="*/ 202 h 202"/>
                  <a:gd name="T4" fmla="*/ 314 w 314"/>
                  <a:gd name="T5" fmla="*/ 202 h 202"/>
                  <a:gd name="T6" fmla="*/ 178 w 314"/>
                  <a:gd name="T7" fmla="*/ 7 h 202"/>
                  <a:gd name="T8" fmla="*/ 125 w 314"/>
                  <a:gd name="T9" fmla="*/ 77 h 202"/>
                  <a:gd name="T10" fmla="*/ 125 w 314"/>
                  <a:gd name="T11" fmla="*/ 41 h 202"/>
                  <a:gd name="T12" fmla="*/ 125 w 314"/>
                  <a:gd name="T13" fmla="*/ 22 h 202"/>
                  <a:gd name="T14" fmla="*/ 125 w 314"/>
                  <a:gd name="T15" fmla="*/ 0 h 202"/>
                  <a:gd name="T16" fmla="*/ 70 w 314"/>
                  <a:gd name="T17" fmla="*/ 19 h 202"/>
                  <a:gd name="T18" fmla="*/ 108 w 314"/>
                  <a:gd name="T19" fmla="*/ 34 h 202"/>
                  <a:gd name="T20" fmla="*/ 108 w 314"/>
                  <a:gd name="T21" fmla="*/ 77 h 202"/>
                  <a:gd name="T22" fmla="*/ 85 w 314"/>
                  <a:gd name="T23" fmla="*/ 62 h 202"/>
                  <a:gd name="T24" fmla="*/ 30 w 314"/>
                  <a:gd name="T25" fmla="*/ 185 h 202"/>
                  <a:gd name="T26" fmla="*/ 89 w 314"/>
                  <a:gd name="T27" fmla="*/ 86 h 202"/>
                  <a:gd name="T28" fmla="*/ 123 w 314"/>
                  <a:gd name="T29" fmla="*/ 107 h 202"/>
                  <a:gd name="T30" fmla="*/ 140 w 314"/>
                  <a:gd name="T31" fmla="*/ 86 h 202"/>
                  <a:gd name="T32" fmla="*/ 159 w 314"/>
                  <a:gd name="T33" fmla="*/ 105 h 202"/>
                  <a:gd name="T34" fmla="*/ 174 w 314"/>
                  <a:gd name="T35" fmla="*/ 90 h 202"/>
                  <a:gd name="T36" fmla="*/ 193 w 314"/>
                  <a:gd name="T37" fmla="*/ 110 h 202"/>
                  <a:gd name="T38" fmla="*/ 214 w 314"/>
                  <a:gd name="T39" fmla="*/ 88 h 202"/>
                  <a:gd name="T40" fmla="*/ 282 w 314"/>
                  <a:gd name="T41" fmla="*/ 185 h 202"/>
                  <a:gd name="T42" fmla="*/ 30 w 314"/>
                  <a:gd name="T43" fmla="*/ 185 h 202"/>
                  <a:gd name="T44" fmla="*/ 204 w 314"/>
                  <a:gd name="T45" fmla="*/ 73 h 202"/>
                  <a:gd name="T46" fmla="*/ 193 w 314"/>
                  <a:gd name="T47" fmla="*/ 84 h 202"/>
                  <a:gd name="T48" fmla="*/ 174 w 314"/>
                  <a:gd name="T49" fmla="*/ 67 h 202"/>
                  <a:gd name="T50" fmla="*/ 159 w 314"/>
                  <a:gd name="T51" fmla="*/ 82 h 202"/>
                  <a:gd name="T52" fmla="*/ 151 w 314"/>
                  <a:gd name="T53" fmla="*/ 73 h 202"/>
                  <a:gd name="T54" fmla="*/ 178 w 314"/>
                  <a:gd name="T55" fmla="*/ 34 h 202"/>
                  <a:gd name="T56" fmla="*/ 204 w 314"/>
                  <a:gd name="T57" fmla="*/ 73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4" h="202">
                    <a:moveTo>
                      <a:pt x="85" y="62"/>
                    </a:moveTo>
                    <a:lnTo>
                      <a:pt x="0" y="202"/>
                    </a:lnTo>
                    <a:lnTo>
                      <a:pt x="314" y="202"/>
                    </a:lnTo>
                    <a:lnTo>
                      <a:pt x="178" y="7"/>
                    </a:lnTo>
                    <a:lnTo>
                      <a:pt x="125" y="77"/>
                    </a:lnTo>
                    <a:lnTo>
                      <a:pt x="125" y="41"/>
                    </a:lnTo>
                    <a:lnTo>
                      <a:pt x="125" y="22"/>
                    </a:lnTo>
                    <a:lnTo>
                      <a:pt x="125" y="0"/>
                    </a:lnTo>
                    <a:lnTo>
                      <a:pt x="70" y="19"/>
                    </a:lnTo>
                    <a:lnTo>
                      <a:pt x="108" y="34"/>
                    </a:lnTo>
                    <a:lnTo>
                      <a:pt x="108" y="77"/>
                    </a:lnTo>
                    <a:lnTo>
                      <a:pt x="85" y="62"/>
                    </a:lnTo>
                    <a:close/>
                    <a:moveTo>
                      <a:pt x="30" y="185"/>
                    </a:moveTo>
                    <a:lnTo>
                      <a:pt x="89" y="86"/>
                    </a:lnTo>
                    <a:lnTo>
                      <a:pt x="123" y="107"/>
                    </a:lnTo>
                    <a:lnTo>
                      <a:pt x="140" y="86"/>
                    </a:lnTo>
                    <a:lnTo>
                      <a:pt x="159" y="105"/>
                    </a:lnTo>
                    <a:lnTo>
                      <a:pt x="174" y="90"/>
                    </a:lnTo>
                    <a:lnTo>
                      <a:pt x="193" y="110"/>
                    </a:lnTo>
                    <a:lnTo>
                      <a:pt x="214" y="88"/>
                    </a:lnTo>
                    <a:lnTo>
                      <a:pt x="282" y="185"/>
                    </a:lnTo>
                    <a:lnTo>
                      <a:pt x="30" y="185"/>
                    </a:lnTo>
                    <a:close/>
                    <a:moveTo>
                      <a:pt x="204" y="73"/>
                    </a:moveTo>
                    <a:lnTo>
                      <a:pt x="193" y="84"/>
                    </a:lnTo>
                    <a:lnTo>
                      <a:pt x="174" y="67"/>
                    </a:lnTo>
                    <a:lnTo>
                      <a:pt x="159" y="82"/>
                    </a:lnTo>
                    <a:lnTo>
                      <a:pt x="151" y="73"/>
                    </a:lnTo>
                    <a:lnTo>
                      <a:pt x="178" y="34"/>
                    </a:lnTo>
                    <a:lnTo>
                      <a:pt x="204" y="73"/>
                    </a:ln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3F3F3F"/>
                  </a:solidFill>
                  <a:latin typeface="Segoe UI"/>
                </a:endParaRPr>
              </a:p>
            </p:txBody>
          </p:sp>
        </p:grpSp>
        <p:sp>
          <p:nvSpPr>
            <p:cNvPr id="16" name="TextBox 15"/>
            <p:cNvSpPr txBox="1"/>
            <p:nvPr/>
          </p:nvSpPr>
          <p:spPr>
            <a:xfrm>
              <a:off x="8346201" y="4360184"/>
              <a:ext cx="3786418" cy="954472"/>
            </a:xfrm>
            <a:prstGeom prst="rect">
              <a:avLst/>
            </a:prstGeom>
            <a:noFill/>
          </p:spPr>
          <p:txBody>
            <a:bodyPr wrap="square" lIns="182802" tIns="146241" rIns="182802" bIns="146241" rtlCol="0">
              <a:spAutoFit/>
            </a:bodyPr>
            <a:lstStyle/>
            <a:p>
              <a:pPr algn="ctr" defTabSz="932205">
                <a:lnSpc>
                  <a:spcPct val="90000"/>
                </a:lnSpc>
                <a:spcAft>
                  <a:spcPts val="600"/>
                </a:spcAft>
                <a:defRPr/>
              </a:pPr>
              <a:r>
                <a:rPr lang="en-US" sz="2448" kern="0" spc="50" dirty="0">
                  <a:ln w="3175">
                    <a:noFill/>
                  </a:ln>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Customer segmentation and personalization</a:t>
              </a:r>
            </a:p>
          </p:txBody>
        </p:sp>
        <p:sp>
          <p:nvSpPr>
            <p:cNvPr id="17" name="Rectangle 16"/>
            <p:cNvSpPr/>
            <p:nvPr/>
          </p:nvSpPr>
          <p:spPr>
            <a:xfrm>
              <a:off x="8895912" y="5173626"/>
              <a:ext cx="2686994" cy="1075556"/>
            </a:xfrm>
            <a:prstGeom prst="rect">
              <a:avLst/>
            </a:prstGeom>
          </p:spPr>
          <p:txBody>
            <a:bodyPr wrap="square">
              <a:spAutoFit/>
            </a:bodyPr>
            <a:lstStyle/>
            <a:p>
              <a:pPr algn="ctr" defTabSz="932563">
                <a:spcBef>
                  <a:spcPts val="200"/>
                </a:spcBef>
                <a:defRPr/>
              </a:pPr>
              <a:r>
                <a:rPr lang="en-US" sz="1632">
                  <a:gradFill>
                    <a:gsLst>
                      <a:gs pos="0">
                        <a:srgbClr val="FFFFFF"/>
                      </a:gs>
                      <a:gs pos="100000">
                        <a:srgbClr val="FFFFFF"/>
                      </a:gs>
                    </a:gsLst>
                    <a:lin ang="5400000" scaled="0"/>
                  </a:gradFill>
                  <a:latin typeface="Segoe UI" panose="020B0502040204020203" pitchFamily="34" charset="0"/>
                  <a:cs typeface="Segoe UI" panose="020B0502040204020203" pitchFamily="34" charset="0"/>
                </a:rPr>
                <a:t>Indirectly drive revenue by precisely reaching customers with market campaign or product. </a:t>
              </a:r>
            </a:p>
          </p:txBody>
        </p:sp>
        <p:grpSp>
          <p:nvGrpSpPr>
            <p:cNvPr id="5" name="Group 4"/>
            <p:cNvGrpSpPr/>
            <p:nvPr/>
          </p:nvGrpSpPr>
          <p:grpSpPr>
            <a:xfrm>
              <a:off x="9800430" y="3513567"/>
              <a:ext cx="877960" cy="877960"/>
              <a:chOff x="9797006" y="4091589"/>
              <a:chExt cx="877960" cy="877960"/>
            </a:xfrm>
          </p:grpSpPr>
          <p:sp>
            <p:nvSpPr>
              <p:cNvPr id="22" name="Oval 21"/>
              <p:cNvSpPr/>
              <p:nvPr/>
            </p:nvSpPr>
            <p:spPr bwMode="auto">
              <a:xfrm>
                <a:off x="9797006" y="4091589"/>
                <a:ext cx="877960" cy="877960"/>
              </a:xfrm>
              <a:prstGeom prst="ellipse">
                <a:avLst/>
              </a:prstGeom>
              <a:solidFill>
                <a:schemeClr val="accent3"/>
              </a:solidFill>
              <a:ln w="19050" cap="flat" cmpd="sng" algn="ctr">
                <a:solidFill>
                  <a:schemeClr val="bg2"/>
                </a:solidFill>
                <a:prstDash val="solid"/>
                <a:miter lim="800000"/>
              </a:ln>
              <a:effectLst/>
            </p:spPr>
            <p:txBody>
              <a:bodyPr rot="0" spcFirstLastPara="0" vertOverflow="overflow" horzOverflow="overflow" vert="horz" wrap="square" lIns="219385" tIns="175508" rIns="219385" bIns="175508" numCol="1" spcCol="0" rtlCol="0" fromWordArt="0" anchor="t" anchorCtr="0" forceAA="0" compatLnSpc="1">
                <a:prstTxWarp prst="textNoShape">
                  <a:avLst/>
                </a:prstTxWarp>
                <a:noAutofit/>
              </a:bodyPr>
              <a:lstStyle/>
              <a:p>
                <a:pPr algn="ctr" defTabSz="1118538" fontAlgn="base">
                  <a:lnSpc>
                    <a:spcPct val="90000"/>
                  </a:lnSpc>
                  <a:spcBef>
                    <a:spcPct val="0"/>
                  </a:spcBef>
                  <a:spcAft>
                    <a:spcPct val="0"/>
                  </a:spcAft>
                  <a:defRPr/>
                </a:pPr>
                <a:endParaRPr lang="en-US" sz="2879" kern="0">
                  <a:gradFill>
                    <a:gsLst>
                      <a:gs pos="0">
                        <a:srgbClr val="FFFFFF"/>
                      </a:gs>
                      <a:gs pos="100000">
                        <a:srgbClr val="FFFFFF"/>
                      </a:gs>
                    </a:gsLst>
                    <a:lin ang="5400000" scaled="0"/>
                  </a:gradFill>
                  <a:latin typeface="Segoe UI"/>
                  <a:cs typeface="Segoe UI" pitchFamily="34" charset="0"/>
                </a:endParaRPr>
              </a:p>
            </p:txBody>
          </p:sp>
          <p:sp>
            <p:nvSpPr>
              <p:cNvPr id="42" name="Freeform 5"/>
              <p:cNvSpPr>
                <a:spLocks noEditPoints="1"/>
              </p:cNvSpPr>
              <p:nvPr/>
            </p:nvSpPr>
            <p:spPr bwMode="auto">
              <a:xfrm>
                <a:off x="10036781" y="4331364"/>
                <a:ext cx="398411" cy="398411"/>
              </a:xfrm>
              <a:custGeom>
                <a:avLst/>
                <a:gdLst>
                  <a:gd name="T0" fmla="*/ 120 w 120"/>
                  <a:gd name="T1" fmla="*/ 120 h 120"/>
                  <a:gd name="T2" fmla="*/ 120 w 120"/>
                  <a:gd name="T3" fmla="*/ 0 h 120"/>
                  <a:gd name="T4" fmla="*/ 0 w 120"/>
                  <a:gd name="T5" fmla="*/ 0 h 120"/>
                  <a:gd name="T6" fmla="*/ 0 w 120"/>
                  <a:gd name="T7" fmla="*/ 120 h 120"/>
                  <a:gd name="T8" fmla="*/ 24 w 120"/>
                  <a:gd name="T9" fmla="*/ 120 h 120"/>
                  <a:gd name="T10" fmla="*/ 24 w 120"/>
                  <a:gd name="T11" fmla="*/ 116 h 120"/>
                  <a:gd name="T12" fmla="*/ 60 w 120"/>
                  <a:gd name="T13" fmla="*/ 80 h 120"/>
                  <a:gd name="T14" fmla="*/ 96 w 120"/>
                  <a:gd name="T15" fmla="*/ 116 h 120"/>
                  <a:gd name="T16" fmla="*/ 96 w 120"/>
                  <a:gd name="T17" fmla="*/ 120 h 120"/>
                  <a:gd name="T18" fmla="*/ 120 w 120"/>
                  <a:gd name="T19" fmla="*/ 120 h 120"/>
                  <a:gd name="T20" fmla="*/ 77 w 120"/>
                  <a:gd name="T21" fmla="*/ 75 h 120"/>
                  <a:gd name="T22" fmla="*/ 92 w 120"/>
                  <a:gd name="T23" fmla="*/ 48 h 120"/>
                  <a:gd name="T24" fmla="*/ 60 w 120"/>
                  <a:gd name="T25" fmla="*/ 16 h 120"/>
                  <a:gd name="T26" fmla="*/ 28 w 120"/>
                  <a:gd name="T27" fmla="*/ 48 h 120"/>
                  <a:gd name="T28" fmla="*/ 43 w 120"/>
                  <a:gd name="T29" fmla="*/ 75 h 120"/>
                  <a:gd name="T30" fmla="*/ 16 w 120"/>
                  <a:gd name="T31" fmla="*/ 112 h 120"/>
                  <a:gd name="T32" fmla="*/ 8 w 120"/>
                  <a:gd name="T33" fmla="*/ 112 h 120"/>
                  <a:gd name="T34" fmla="*/ 8 w 120"/>
                  <a:gd name="T35" fmla="*/ 8 h 120"/>
                  <a:gd name="T36" fmla="*/ 112 w 120"/>
                  <a:gd name="T37" fmla="*/ 8 h 120"/>
                  <a:gd name="T38" fmla="*/ 112 w 120"/>
                  <a:gd name="T39" fmla="*/ 112 h 120"/>
                  <a:gd name="T40" fmla="*/ 104 w 120"/>
                  <a:gd name="T41" fmla="*/ 112 h 120"/>
                  <a:gd name="T42" fmla="*/ 77 w 120"/>
                  <a:gd name="T43" fmla="*/ 75 h 120"/>
                  <a:gd name="T44" fmla="*/ 60 w 120"/>
                  <a:gd name="T45" fmla="*/ 72 h 120"/>
                  <a:gd name="T46" fmla="*/ 36 w 120"/>
                  <a:gd name="T47" fmla="*/ 48 h 120"/>
                  <a:gd name="T48" fmla="*/ 60 w 120"/>
                  <a:gd name="T49" fmla="*/ 24 h 120"/>
                  <a:gd name="T50" fmla="*/ 84 w 120"/>
                  <a:gd name="T51" fmla="*/ 48 h 120"/>
                  <a:gd name="T52" fmla="*/ 60 w 120"/>
                  <a:gd name="T53" fmla="*/ 7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120">
                    <a:moveTo>
                      <a:pt x="120" y="120"/>
                    </a:moveTo>
                    <a:cubicBezTo>
                      <a:pt x="120" y="0"/>
                      <a:pt x="120" y="0"/>
                      <a:pt x="120" y="0"/>
                    </a:cubicBezTo>
                    <a:cubicBezTo>
                      <a:pt x="0" y="0"/>
                      <a:pt x="0" y="0"/>
                      <a:pt x="0" y="0"/>
                    </a:cubicBezTo>
                    <a:cubicBezTo>
                      <a:pt x="0" y="120"/>
                      <a:pt x="0" y="120"/>
                      <a:pt x="0" y="120"/>
                    </a:cubicBezTo>
                    <a:cubicBezTo>
                      <a:pt x="24" y="120"/>
                      <a:pt x="24" y="120"/>
                      <a:pt x="24" y="120"/>
                    </a:cubicBezTo>
                    <a:cubicBezTo>
                      <a:pt x="24" y="116"/>
                      <a:pt x="24" y="116"/>
                      <a:pt x="24" y="116"/>
                    </a:cubicBezTo>
                    <a:cubicBezTo>
                      <a:pt x="24" y="96"/>
                      <a:pt x="40" y="80"/>
                      <a:pt x="60" y="80"/>
                    </a:cubicBezTo>
                    <a:cubicBezTo>
                      <a:pt x="80" y="80"/>
                      <a:pt x="96" y="96"/>
                      <a:pt x="96" y="116"/>
                    </a:cubicBezTo>
                    <a:cubicBezTo>
                      <a:pt x="96" y="120"/>
                      <a:pt x="96" y="120"/>
                      <a:pt x="96" y="120"/>
                    </a:cubicBezTo>
                    <a:lnTo>
                      <a:pt x="120" y="120"/>
                    </a:lnTo>
                    <a:close/>
                    <a:moveTo>
                      <a:pt x="77" y="75"/>
                    </a:moveTo>
                    <a:cubicBezTo>
                      <a:pt x="86" y="70"/>
                      <a:pt x="92" y="60"/>
                      <a:pt x="92" y="48"/>
                    </a:cubicBezTo>
                    <a:cubicBezTo>
                      <a:pt x="92" y="30"/>
                      <a:pt x="78" y="16"/>
                      <a:pt x="60" y="16"/>
                    </a:cubicBezTo>
                    <a:cubicBezTo>
                      <a:pt x="42" y="16"/>
                      <a:pt x="28" y="30"/>
                      <a:pt x="28" y="48"/>
                    </a:cubicBezTo>
                    <a:cubicBezTo>
                      <a:pt x="28" y="60"/>
                      <a:pt x="34" y="70"/>
                      <a:pt x="43" y="75"/>
                    </a:cubicBezTo>
                    <a:cubicBezTo>
                      <a:pt x="29" y="81"/>
                      <a:pt x="18" y="95"/>
                      <a:pt x="16" y="112"/>
                    </a:cubicBezTo>
                    <a:cubicBezTo>
                      <a:pt x="8" y="112"/>
                      <a:pt x="8" y="112"/>
                      <a:pt x="8" y="112"/>
                    </a:cubicBezTo>
                    <a:cubicBezTo>
                      <a:pt x="8" y="8"/>
                      <a:pt x="8" y="8"/>
                      <a:pt x="8" y="8"/>
                    </a:cubicBezTo>
                    <a:cubicBezTo>
                      <a:pt x="112" y="8"/>
                      <a:pt x="112" y="8"/>
                      <a:pt x="112" y="8"/>
                    </a:cubicBezTo>
                    <a:cubicBezTo>
                      <a:pt x="112" y="112"/>
                      <a:pt x="112" y="112"/>
                      <a:pt x="112" y="112"/>
                    </a:cubicBezTo>
                    <a:cubicBezTo>
                      <a:pt x="104" y="112"/>
                      <a:pt x="104" y="112"/>
                      <a:pt x="104" y="112"/>
                    </a:cubicBezTo>
                    <a:cubicBezTo>
                      <a:pt x="102" y="95"/>
                      <a:pt x="91" y="81"/>
                      <a:pt x="77" y="75"/>
                    </a:cubicBezTo>
                    <a:moveTo>
                      <a:pt x="60" y="72"/>
                    </a:moveTo>
                    <a:cubicBezTo>
                      <a:pt x="47" y="72"/>
                      <a:pt x="36" y="61"/>
                      <a:pt x="36" y="48"/>
                    </a:cubicBezTo>
                    <a:cubicBezTo>
                      <a:pt x="36" y="35"/>
                      <a:pt x="47" y="24"/>
                      <a:pt x="60" y="24"/>
                    </a:cubicBezTo>
                    <a:cubicBezTo>
                      <a:pt x="73" y="24"/>
                      <a:pt x="84" y="35"/>
                      <a:pt x="84" y="48"/>
                    </a:cubicBezTo>
                    <a:cubicBezTo>
                      <a:pt x="84" y="61"/>
                      <a:pt x="73" y="72"/>
                      <a:pt x="60" y="72"/>
                    </a:cubicBezTo>
                  </a:path>
                </a:pathLst>
              </a:custGeom>
              <a:solidFill>
                <a:schemeClr val="bg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3F3F3F"/>
                  </a:solidFill>
                  <a:latin typeface="Segoe UI"/>
                </a:endParaRPr>
              </a:p>
            </p:txBody>
          </p:sp>
        </p:grpSp>
        <p:sp>
          <p:nvSpPr>
            <p:cNvPr id="11" name="TextBox 10"/>
            <p:cNvSpPr txBox="1"/>
            <p:nvPr/>
          </p:nvSpPr>
          <p:spPr>
            <a:xfrm>
              <a:off x="358218" y="4360183"/>
              <a:ext cx="3202412" cy="1362363"/>
            </a:xfrm>
            <a:prstGeom prst="rect">
              <a:avLst/>
            </a:prstGeom>
            <a:noFill/>
          </p:spPr>
          <p:txBody>
            <a:bodyPr wrap="square" lIns="182802" tIns="146241" rIns="182802" bIns="146241" rtlCol="0">
              <a:spAutoFit/>
            </a:bodyPr>
            <a:lstStyle/>
            <a:p>
              <a:pPr algn="ctr" defTabSz="932205">
                <a:lnSpc>
                  <a:spcPct val="90000"/>
                </a:lnSpc>
                <a:spcAft>
                  <a:spcPts val="600"/>
                </a:spcAft>
                <a:defRPr/>
              </a:pPr>
              <a:r>
                <a:rPr lang="en-US" sz="2448" kern="0" spc="50" dirty="0">
                  <a:ln w="3175">
                    <a:noFill/>
                  </a:ln>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Brand/news/product recommendation</a:t>
              </a:r>
            </a:p>
            <a:p>
              <a:pPr algn="ctr" defTabSz="932205">
                <a:lnSpc>
                  <a:spcPct val="90000"/>
                </a:lnSpc>
                <a:spcAft>
                  <a:spcPts val="600"/>
                </a:spcAft>
                <a:defRPr/>
              </a:pPr>
              <a:endParaRPr lang="en-US" sz="2448" kern="0" spc="50" dirty="0">
                <a:ln w="3175">
                  <a:noFill/>
                </a:ln>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endParaRPr>
            </a:p>
          </p:txBody>
        </p:sp>
        <p:sp>
          <p:nvSpPr>
            <p:cNvPr id="12" name="Rectangle 11"/>
            <p:cNvSpPr/>
            <p:nvPr/>
          </p:nvSpPr>
          <p:spPr>
            <a:xfrm>
              <a:off x="641930" y="5179811"/>
              <a:ext cx="2646169" cy="1075556"/>
            </a:xfrm>
            <a:prstGeom prst="rect">
              <a:avLst/>
            </a:prstGeom>
          </p:spPr>
          <p:txBody>
            <a:bodyPr wrap="square">
              <a:spAutoFit/>
            </a:bodyPr>
            <a:lstStyle/>
            <a:p>
              <a:pPr algn="ctr" defTabSz="932563">
                <a:spcBef>
                  <a:spcPts val="200"/>
                </a:spcBef>
                <a:defRPr/>
              </a:pPr>
              <a:r>
                <a:rPr lang="en-US" sz="1632">
                  <a:gradFill>
                    <a:gsLst>
                      <a:gs pos="5195">
                        <a:prstClr val="white"/>
                      </a:gs>
                      <a:gs pos="18000">
                        <a:prstClr val="white"/>
                      </a:gs>
                    </a:gsLst>
                    <a:lin ang="5400000" scaled="1"/>
                  </a:gradFill>
                  <a:latin typeface="Segoe UI" panose="020B0502040204020203" pitchFamily="34" charset="0"/>
                  <a:cs typeface="Segoe UI" panose="020B0502040204020203" pitchFamily="34" charset="0"/>
                </a:rPr>
                <a:t>Indirectly drive revenue by increasing customer engagement, networking effect, etc.</a:t>
              </a:r>
            </a:p>
          </p:txBody>
        </p:sp>
        <p:grpSp>
          <p:nvGrpSpPr>
            <p:cNvPr id="3" name="Group 2"/>
            <p:cNvGrpSpPr/>
            <p:nvPr/>
          </p:nvGrpSpPr>
          <p:grpSpPr>
            <a:xfrm>
              <a:off x="1520445" y="3513567"/>
              <a:ext cx="877959" cy="877957"/>
              <a:chOff x="1517027" y="4091589"/>
              <a:chExt cx="877959" cy="877957"/>
            </a:xfrm>
          </p:grpSpPr>
          <p:sp>
            <p:nvSpPr>
              <p:cNvPr id="21" name="Oval 20"/>
              <p:cNvSpPr/>
              <p:nvPr/>
            </p:nvSpPr>
            <p:spPr bwMode="auto">
              <a:xfrm>
                <a:off x="1517027" y="4091589"/>
                <a:ext cx="877959" cy="877957"/>
              </a:xfrm>
              <a:prstGeom prst="ellipse">
                <a:avLst/>
              </a:prstGeom>
              <a:solidFill>
                <a:schemeClr val="accent3"/>
              </a:solidFill>
              <a:ln w="19050" cap="flat" cmpd="sng" algn="ctr">
                <a:solidFill>
                  <a:schemeClr val="bg2"/>
                </a:solidFill>
                <a:prstDash val="solid"/>
                <a:miter lim="800000"/>
              </a:ln>
              <a:effectLst/>
            </p:spPr>
            <p:txBody>
              <a:bodyPr rot="0" spcFirstLastPara="0" vertOverflow="overflow" horzOverflow="overflow" vert="horz" wrap="square" lIns="219385" tIns="175508" rIns="219385" bIns="175508" numCol="1" spcCol="0" rtlCol="0" fromWordArt="0" anchor="t" anchorCtr="0" forceAA="0" compatLnSpc="1">
                <a:prstTxWarp prst="textNoShape">
                  <a:avLst/>
                </a:prstTxWarp>
                <a:noAutofit/>
              </a:bodyPr>
              <a:lstStyle/>
              <a:p>
                <a:pPr algn="ctr" defTabSz="1118538" fontAlgn="base">
                  <a:lnSpc>
                    <a:spcPct val="90000"/>
                  </a:lnSpc>
                  <a:spcBef>
                    <a:spcPct val="0"/>
                  </a:spcBef>
                  <a:spcAft>
                    <a:spcPct val="0"/>
                  </a:spcAft>
                  <a:defRPr/>
                </a:pPr>
                <a:endParaRPr lang="en-US" sz="2879"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6" name="Intelligence"/>
              <p:cNvSpPr>
                <a:spLocks noChangeAspect="1" noEditPoints="1"/>
              </p:cNvSpPr>
              <p:nvPr/>
            </p:nvSpPr>
            <p:spPr bwMode="auto">
              <a:xfrm>
                <a:off x="1765687" y="4347687"/>
                <a:ext cx="380638" cy="365760"/>
              </a:xfrm>
              <a:custGeom>
                <a:avLst/>
                <a:gdLst>
                  <a:gd name="T0" fmla="*/ 90 w 347"/>
                  <a:gd name="T1" fmla="*/ 24 h 333"/>
                  <a:gd name="T2" fmla="*/ 114 w 347"/>
                  <a:gd name="T3" fmla="*/ 0 h 333"/>
                  <a:gd name="T4" fmla="*/ 138 w 347"/>
                  <a:gd name="T5" fmla="*/ 24 h 333"/>
                  <a:gd name="T6" fmla="*/ 114 w 347"/>
                  <a:gd name="T7" fmla="*/ 49 h 333"/>
                  <a:gd name="T8" fmla="*/ 90 w 347"/>
                  <a:gd name="T9" fmla="*/ 24 h 333"/>
                  <a:gd name="T10" fmla="*/ 0 w 347"/>
                  <a:gd name="T11" fmla="*/ 146 h 333"/>
                  <a:gd name="T12" fmla="*/ 37 w 347"/>
                  <a:gd name="T13" fmla="*/ 183 h 333"/>
                  <a:gd name="T14" fmla="*/ 75 w 347"/>
                  <a:gd name="T15" fmla="*/ 146 h 333"/>
                  <a:gd name="T16" fmla="*/ 37 w 347"/>
                  <a:gd name="T17" fmla="*/ 108 h 333"/>
                  <a:gd name="T18" fmla="*/ 0 w 347"/>
                  <a:gd name="T19" fmla="*/ 146 h 333"/>
                  <a:gd name="T20" fmla="*/ 60 w 347"/>
                  <a:gd name="T21" fmla="*/ 273 h 333"/>
                  <a:gd name="T22" fmla="*/ 119 w 347"/>
                  <a:gd name="T23" fmla="*/ 333 h 333"/>
                  <a:gd name="T24" fmla="*/ 179 w 347"/>
                  <a:gd name="T25" fmla="*/ 273 h 333"/>
                  <a:gd name="T26" fmla="*/ 119 w 347"/>
                  <a:gd name="T27" fmla="*/ 213 h 333"/>
                  <a:gd name="T28" fmla="*/ 60 w 347"/>
                  <a:gd name="T29" fmla="*/ 273 h 333"/>
                  <a:gd name="T30" fmla="*/ 134 w 347"/>
                  <a:gd name="T31" fmla="*/ 110 h 333"/>
                  <a:gd name="T32" fmla="*/ 174 w 347"/>
                  <a:gd name="T33" fmla="*/ 149 h 333"/>
                  <a:gd name="T34" fmla="*/ 213 w 347"/>
                  <a:gd name="T35" fmla="*/ 110 h 333"/>
                  <a:gd name="T36" fmla="*/ 174 w 347"/>
                  <a:gd name="T37" fmla="*/ 71 h 333"/>
                  <a:gd name="T38" fmla="*/ 134 w 347"/>
                  <a:gd name="T39" fmla="*/ 110 h 333"/>
                  <a:gd name="T40" fmla="*/ 228 w 347"/>
                  <a:gd name="T41" fmla="*/ 241 h 333"/>
                  <a:gd name="T42" fmla="*/ 287 w 347"/>
                  <a:gd name="T43" fmla="*/ 303 h 333"/>
                  <a:gd name="T44" fmla="*/ 347 w 347"/>
                  <a:gd name="T45" fmla="*/ 241 h 333"/>
                  <a:gd name="T46" fmla="*/ 287 w 347"/>
                  <a:gd name="T47" fmla="*/ 179 h 333"/>
                  <a:gd name="T48" fmla="*/ 228 w 347"/>
                  <a:gd name="T49" fmla="*/ 241 h 333"/>
                  <a:gd name="T50" fmla="*/ 228 w 347"/>
                  <a:gd name="T51" fmla="*/ 250 h 333"/>
                  <a:gd name="T52" fmla="*/ 178 w 347"/>
                  <a:gd name="T53" fmla="*/ 262 h 333"/>
                  <a:gd name="T54" fmla="*/ 74 w 347"/>
                  <a:gd name="T55" fmla="*/ 139 h 333"/>
                  <a:gd name="T56" fmla="*/ 136 w 347"/>
                  <a:gd name="T57" fmla="*/ 120 h 333"/>
                  <a:gd name="T58" fmla="*/ 137 w 347"/>
                  <a:gd name="T59" fmla="*/ 216 h 333"/>
                  <a:gd name="T60" fmla="*/ 162 w 347"/>
                  <a:gd name="T61" fmla="*/ 148 h 333"/>
                  <a:gd name="T62" fmla="*/ 86 w 347"/>
                  <a:gd name="T63" fmla="*/ 223 h 333"/>
                  <a:gd name="T64" fmla="*/ 57 w 347"/>
                  <a:gd name="T65" fmla="*/ 177 h 333"/>
                  <a:gd name="T66" fmla="*/ 232 w 347"/>
                  <a:gd name="T67" fmla="*/ 217 h 333"/>
                  <a:gd name="T68" fmla="*/ 71 w 347"/>
                  <a:gd name="T69" fmla="*/ 161 h 333"/>
                  <a:gd name="T70" fmla="*/ 102 w 347"/>
                  <a:gd name="T71" fmla="*/ 46 h 333"/>
                  <a:gd name="T72" fmla="*/ 58 w 347"/>
                  <a:gd name="T73" fmla="*/ 115 h 333"/>
                  <a:gd name="T74" fmla="*/ 249 w 347"/>
                  <a:gd name="T75" fmla="*/ 194 h 333"/>
                  <a:gd name="T76" fmla="*/ 200 w 347"/>
                  <a:gd name="T77" fmla="*/ 139 h 333"/>
                  <a:gd name="T78" fmla="*/ 112 w 347"/>
                  <a:gd name="T79" fmla="*/ 213 h 333"/>
                  <a:gd name="T80" fmla="*/ 114 w 347"/>
                  <a:gd name="T81" fmla="*/ 49 h 333"/>
                  <a:gd name="T82" fmla="*/ 126 w 347"/>
                  <a:gd name="T83" fmla="*/ 45 h 333"/>
                  <a:gd name="T84" fmla="*/ 151 w 347"/>
                  <a:gd name="T85" fmla="*/ 7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7" h="333">
                    <a:moveTo>
                      <a:pt x="90" y="24"/>
                    </a:moveTo>
                    <a:cubicBezTo>
                      <a:pt x="90" y="11"/>
                      <a:pt x="100" y="0"/>
                      <a:pt x="114" y="0"/>
                    </a:cubicBezTo>
                    <a:cubicBezTo>
                      <a:pt x="127" y="0"/>
                      <a:pt x="138" y="11"/>
                      <a:pt x="138" y="24"/>
                    </a:cubicBezTo>
                    <a:cubicBezTo>
                      <a:pt x="138" y="38"/>
                      <a:pt x="127" y="49"/>
                      <a:pt x="114" y="49"/>
                    </a:cubicBezTo>
                    <a:cubicBezTo>
                      <a:pt x="100" y="49"/>
                      <a:pt x="90" y="38"/>
                      <a:pt x="90" y="24"/>
                    </a:cubicBezTo>
                    <a:close/>
                    <a:moveTo>
                      <a:pt x="0" y="146"/>
                    </a:moveTo>
                    <a:cubicBezTo>
                      <a:pt x="0" y="166"/>
                      <a:pt x="17" y="183"/>
                      <a:pt x="37" y="183"/>
                    </a:cubicBezTo>
                    <a:cubicBezTo>
                      <a:pt x="58" y="183"/>
                      <a:pt x="75" y="166"/>
                      <a:pt x="75" y="146"/>
                    </a:cubicBezTo>
                    <a:cubicBezTo>
                      <a:pt x="75" y="125"/>
                      <a:pt x="58" y="108"/>
                      <a:pt x="37" y="108"/>
                    </a:cubicBezTo>
                    <a:cubicBezTo>
                      <a:pt x="17" y="108"/>
                      <a:pt x="0" y="125"/>
                      <a:pt x="0" y="146"/>
                    </a:cubicBezTo>
                    <a:close/>
                    <a:moveTo>
                      <a:pt x="60" y="273"/>
                    </a:moveTo>
                    <a:cubicBezTo>
                      <a:pt x="60" y="306"/>
                      <a:pt x="86" y="333"/>
                      <a:pt x="119" y="333"/>
                    </a:cubicBezTo>
                    <a:cubicBezTo>
                      <a:pt x="152" y="333"/>
                      <a:pt x="179" y="306"/>
                      <a:pt x="179" y="273"/>
                    </a:cubicBezTo>
                    <a:cubicBezTo>
                      <a:pt x="179" y="240"/>
                      <a:pt x="152" y="213"/>
                      <a:pt x="119" y="213"/>
                    </a:cubicBezTo>
                    <a:cubicBezTo>
                      <a:pt x="86" y="213"/>
                      <a:pt x="60" y="240"/>
                      <a:pt x="60" y="273"/>
                    </a:cubicBezTo>
                    <a:close/>
                    <a:moveTo>
                      <a:pt x="134" y="110"/>
                    </a:moveTo>
                    <a:cubicBezTo>
                      <a:pt x="134" y="132"/>
                      <a:pt x="152" y="149"/>
                      <a:pt x="174" y="149"/>
                    </a:cubicBezTo>
                    <a:cubicBezTo>
                      <a:pt x="195" y="149"/>
                      <a:pt x="213" y="132"/>
                      <a:pt x="213" y="110"/>
                    </a:cubicBezTo>
                    <a:cubicBezTo>
                      <a:pt x="213" y="89"/>
                      <a:pt x="195" y="71"/>
                      <a:pt x="174" y="71"/>
                    </a:cubicBezTo>
                    <a:cubicBezTo>
                      <a:pt x="152" y="71"/>
                      <a:pt x="134" y="89"/>
                      <a:pt x="134" y="110"/>
                    </a:cubicBezTo>
                    <a:close/>
                    <a:moveTo>
                      <a:pt x="228" y="241"/>
                    </a:moveTo>
                    <a:cubicBezTo>
                      <a:pt x="228" y="275"/>
                      <a:pt x="254" y="303"/>
                      <a:pt x="287" y="303"/>
                    </a:cubicBezTo>
                    <a:cubicBezTo>
                      <a:pt x="320" y="303"/>
                      <a:pt x="347" y="275"/>
                      <a:pt x="347" y="241"/>
                    </a:cubicBezTo>
                    <a:cubicBezTo>
                      <a:pt x="347" y="207"/>
                      <a:pt x="320" y="179"/>
                      <a:pt x="287" y="179"/>
                    </a:cubicBezTo>
                    <a:cubicBezTo>
                      <a:pt x="254" y="179"/>
                      <a:pt x="228" y="207"/>
                      <a:pt x="228" y="241"/>
                    </a:cubicBezTo>
                    <a:close/>
                    <a:moveTo>
                      <a:pt x="228" y="250"/>
                    </a:moveTo>
                    <a:cubicBezTo>
                      <a:pt x="178" y="262"/>
                      <a:pt x="178" y="262"/>
                      <a:pt x="178" y="262"/>
                    </a:cubicBezTo>
                    <a:moveTo>
                      <a:pt x="74" y="139"/>
                    </a:moveTo>
                    <a:cubicBezTo>
                      <a:pt x="136" y="120"/>
                      <a:pt x="136" y="120"/>
                      <a:pt x="136" y="120"/>
                    </a:cubicBezTo>
                    <a:moveTo>
                      <a:pt x="137" y="216"/>
                    </a:moveTo>
                    <a:cubicBezTo>
                      <a:pt x="162" y="148"/>
                      <a:pt x="162" y="148"/>
                      <a:pt x="162" y="148"/>
                    </a:cubicBezTo>
                    <a:moveTo>
                      <a:pt x="86" y="223"/>
                    </a:moveTo>
                    <a:cubicBezTo>
                      <a:pt x="57" y="177"/>
                      <a:pt x="57" y="177"/>
                      <a:pt x="57" y="177"/>
                    </a:cubicBezTo>
                    <a:moveTo>
                      <a:pt x="232" y="217"/>
                    </a:moveTo>
                    <a:cubicBezTo>
                      <a:pt x="71" y="161"/>
                      <a:pt x="71" y="161"/>
                      <a:pt x="71" y="161"/>
                    </a:cubicBezTo>
                    <a:moveTo>
                      <a:pt x="102" y="46"/>
                    </a:moveTo>
                    <a:cubicBezTo>
                      <a:pt x="58" y="115"/>
                      <a:pt x="58" y="115"/>
                      <a:pt x="58" y="115"/>
                    </a:cubicBezTo>
                    <a:moveTo>
                      <a:pt x="249" y="194"/>
                    </a:moveTo>
                    <a:cubicBezTo>
                      <a:pt x="200" y="139"/>
                      <a:pt x="200" y="139"/>
                      <a:pt x="200" y="139"/>
                    </a:cubicBezTo>
                    <a:moveTo>
                      <a:pt x="112" y="213"/>
                    </a:moveTo>
                    <a:cubicBezTo>
                      <a:pt x="114" y="49"/>
                      <a:pt x="114" y="49"/>
                      <a:pt x="114" y="49"/>
                    </a:cubicBezTo>
                    <a:moveTo>
                      <a:pt x="126" y="45"/>
                    </a:moveTo>
                    <a:cubicBezTo>
                      <a:pt x="151" y="78"/>
                      <a:pt x="151" y="78"/>
                      <a:pt x="151" y="78"/>
                    </a:cubicBezTo>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918">
                  <a:gradFill>
                    <a:gsLst>
                      <a:gs pos="0">
                        <a:srgbClr val="505050"/>
                      </a:gs>
                      <a:gs pos="100000">
                        <a:srgbClr val="505050"/>
                      </a:gs>
                    </a:gsLst>
                    <a:lin ang="5400000" scaled="1"/>
                  </a:gradFill>
                  <a:latin typeface="Segoe UI"/>
                </a:endParaRPr>
              </a:p>
            </p:txBody>
          </p:sp>
        </p:grpSp>
      </p:grpSp>
      <p:sp>
        <p:nvSpPr>
          <p:cNvPr id="2" name="Rectangle 1"/>
          <p:cNvSpPr/>
          <p:nvPr/>
        </p:nvSpPr>
        <p:spPr>
          <a:xfrm>
            <a:off x="1940154" y="1425367"/>
            <a:ext cx="8393430" cy="770404"/>
          </a:xfrm>
          <a:prstGeom prst="rect">
            <a:avLst/>
          </a:prstGeom>
        </p:spPr>
        <p:txBody>
          <a:bodyPr wrap="square">
            <a:spAutoFit/>
          </a:bodyPr>
          <a:lstStyle/>
          <a:p>
            <a:pPr algn="ctr" defTabSz="932293" fontAlgn="base">
              <a:lnSpc>
                <a:spcPct val="90000"/>
              </a:lnSpc>
              <a:spcBef>
                <a:spcPct val="0"/>
              </a:spcBef>
              <a:spcAft>
                <a:spcPct val="0"/>
              </a:spcAft>
              <a:defRPr/>
            </a:pPr>
            <a:r>
              <a:rPr lang="en-US" sz="4896" dirty="0">
                <a:gradFill>
                  <a:gsLst>
                    <a:gs pos="0">
                      <a:srgbClr val="FFFFFF"/>
                    </a:gs>
                    <a:gs pos="100000">
                      <a:srgbClr val="FFFFFF"/>
                    </a:gs>
                  </a:gsLst>
                  <a:lin ang="5400000" scaled="0"/>
                </a:gradFill>
                <a:latin typeface="Segoe UI Light"/>
                <a:ea typeface="Segoe UI" pitchFamily="34" charset="0"/>
                <a:cs typeface="Segoe UI" pitchFamily="34" charset="0"/>
              </a:rPr>
              <a:t>Recommendation everywhere</a:t>
            </a:r>
          </a:p>
        </p:txBody>
      </p:sp>
    </p:spTree>
    <p:extLst>
      <p:ext uri="{BB962C8B-B14F-4D97-AF65-F5344CB8AC3E}">
        <p14:creationId xmlns:p14="http://schemas.microsoft.com/office/powerpoint/2010/main" val="22692295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nodeType="withEffect">
                                  <p:stCondLst>
                                    <p:cond delay="350"/>
                                  </p:stCondLst>
                                  <p:childTnLst>
                                    <p:animMotion origin="layout" path="M 4.16667E-7 -2.22222E-6 L 4.16667E-7 0.06783 " pathEditMode="relative" rAng="0" ptsTypes="AA">
                                      <p:cBhvr>
                                        <p:cTn id="9" dur="750" spd="-100000" fill="hold"/>
                                        <p:tgtEl>
                                          <p:spTgt spid="9"/>
                                        </p:tgtEl>
                                        <p:attrNameLst>
                                          <p:attrName>ppt_x</p:attrName>
                                          <p:attrName>ppt_y</p:attrName>
                                        </p:attrNameLst>
                                      </p:cBhvr>
                                      <p:rCtr x="0" y="33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A478DA-BDC8-4549-A3EE-6052D464AEC2}"/>
              </a:ext>
            </a:extLst>
          </p:cNvPr>
          <p:cNvSpPr>
            <a:spLocks noGrp="1"/>
          </p:cNvSpPr>
          <p:nvPr>
            <p:ph type="title"/>
          </p:nvPr>
        </p:nvSpPr>
        <p:spPr/>
        <p:txBody>
          <a:bodyPr/>
          <a:lstStyle/>
          <a:p>
            <a:r>
              <a:rPr lang="en-US" dirty="0"/>
              <a:t>Key pillars of recommendation technologies</a:t>
            </a:r>
          </a:p>
        </p:txBody>
      </p:sp>
      <p:sp>
        <p:nvSpPr>
          <p:cNvPr id="2" name="Slide Number Placeholder 1">
            <a:extLst>
              <a:ext uri="{FF2B5EF4-FFF2-40B4-BE49-F238E27FC236}">
                <a16:creationId xmlns:a16="http://schemas.microsoft.com/office/drawing/2014/main" id="{C87864BF-2241-42E5-A5C4-C411F74C6173}"/>
              </a:ext>
            </a:extLst>
          </p:cNvPr>
          <p:cNvSpPr>
            <a:spLocks noGrp="1"/>
          </p:cNvSpPr>
          <p:nvPr>
            <p:ph type="sldNum" sz="quarter" idx="4"/>
          </p:nvPr>
        </p:nvSpPr>
        <p:spPr/>
        <p:txBody>
          <a:bodyPr/>
          <a:lstStyle/>
          <a:p>
            <a:fld id="{461BA605-C888-4326-8417-118ADDBFD3D5}" type="slidenum">
              <a:rPr lang="en-US" smtClean="0"/>
              <a:pPr/>
              <a:t>7</a:t>
            </a:fld>
            <a:endParaRPr lang="en-US"/>
          </a:p>
        </p:txBody>
      </p:sp>
      <p:sp>
        <p:nvSpPr>
          <p:cNvPr id="4" name="Rectangle 3">
            <a:extLst>
              <a:ext uri="{FF2B5EF4-FFF2-40B4-BE49-F238E27FC236}">
                <a16:creationId xmlns:a16="http://schemas.microsoft.com/office/drawing/2014/main" id="{F5046179-8981-4E60-BF21-6C179E49F202}"/>
              </a:ext>
            </a:extLst>
          </p:cNvPr>
          <p:cNvSpPr/>
          <p:nvPr/>
        </p:nvSpPr>
        <p:spPr>
          <a:xfrm>
            <a:off x="457200" y="6512998"/>
            <a:ext cx="5303837" cy="246221"/>
          </a:xfrm>
          <a:prstGeom prst="rect">
            <a:avLst/>
          </a:prstGeom>
        </p:spPr>
        <p:txBody>
          <a:bodyPr wrap="square">
            <a:spAutoFit/>
          </a:bodyPr>
          <a:lstStyle/>
          <a:p>
            <a:r>
              <a:rPr lang="en-US" sz="1000" dirty="0"/>
              <a:t>https://papers.nips.cc/paper/5656-hidden-technical-debt-in-machine-learning-systems.pdf</a:t>
            </a:r>
          </a:p>
        </p:txBody>
      </p:sp>
      <p:sp>
        <p:nvSpPr>
          <p:cNvPr id="11" name="Rectangle 10">
            <a:extLst>
              <a:ext uri="{FF2B5EF4-FFF2-40B4-BE49-F238E27FC236}">
                <a16:creationId xmlns:a16="http://schemas.microsoft.com/office/drawing/2014/main" id="{F0287509-1238-48A2-8386-183661B939DC}"/>
              </a:ext>
            </a:extLst>
          </p:cNvPr>
          <p:cNvSpPr/>
          <p:nvPr/>
        </p:nvSpPr>
        <p:spPr bwMode="auto">
          <a:xfrm>
            <a:off x="1657884" y="1429206"/>
            <a:ext cx="4687343" cy="2525257"/>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Data</a:t>
            </a:r>
          </a:p>
        </p:txBody>
      </p:sp>
      <p:sp>
        <p:nvSpPr>
          <p:cNvPr id="12" name="Rectangle 11">
            <a:extLst>
              <a:ext uri="{FF2B5EF4-FFF2-40B4-BE49-F238E27FC236}">
                <a16:creationId xmlns:a16="http://schemas.microsoft.com/office/drawing/2014/main" id="{A8B9E174-5039-4132-AADA-512298BFA7F2}"/>
              </a:ext>
            </a:extLst>
          </p:cNvPr>
          <p:cNvSpPr/>
          <p:nvPr/>
        </p:nvSpPr>
        <p:spPr bwMode="auto">
          <a:xfrm>
            <a:off x="6495974" y="1939895"/>
            <a:ext cx="1759263" cy="2014568"/>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Algorithm </a:t>
            </a:r>
          </a:p>
        </p:txBody>
      </p:sp>
      <p:sp>
        <p:nvSpPr>
          <p:cNvPr id="13" name="Rectangle 12">
            <a:extLst>
              <a:ext uri="{FF2B5EF4-FFF2-40B4-BE49-F238E27FC236}">
                <a16:creationId xmlns:a16="http://schemas.microsoft.com/office/drawing/2014/main" id="{1616B350-7026-4C84-AE5E-72C7B8B5EF9C}"/>
              </a:ext>
            </a:extLst>
          </p:cNvPr>
          <p:cNvSpPr/>
          <p:nvPr/>
        </p:nvSpPr>
        <p:spPr bwMode="auto">
          <a:xfrm>
            <a:off x="4349810" y="4137342"/>
            <a:ext cx="1995418" cy="188744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Evaluation</a:t>
            </a:r>
          </a:p>
        </p:txBody>
      </p:sp>
      <p:sp>
        <p:nvSpPr>
          <p:cNvPr id="14" name="Rectangle 13">
            <a:extLst>
              <a:ext uri="{FF2B5EF4-FFF2-40B4-BE49-F238E27FC236}">
                <a16:creationId xmlns:a16="http://schemas.microsoft.com/office/drawing/2014/main" id="{170C9698-E7E7-4265-97AF-C6203FB3F486}"/>
              </a:ext>
            </a:extLst>
          </p:cNvPr>
          <p:cNvSpPr/>
          <p:nvPr/>
        </p:nvSpPr>
        <p:spPr bwMode="auto">
          <a:xfrm>
            <a:off x="6495973" y="4137342"/>
            <a:ext cx="4751465" cy="107559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Operationalization (O16N)</a:t>
            </a:r>
          </a:p>
        </p:txBody>
      </p:sp>
      <p:cxnSp>
        <p:nvCxnSpPr>
          <p:cNvPr id="6" name="Straight Arrow Connector 5">
            <a:extLst>
              <a:ext uri="{FF2B5EF4-FFF2-40B4-BE49-F238E27FC236}">
                <a16:creationId xmlns:a16="http://schemas.microsoft.com/office/drawing/2014/main" id="{747994F1-9BAE-4F88-B967-06040994464A}"/>
              </a:ext>
            </a:extLst>
          </p:cNvPr>
          <p:cNvCxnSpPr>
            <a:cxnSpLocks/>
          </p:cNvCxnSpPr>
          <p:nvPr/>
        </p:nvCxnSpPr>
        <p:spPr>
          <a:xfrm flipV="1">
            <a:off x="1375761" y="2697339"/>
            <a:ext cx="0" cy="1565058"/>
          </a:xfrm>
          <a:prstGeom prst="straightConnector1">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572DB58-8135-4D18-BDAA-B00ABCFF7F84}"/>
              </a:ext>
            </a:extLst>
          </p:cNvPr>
          <p:cNvCxnSpPr>
            <a:cxnSpLocks/>
          </p:cNvCxnSpPr>
          <p:nvPr/>
        </p:nvCxnSpPr>
        <p:spPr>
          <a:xfrm>
            <a:off x="1375761" y="4262397"/>
            <a:ext cx="1572678" cy="0"/>
          </a:xfrm>
          <a:prstGeom prst="straightConnector1">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0469D5A-B539-4BEE-81A1-4BCEDA744588}"/>
              </a:ext>
            </a:extLst>
          </p:cNvPr>
          <p:cNvSpPr/>
          <p:nvPr/>
        </p:nvSpPr>
        <p:spPr>
          <a:xfrm>
            <a:off x="1657884" y="4318116"/>
            <a:ext cx="1682127" cy="369332"/>
          </a:xfrm>
          <a:prstGeom prst="rect">
            <a:avLst/>
          </a:prstGeom>
        </p:spPr>
        <p:txBody>
          <a:bodyPr wrap="none">
            <a:spAutoFit/>
          </a:bodyPr>
          <a:lstStyle/>
          <a:p>
            <a:r>
              <a:rPr lang="en-US" dirty="0">
                <a:gradFill>
                  <a:gsLst>
                    <a:gs pos="2917">
                      <a:schemeClr val="tx1"/>
                    </a:gs>
                    <a:gs pos="30000">
                      <a:schemeClr val="tx1"/>
                    </a:gs>
                  </a:gsLst>
                  <a:lin ang="5400000" scaled="0"/>
                </a:gradFill>
              </a:rPr>
              <a:t>Time as efforts</a:t>
            </a:r>
            <a:endParaRPr lang="en-US" dirty="0"/>
          </a:p>
        </p:txBody>
      </p:sp>
      <p:sp>
        <p:nvSpPr>
          <p:cNvPr id="16" name="Rectangle 15">
            <a:extLst>
              <a:ext uri="{FF2B5EF4-FFF2-40B4-BE49-F238E27FC236}">
                <a16:creationId xmlns:a16="http://schemas.microsoft.com/office/drawing/2014/main" id="{7063F0F3-D9AC-400D-8673-D560401A1FEF}"/>
              </a:ext>
            </a:extLst>
          </p:cNvPr>
          <p:cNvSpPr/>
          <p:nvPr/>
        </p:nvSpPr>
        <p:spPr>
          <a:xfrm rot="16200000">
            <a:off x="439767" y="2853734"/>
            <a:ext cx="1201163" cy="369332"/>
          </a:xfrm>
          <a:prstGeom prst="rect">
            <a:avLst/>
          </a:prstGeom>
        </p:spPr>
        <p:txBody>
          <a:bodyPr wrap="none">
            <a:spAutoFit/>
          </a:bodyPr>
          <a:lstStyle/>
          <a:p>
            <a:r>
              <a:rPr lang="en-US" dirty="0">
                <a:gradFill>
                  <a:gsLst>
                    <a:gs pos="2917">
                      <a:schemeClr val="tx1"/>
                    </a:gs>
                    <a:gs pos="30000">
                      <a:schemeClr val="tx1"/>
                    </a:gs>
                  </a:gsLst>
                  <a:lin ang="5400000" scaled="0"/>
                </a:gradFill>
              </a:rPr>
              <a:t>Resources</a:t>
            </a:r>
            <a:endParaRPr lang="en-US" dirty="0"/>
          </a:p>
        </p:txBody>
      </p:sp>
    </p:spTree>
    <p:extLst>
      <p:ext uri="{BB962C8B-B14F-4D97-AF65-F5344CB8AC3E}">
        <p14:creationId xmlns:p14="http://schemas.microsoft.com/office/powerpoint/2010/main" val="40605496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60EA65-6747-4213-AA3D-5C2D99459100}"/>
              </a:ext>
            </a:extLst>
          </p:cNvPr>
          <p:cNvSpPr>
            <a:spLocks noGrp="1"/>
          </p:cNvSpPr>
          <p:nvPr>
            <p:ph type="sldNum" sz="quarter" idx="4"/>
          </p:nvPr>
        </p:nvSpPr>
        <p:spPr/>
        <p:txBody>
          <a:bodyPr/>
          <a:lstStyle/>
          <a:p>
            <a:fld id="{461BA605-C888-4326-8417-118ADDBFD3D5}" type="slidenum">
              <a:rPr lang="en-US" smtClean="0"/>
              <a:pPr/>
              <a:t>8</a:t>
            </a:fld>
            <a:endParaRPr lang="en-US"/>
          </a:p>
        </p:txBody>
      </p:sp>
      <p:sp>
        <p:nvSpPr>
          <p:cNvPr id="5" name="Rectangle 4">
            <a:extLst>
              <a:ext uri="{FF2B5EF4-FFF2-40B4-BE49-F238E27FC236}">
                <a16:creationId xmlns:a16="http://schemas.microsoft.com/office/drawing/2014/main" id="{1BF5645F-1667-458F-98E9-06CA2F9B00E2}"/>
              </a:ext>
            </a:extLst>
          </p:cNvPr>
          <p:cNvSpPr/>
          <p:nvPr/>
        </p:nvSpPr>
        <p:spPr bwMode="auto">
          <a:xfrm>
            <a:off x="4695889" y="2582862"/>
            <a:ext cx="914400" cy="9144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Data</a:t>
            </a:r>
          </a:p>
        </p:txBody>
      </p:sp>
      <p:sp>
        <p:nvSpPr>
          <p:cNvPr id="6" name="Rectangle 5">
            <a:extLst>
              <a:ext uri="{FF2B5EF4-FFF2-40B4-BE49-F238E27FC236}">
                <a16:creationId xmlns:a16="http://schemas.microsoft.com/office/drawing/2014/main" id="{EC9B3829-2B44-4DDE-A242-D4AC3C9DC0C8}"/>
              </a:ext>
            </a:extLst>
          </p:cNvPr>
          <p:cNvSpPr/>
          <p:nvPr/>
        </p:nvSpPr>
        <p:spPr bwMode="auto">
          <a:xfrm>
            <a:off x="5761037" y="2582862"/>
            <a:ext cx="914400" cy="9144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Algorithm </a:t>
            </a:r>
          </a:p>
        </p:txBody>
      </p:sp>
      <p:sp>
        <p:nvSpPr>
          <p:cNvPr id="7" name="Rectangle 6">
            <a:extLst>
              <a:ext uri="{FF2B5EF4-FFF2-40B4-BE49-F238E27FC236}">
                <a16:creationId xmlns:a16="http://schemas.microsoft.com/office/drawing/2014/main" id="{FB073BB6-3D5D-4E41-9827-1EE9E5CEB721}"/>
              </a:ext>
            </a:extLst>
          </p:cNvPr>
          <p:cNvSpPr/>
          <p:nvPr/>
        </p:nvSpPr>
        <p:spPr bwMode="auto">
          <a:xfrm>
            <a:off x="4695889" y="3680142"/>
            <a:ext cx="914400" cy="9144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Evaluation</a:t>
            </a:r>
          </a:p>
        </p:txBody>
      </p:sp>
      <p:sp>
        <p:nvSpPr>
          <p:cNvPr id="8" name="Rectangle 7">
            <a:extLst>
              <a:ext uri="{FF2B5EF4-FFF2-40B4-BE49-F238E27FC236}">
                <a16:creationId xmlns:a16="http://schemas.microsoft.com/office/drawing/2014/main" id="{D338D985-421F-4093-82BD-804A005F10A1}"/>
              </a:ext>
            </a:extLst>
          </p:cNvPr>
          <p:cNvSpPr/>
          <p:nvPr/>
        </p:nvSpPr>
        <p:spPr bwMode="auto">
          <a:xfrm>
            <a:off x="5761037" y="3680142"/>
            <a:ext cx="914400" cy="9144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O16N</a:t>
            </a:r>
          </a:p>
        </p:txBody>
      </p:sp>
      <p:sp>
        <p:nvSpPr>
          <p:cNvPr id="9" name="TextBox 8">
            <a:extLst>
              <a:ext uri="{FF2B5EF4-FFF2-40B4-BE49-F238E27FC236}">
                <a16:creationId xmlns:a16="http://schemas.microsoft.com/office/drawing/2014/main" id="{FE81D1E1-F166-4E9B-A26F-04DAF3F26AA8}"/>
              </a:ext>
            </a:extLst>
          </p:cNvPr>
          <p:cNvSpPr txBox="1"/>
          <p:nvPr/>
        </p:nvSpPr>
        <p:spPr>
          <a:xfrm>
            <a:off x="757575" y="24018"/>
            <a:ext cx="3363897" cy="1412694"/>
          </a:xfrm>
          <a:prstGeom prst="rect">
            <a:avLst/>
          </a:prstGeom>
          <a:noFill/>
        </p:spPr>
        <p:txBody>
          <a:bodyPr wrap="square" lIns="182880" tIns="146304" rIns="182880" bIns="146304" rtlCol="0">
            <a:spAutoFit/>
          </a:bodyPr>
          <a:lstStyle/>
          <a:p>
            <a:pPr algn="r">
              <a:lnSpc>
                <a:spcPct val="90000"/>
              </a:lnSpc>
              <a:spcAft>
                <a:spcPts val="600"/>
              </a:spcAft>
            </a:pPr>
            <a:r>
              <a:rPr lang="en-US" sz="1600" dirty="0">
                <a:gradFill>
                  <a:gsLst>
                    <a:gs pos="2917">
                      <a:schemeClr val="tx1"/>
                    </a:gs>
                    <a:gs pos="30000">
                      <a:schemeClr val="tx1"/>
                    </a:gs>
                  </a:gsLst>
                  <a:lin ang="5400000" scaled="0"/>
                </a:gradFill>
              </a:rPr>
              <a:t>Implicit preferences. </a:t>
            </a:r>
          </a:p>
          <a:p>
            <a:pPr algn="r">
              <a:lnSpc>
                <a:spcPct val="90000"/>
              </a:lnSpc>
              <a:spcAft>
                <a:spcPts val="600"/>
              </a:spcAft>
            </a:pPr>
            <a:r>
              <a:rPr lang="en-US" sz="1600" dirty="0">
                <a:gradFill>
                  <a:gsLst>
                    <a:gs pos="2917">
                      <a:schemeClr val="tx1"/>
                    </a:gs>
                    <a:gs pos="30000">
                      <a:schemeClr val="tx1"/>
                    </a:gs>
                  </a:gsLst>
                  <a:lin ang="5400000" scaled="0"/>
                </a:gradFill>
              </a:rPr>
              <a:t>Computation on sparse matrix.</a:t>
            </a:r>
          </a:p>
          <a:p>
            <a:pPr algn="r">
              <a:lnSpc>
                <a:spcPct val="90000"/>
              </a:lnSpc>
              <a:spcAft>
                <a:spcPts val="600"/>
              </a:spcAft>
            </a:pPr>
            <a:r>
              <a:rPr lang="en-US" sz="1600" dirty="0">
                <a:gradFill>
                  <a:gsLst>
                    <a:gs pos="2917">
                      <a:schemeClr val="tx1"/>
                    </a:gs>
                    <a:gs pos="30000">
                      <a:schemeClr val="tx1"/>
                    </a:gs>
                  </a:gsLst>
                  <a:lin ang="5400000" scaled="0"/>
                </a:gradFill>
              </a:rPr>
              <a:t>Data representation.</a:t>
            </a:r>
          </a:p>
          <a:p>
            <a:pPr algn="r">
              <a:lnSpc>
                <a:spcPct val="90000"/>
              </a:lnSpc>
              <a:spcAft>
                <a:spcPts val="600"/>
              </a:spcAft>
            </a:pPr>
            <a:r>
              <a:rPr lang="en-US" sz="1600" dirty="0">
                <a:gradFill>
                  <a:gsLst>
                    <a:gs pos="2917">
                      <a:schemeClr val="tx1"/>
                    </a:gs>
                    <a:gs pos="30000">
                      <a:schemeClr val="tx1"/>
                    </a:gs>
                  </a:gsLst>
                  <a:lin ang="5400000" scaled="0"/>
                </a:gradFill>
              </a:rPr>
              <a:t>Time series preferences.</a:t>
            </a:r>
          </a:p>
        </p:txBody>
      </p:sp>
      <p:sp>
        <p:nvSpPr>
          <p:cNvPr id="10" name="TextBox 9">
            <a:extLst>
              <a:ext uri="{FF2B5EF4-FFF2-40B4-BE49-F238E27FC236}">
                <a16:creationId xmlns:a16="http://schemas.microsoft.com/office/drawing/2014/main" id="{E0F746B1-FB22-4D52-A346-6B07995054DD}"/>
              </a:ext>
            </a:extLst>
          </p:cNvPr>
          <p:cNvSpPr txBox="1"/>
          <p:nvPr/>
        </p:nvSpPr>
        <p:spPr>
          <a:xfrm>
            <a:off x="925120" y="1436712"/>
            <a:ext cx="3196353" cy="1412694"/>
          </a:xfrm>
          <a:prstGeom prst="rect">
            <a:avLst/>
          </a:prstGeom>
          <a:noFill/>
        </p:spPr>
        <p:txBody>
          <a:bodyPr wrap="square" lIns="182880" tIns="146304" rIns="182880" bIns="146304" rtlCol="0">
            <a:spAutoFit/>
          </a:bodyPr>
          <a:lstStyle/>
          <a:p>
            <a:pPr algn="r">
              <a:lnSpc>
                <a:spcPct val="90000"/>
              </a:lnSpc>
              <a:spcAft>
                <a:spcPts val="600"/>
              </a:spcAft>
            </a:pPr>
            <a:r>
              <a:rPr lang="en-US" sz="1600" dirty="0">
                <a:gradFill>
                  <a:gsLst>
                    <a:gs pos="2917">
                      <a:schemeClr val="tx1"/>
                    </a:gs>
                    <a:gs pos="30000">
                      <a:schemeClr val="tx1"/>
                    </a:gs>
                  </a:gsLst>
                  <a:lin ang="5400000" scaled="0"/>
                </a:gradFill>
              </a:rPr>
              <a:t>Stratification on data splits.</a:t>
            </a:r>
          </a:p>
          <a:p>
            <a:pPr algn="r">
              <a:lnSpc>
                <a:spcPct val="90000"/>
              </a:lnSpc>
              <a:spcAft>
                <a:spcPts val="600"/>
              </a:spcAft>
            </a:pPr>
            <a:r>
              <a:rPr lang="en-US" sz="1600" dirty="0">
                <a:gradFill>
                  <a:gsLst>
                    <a:gs pos="2917">
                      <a:schemeClr val="tx1"/>
                    </a:gs>
                    <a:gs pos="30000">
                      <a:schemeClr val="tx1"/>
                    </a:gs>
                  </a:gsLst>
                  <a:lin ang="5400000" scaled="0"/>
                </a:gradFill>
              </a:rPr>
              <a:t>Temporal partition of data.</a:t>
            </a:r>
          </a:p>
          <a:p>
            <a:pPr algn="r">
              <a:lnSpc>
                <a:spcPct val="90000"/>
              </a:lnSpc>
              <a:spcAft>
                <a:spcPts val="600"/>
              </a:spcAft>
            </a:pPr>
            <a:r>
              <a:rPr lang="en-US" sz="1600" dirty="0">
                <a:gradFill>
                  <a:gsLst>
                    <a:gs pos="2917">
                      <a:schemeClr val="tx1"/>
                    </a:gs>
                    <a:gs pos="30000">
                      <a:schemeClr val="tx1"/>
                    </a:gs>
                  </a:gsLst>
                  <a:lin ang="5400000" scaled="0"/>
                </a:gradFill>
              </a:rPr>
              <a:t>Missing-at-random. </a:t>
            </a:r>
          </a:p>
          <a:p>
            <a:pPr algn="r">
              <a:lnSpc>
                <a:spcPct val="90000"/>
              </a:lnSpc>
              <a:spcAft>
                <a:spcPts val="600"/>
              </a:spcAft>
            </a:pPr>
            <a:r>
              <a:rPr lang="en-US" sz="1600" dirty="0">
                <a:gradFill>
                  <a:gsLst>
                    <a:gs pos="2917">
                      <a:schemeClr val="tx1"/>
                    </a:gs>
                    <a:gs pos="30000">
                      <a:schemeClr val="tx1"/>
                    </a:gs>
                  </a:gsLst>
                  <a:lin ang="5400000" scaled="0"/>
                </a:gradFill>
              </a:rPr>
              <a:t>Long tail distribution. </a:t>
            </a:r>
          </a:p>
        </p:txBody>
      </p:sp>
      <p:sp>
        <p:nvSpPr>
          <p:cNvPr id="11" name="TextBox 10">
            <a:extLst>
              <a:ext uri="{FF2B5EF4-FFF2-40B4-BE49-F238E27FC236}">
                <a16:creationId xmlns:a16="http://schemas.microsoft.com/office/drawing/2014/main" id="{8223D674-0BDD-413B-987E-4ED534988EE6}"/>
              </a:ext>
            </a:extLst>
          </p:cNvPr>
          <p:cNvSpPr txBox="1"/>
          <p:nvPr/>
        </p:nvSpPr>
        <p:spPr>
          <a:xfrm>
            <a:off x="7231101" y="399505"/>
            <a:ext cx="3190430" cy="1037207"/>
          </a:xfrm>
          <a:prstGeom prst="rect">
            <a:avLst/>
          </a:prstGeom>
          <a:noFill/>
        </p:spPr>
        <p:txBody>
          <a:bodyPr wrap="square" lIns="182880" tIns="146304" rIns="182880" bIns="146304" rtlCol="0">
            <a:spAutoFit/>
          </a:bodyPr>
          <a:lstStyle/>
          <a:p>
            <a:pPr>
              <a:lnSpc>
                <a:spcPct val="90000"/>
              </a:lnSpc>
              <a:spcAft>
                <a:spcPts val="600"/>
              </a:spcAft>
            </a:pPr>
            <a:r>
              <a:rPr lang="en-US" sz="1600" dirty="0">
                <a:gradFill>
                  <a:gsLst>
                    <a:gs pos="2917">
                      <a:schemeClr val="tx1"/>
                    </a:gs>
                    <a:gs pos="30000">
                      <a:schemeClr val="tx1"/>
                    </a:gs>
                  </a:gsLst>
                  <a:lin ang="5400000" scaled="0"/>
                </a:gradFill>
              </a:rPr>
              <a:t>Similarity-based algorithm.</a:t>
            </a:r>
          </a:p>
          <a:p>
            <a:pPr>
              <a:lnSpc>
                <a:spcPct val="90000"/>
              </a:lnSpc>
              <a:spcAft>
                <a:spcPts val="600"/>
              </a:spcAft>
            </a:pPr>
            <a:r>
              <a:rPr lang="en-US" sz="1600" dirty="0">
                <a:gradFill>
                  <a:gsLst>
                    <a:gs pos="2917">
                      <a:schemeClr val="tx1"/>
                    </a:gs>
                    <a:gs pos="30000">
                      <a:schemeClr val="tx1"/>
                    </a:gs>
                  </a:gsLst>
                  <a:lin ang="5400000" scaled="0"/>
                </a:gradFill>
              </a:rPr>
              <a:t>Neighborhood-based algorithm.</a:t>
            </a:r>
          </a:p>
        </p:txBody>
      </p:sp>
      <p:sp>
        <p:nvSpPr>
          <p:cNvPr id="12" name="TextBox 11">
            <a:extLst>
              <a:ext uri="{FF2B5EF4-FFF2-40B4-BE49-F238E27FC236}">
                <a16:creationId xmlns:a16="http://schemas.microsoft.com/office/drawing/2014/main" id="{ADBC0FC5-4136-47D1-A4F5-1870019E5F2E}"/>
              </a:ext>
            </a:extLst>
          </p:cNvPr>
          <p:cNvSpPr txBox="1"/>
          <p:nvPr/>
        </p:nvSpPr>
        <p:spPr>
          <a:xfrm>
            <a:off x="7231101" y="1436712"/>
            <a:ext cx="3973189" cy="1412694"/>
          </a:xfrm>
          <a:prstGeom prst="rect">
            <a:avLst/>
          </a:prstGeom>
          <a:noFill/>
        </p:spPr>
        <p:txBody>
          <a:bodyPr wrap="square" lIns="182880" tIns="146304" rIns="182880" bIns="146304" rtlCol="0">
            <a:spAutoFit/>
          </a:bodyPr>
          <a:lstStyle/>
          <a:p>
            <a:pPr>
              <a:lnSpc>
                <a:spcPct val="90000"/>
              </a:lnSpc>
              <a:spcAft>
                <a:spcPts val="600"/>
              </a:spcAft>
            </a:pPr>
            <a:r>
              <a:rPr lang="en-US" sz="1600" dirty="0">
                <a:gradFill>
                  <a:gsLst>
                    <a:gs pos="2917">
                      <a:schemeClr val="tx1"/>
                    </a:gs>
                    <a:gs pos="30000">
                      <a:schemeClr val="tx1"/>
                    </a:gs>
                  </a:gsLst>
                  <a:lin ang="5400000" scaled="0"/>
                </a:gradFill>
              </a:rPr>
              <a:t>Funk Singular Value Decomposition.</a:t>
            </a:r>
          </a:p>
          <a:p>
            <a:pPr>
              <a:lnSpc>
                <a:spcPct val="90000"/>
              </a:lnSpc>
              <a:spcAft>
                <a:spcPts val="600"/>
              </a:spcAft>
            </a:pPr>
            <a:r>
              <a:rPr lang="en-US" sz="1600" dirty="0">
                <a:gradFill>
                  <a:gsLst>
                    <a:gs pos="2917">
                      <a:schemeClr val="tx1"/>
                    </a:gs>
                    <a:gs pos="30000">
                      <a:schemeClr val="tx1"/>
                    </a:gs>
                  </a:gsLst>
                  <a:lin ang="5400000" scaled="0"/>
                </a:gradFill>
              </a:rPr>
              <a:t>SVD++.</a:t>
            </a:r>
          </a:p>
          <a:p>
            <a:pPr>
              <a:lnSpc>
                <a:spcPct val="90000"/>
              </a:lnSpc>
              <a:spcAft>
                <a:spcPts val="600"/>
              </a:spcAft>
            </a:pPr>
            <a:r>
              <a:rPr lang="en-US" sz="1600" dirty="0">
                <a:gradFill>
                  <a:gsLst>
                    <a:gs pos="2917">
                      <a:schemeClr val="tx1"/>
                    </a:gs>
                    <a:gs pos="30000">
                      <a:schemeClr val="tx1"/>
                    </a:gs>
                  </a:gsLst>
                  <a:lin ang="5400000" scaled="0"/>
                </a:gradFill>
              </a:rPr>
              <a:t>Restricted Boltzmann Machine.</a:t>
            </a:r>
          </a:p>
          <a:p>
            <a:pPr>
              <a:lnSpc>
                <a:spcPct val="90000"/>
              </a:lnSpc>
              <a:spcAft>
                <a:spcPts val="600"/>
              </a:spcAft>
            </a:pPr>
            <a:r>
              <a:rPr lang="en-US" sz="1600" dirty="0">
                <a:gradFill>
                  <a:gsLst>
                    <a:gs pos="2917">
                      <a:schemeClr val="tx1"/>
                    </a:gs>
                    <a:gs pos="30000">
                      <a:schemeClr val="tx1"/>
                    </a:gs>
                  </a:gsLst>
                  <a:lin ang="5400000" scaled="0"/>
                </a:gradFill>
              </a:rPr>
              <a:t>Deep autoencoder. </a:t>
            </a:r>
          </a:p>
        </p:txBody>
      </p:sp>
      <p:sp>
        <p:nvSpPr>
          <p:cNvPr id="14" name="TextBox 13">
            <a:extLst>
              <a:ext uri="{FF2B5EF4-FFF2-40B4-BE49-F238E27FC236}">
                <a16:creationId xmlns:a16="http://schemas.microsoft.com/office/drawing/2014/main" id="{4F4C4905-74BB-490F-8DE4-B16C58645087}"/>
              </a:ext>
            </a:extLst>
          </p:cNvPr>
          <p:cNvSpPr txBox="1"/>
          <p:nvPr/>
        </p:nvSpPr>
        <p:spPr>
          <a:xfrm>
            <a:off x="7229717" y="2849406"/>
            <a:ext cx="2003295" cy="1114151"/>
          </a:xfrm>
          <a:prstGeom prst="rect">
            <a:avLst/>
          </a:prstGeom>
          <a:noFill/>
        </p:spPr>
        <p:txBody>
          <a:bodyPr wrap="square" lIns="182880" tIns="146304" rIns="182880" bIns="146304" rtlCol="0">
            <a:spAutoFit/>
          </a:bodyPr>
          <a:lstStyle/>
          <a:p>
            <a:pPr>
              <a:lnSpc>
                <a:spcPct val="90000"/>
              </a:lnSpc>
              <a:spcAft>
                <a:spcPts val="600"/>
              </a:spcAft>
            </a:pPr>
            <a:r>
              <a:rPr lang="en-US" sz="1600" dirty="0">
                <a:gradFill>
                  <a:gsLst>
                    <a:gs pos="2917">
                      <a:schemeClr val="tx1"/>
                    </a:gs>
                    <a:gs pos="30000">
                      <a:schemeClr val="tx1"/>
                    </a:gs>
                  </a:gsLst>
                  <a:lin ang="5400000" scaled="0"/>
                </a:gradFill>
              </a:rPr>
              <a:t>Wide &amp; deep.</a:t>
            </a:r>
          </a:p>
          <a:p>
            <a:pPr>
              <a:lnSpc>
                <a:spcPct val="90000"/>
              </a:lnSpc>
              <a:spcAft>
                <a:spcPts val="600"/>
              </a:spcAft>
            </a:pPr>
            <a:r>
              <a:rPr lang="en-US" sz="1600" dirty="0">
                <a:gradFill>
                  <a:gsLst>
                    <a:gs pos="2917">
                      <a:schemeClr val="tx1"/>
                    </a:gs>
                    <a:gs pos="30000">
                      <a:schemeClr val="tx1"/>
                    </a:gs>
                  </a:gsLst>
                  <a:lin ang="5400000" scaled="0"/>
                </a:gradFill>
              </a:rPr>
              <a:t>FM / FFM.</a:t>
            </a:r>
          </a:p>
          <a:p>
            <a:pPr>
              <a:lnSpc>
                <a:spcPct val="90000"/>
              </a:lnSpc>
              <a:spcAft>
                <a:spcPts val="600"/>
              </a:spcAft>
            </a:pPr>
            <a:r>
              <a:rPr lang="en-US" sz="1600" dirty="0" err="1">
                <a:gradFill>
                  <a:gsLst>
                    <a:gs pos="2917">
                      <a:schemeClr val="tx1"/>
                    </a:gs>
                    <a:gs pos="30000">
                      <a:schemeClr val="tx1"/>
                    </a:gs>
                  </a:gsLst>
                  <a:lin ang="5400000" scaled="0"/>
                </a:gradFill>
              </a:rPr>
              <a:t>xDeepFM</a:t>
            </a:r>
            <a:r>
              <a:rPr lang="en-US" sz="1600" dirty="0">
                <a:gradFill>
                  <a:gsLst>
                    <a:gs pos="2917">
                      <a:schemeClr val="tx1"/>
                    </a:gs>
                    <a:gs pos="30000">
                      <a:schemeClr val="tx1"/>
                    </a:gs>
                  </a:gsLst>
                  <a:lin ang="5400000" scaled="0"/>
                </a:gradFill>
              </a:rPr>
              <a:t>.</a:t>
            </a:r>
          </a:p>
        </p:txBody>
      </p:sp>
      <p:sp>
        <p:nvSpPr>
          <p:cNvPr id="15" name="TextBox 14">
            <a:extLst>
              <a:ext uri="{FF2B5EF4-FFF2-40B4-BE49-F238E27FC236}">
                <a16:creationId xmlns:a16="http://schemas.microsoft.com/office/drawing/2014/main" id="{5517EE05-3A28-4EBD-935B-C609FBA63BF7}"/>
              </a:ext>
            </a:extLst>
          </p:cNvPr>
          <p:cNvSpPr txBox="1"/>
          <p:nvPr/>
        </p:nvSpPr>
        <p:spPr>
          <a:xfrm>
            <a:off x="9318014" y="2849406"/>
            <a:ext cx="2681449" cy="1114151"/>
          </a:xfrm>
          <a:prstGeom prst="rect">
            <a:avLst/>
          </a:prstGeom>
          <a:noFill/>
        </p:spPr>
        <p:txBody>
          <a:bodyPr wrap="square" lIns="182880" tIns="146304" rIns="182880" bIns="146304" rtlCol="0">
            <a:spAutoFit/>
          </a:bodyPr>
          <a:lstStyle/>
          <a:p>
            <a:pPr>
              <a:lnSpc>
                <a:spcPct val="90000"/>
              </a:lnSpc>
              <a:spcAft>
                <a:spcPts val="600"/>
              </a:spcAft>
            </a:pPr>
            <a:r>
              <a:rPr lang="en-US" sz="1600" dirty="0">
                <a:gradFill>
                  <a:gsLst>
                    <a:gs pos="2917">
                      <a:schemeClr val="tx1"/>
                    </a:gs>
                    <a:gs pos="30000">
                      <a:schemeClr val="tx1"/>
                    </a:gs>
                  </a:gsLst>
                  <a:lin ang="5400000" scaled="0"/>
                </a:gradFill>
              </a:rPr>
              <a:t>Attention mechanism.</a:t>
            </a:r>
          </a:p>
          <a:p>
            <a:pPr>
              <a:lnSpc>
                <a:spcPct val="90000"/>
              </a:lnSpc>
              <a:spcAft>
                <a:spcPts val="600"/>
              </a:spcAft>
            </a:pPr>
            <a:r>
              <a:rPr lang="en-US" sz="1600" dirty="0">
                <a:gradFill>
                  <a:gsLst>
                    <a:gs pos="2917">
                      <a:schemeClr val="tx1"/>
                    </a:gs>
                    <a:gs pos="30000">
                      <a:schemeClr val="tx1"/>
                    </a:gs>
                  </a:gsLst>
                  <a:lin ang="5400000" scaled="0"/>
                </a:gradFill>
              </a:rPr>
              <a:t>Session-based model.</a:t>
            </a:r>
          </a:p>
          <a:p>
            <a:pPr>
              <a:lnSpc>
                <a:spcPct val="90000"/>
              </a:lnSpc>
              <a:spcAft>
                <a:spcPts val="600"/>
              </a:spcAft>
            </a:pPr>
            <a:r>
              <a:rPr lang="en-US" sz="1600" dirty="0">
                <a:gradFill>
                  <a:gsLst>
                    <a:gs pos="2917">
                      <a:schemeClr val="tx1"/>
                    </a:gs>
                    <a:gs pos="30000">
                      <a:schemeClr val="tx1"/>
                    </a:gs>
                  </a:gsLst>
                  <a:lin ang="5400000" scaled="0"/>
                </a:gradFill>
              </a:rPr>
              <a:t>Embeddings.</a:t>
            </a:r>
          </a:p>
        </p:txBody>
      </p:sp>
      <p:sp>
        <p:nvSpPr>
          <p:cNvPr id="16" name="TextBox 15">
            <a:extLst>
              <a:ext uri="{FF2B5EF4-FFF2-40B4-BE49-F238E27FC236}">
                <a16:creationId xmlns:a16="http://schemas.microsoft.com/office/drawing/2014/main" id="{1530B325-C63C-40DF-A324-7A084C7A71DD}"/>
              </a:ext>
            </a:extLst>
          </p:cNvPr>
          <p:cNvSpPr txBox="1"/>
          <p:nvPr/>
        </p:nvSpPr>
        <p:spPr>
          <a:xfrm>
            <a:off x="377292" y="3287077"/>
            <a:ext cx="3744181" cy="1114151"/>
          </a:xfrm>
          <a:prstGeom prst="rect">
            <a:avLst/>
          </a:prstGeom>
          <a:noFill/>
        </p:spPr>
        <p:txBody>
          <a:bodyPr wrap="square" lIns="182880" tIns="146304" rIns="182880" bIns="146304" rtlCol="0">
            <a:spAutoFit/>
          </a:bodyPr>
          <a:lstStyle/>
          <a:p>
            <a:pPr algn="r">
              <a:lnSpc>
                <a:spcPct val="90000"/>
              </a:lnSpc>
              <a:spcAft>
                <a:spcPts val="600"/>
              </a:spcAft>
            </a:pPr>
            <a:r>
              <a:rPr lang="en-US" sz="1600" dirty="0">
                <a:gradFill>
                  <a:gsLst>
                    <a:gs pos="2917">
                      <a:schemeClr val="tx1"/>
                    </a:gs>
                    <a:gs pos="30000">
                      <a:schemeClr val="tx1"/>
                    </a:gs>
                  </a:gsLst>
                  <a:lin ang="5400000" scaled="0"/>
                </a:gradFill>
              </a:rPr>
              <a:t>“Accuracy” based metrics (RMSE, etc.)</a:t>
            </a:r>
          </a:p>
          <a:p>
            <a:pPr algn="r">
              <a:lnSpc>
                <a:spcPct val="90000"/>
              </a:lnSpc>
              <a:spcAft>
                <a:spcPts val="600"/>
              </a:spcAft>
            </a:pPr>
            <a:r>
              <a:rPr lang="en-US" sz="1600" dirty="0">
                <a:gradFill>
                  <a:gsLst>
                    <a:gs pos="2917">
                      <a:schemeClr val="tx1"/>
                    </a:gs>
                    <a:gs pos="30000">
                      <a:schemeClr val="tx1"/>
                    </a:gs>
                  </a:gsLst>
                  <a:lin ang="5400000" scaled="0"/>
                </a:gradFill>
              </a:rPr>
              <a:t>Ranking system metrics. </a:t>
            </a:r>
          </a:p>
          <a:p>
            <a:pPr algn="r">
              <a:lnSpc>
                <a:spcPct val="90000"/>
              </a:lnSpc>
              <a:spcAft>
                <a:spcPts val="600"/>
              </a:spcAft>
            </a:pPr>
            <a:r>
              <a:rPr lang="en-US" sz="1600" dirty="0">
                <a:gradFill>
                  <a:gsLst>
                    <a:gs pos="2917">
                      <a:schemeClr val="tx1"/>
                    </a:gs>
                    <a:gs pos="30000">
                      <a:schemeClr val="tx1"/>
                    </a:gs>
                  </a:gsLst>
                  <a:lin ang="5400000" scaled="0"/>
                </a:gradFill>
              </a:rPr>
              <a:t>Novelty/Coverage/Serendipity. </a:t>
            </a:r>
          </a:p>
        </p:txBody>
      </p:sp>
      <p:sp>
        <p:nvSpPr>
          <p:cNvPr id="17" name="TextBox 16">
            <a:extLst>
              <a:ext uri="{FF2B5EF4-FFF2-40B4-BE49-F238E27FC236}">
                <a16:creationId xmlns:a16="http://schemas.microsoft.com/office/drawing/2014/main" id="{1F5EB9A5-2BAB-4282-855E-5BCB55A07B92}"/>
              </a:ext>
            </a:extLst>
          </p:cNvPr>
          <p:cNvSpPr txBox="1"/>
          <p:nvPr/>
        </p:nvSpPr>
        <p:spPr>
          <a:xfrm>
            <a:off x="280146" y="5515379"/>
            <a:ext cx="3844880" cy="1335750"/>
          </a:xfrm>
          <a:prstGeom prst="rect">
            <a:avLst/>
          </a:prstGeom>
          <a:noFill/>
        </p:spPr>
        <p:txBody>
          <a:bodyPr wrap="square" lIns="182880" tIns="146304" rIns="182880" bIns="146304" rtlCol="0">
            <a:spAutoFit/>
          </a:bodyPr>
          <a:lstStyle/>
          <a:p>
            <a:pPr algn="r">
              <a:lnSpc>
                <a:spcPct val="90000"/>
              </a:lnSpc>
              <a:spcAft>
                <a:spcPts val="600"/>
              </a:spcAft>
            </a:pPr>
            <a:r>
              <a:rPr lang="en-US" sz="1600" dirty="0">
                <a:gradFill>
                  <a:gsLst>
                    <a:gs pos="2917">
                      <a:schemeClr val="tx1"/>
                    </a:gs>
                    <a:gs pos="30000">
                      <a:schemeClr val="tx1"/>
                    </a:gs>
                  </a:gsLst>
                  <a:lin ang="5400000" scaled="0"/>
                </a:gradFill>
              </a:rPr>
              <a:t>Multi-arm bandit.</a:t>
            </a:r>
          </a:p>
          <a:p>
            <a:pPr algn="r">
              <a:lnSpc>
                <a:spcPct val="90000"/>
              </a:lnSpc>
              <a:spcAft>
                <a:spcPts val="600"/>
              </a:spcAft>
            </a:pPr>
            <a:r>
              <a:rPr lang="en-US" sz="1600" dirty="0">
                <a:gradFill>
                  <a:gsLst>
                    <a:gs pos="2917">
                      <a:schemeClr val="tx1"/>
                    </a:gs>
                    <a:gs pos="30000">
                      <a:schemeClr val="tx1"/>
                    </a:gs>
                  </a:gsLst>
                  <a:lin ang="5400000" scaled="0"/>
                </a:gradFill>
              </a:rPr>
              <a:t>Grey-box test, A/B testing, etc.</a:t>
            </a:r>
          </a:p>
          <a:p>
            <a:pPr algn="r">
              <a:lnSpc>
                <a:spcPct val="90000"/>
              </a:lnSpc>
              <a:spcAft>
                <a:spcPts val="600"/>
              </a:spcAft>
            </a:pPr>
            <a:r>
              <a:rPr lang="en-US" sz="1600" dirty="0">
                <a:gradFill>
                  <a:gsLst>
                    <a:gs pos="2917">
                      <a:schemeClr val="tx1"/>
                    </a:gs>
                    <a:gs pos="30000">
                      <a:schemeClr val="tx1"/>
                    </a:gs>
                  </a:gsLst>
                  <a:lin ang="5400000" scaled="0"/>
                </a:gradFill>
              </a:rPr>
              <a:t>Business metrics (CTR, impression rate, conversion rate, GMV, DAU/MAU, etc.)</a:t>
            </a:r>
          </a:p>
        </p:txBody>
      </p:sp>
      <p:sp>
        <p:nvSpPr>
          <p:cNvPr id="18" name="TextBox 17">
            <a:extLst>
              <a:ext uri="{FF2B5EF4-FFF2-40B4-BE49-F238E27FC236}">
                <a16:creationId xmlns:a16="http://schemas.microsoft.com/office/drawing/2014/main" id="{F918BA41-FE2C-4528-8783-938431053BE2}"/>
              </a:ext>
            </a:extLst>
          </p:cNvPr>
          <p:cNvSpPr txBox="1"/>
          <p:nvPr/>
        </p:nvSpPr>
        <p:spPr>
          <a:xfrm>
            <a:off x="1030317" y="4401228"/>
            <a:ext cx="3091156" cy="1114151"/>
          </a:xfrm>
          <a:prstGeom prst="rect">
            <a:avLst/>
          </a:prstGeom>
          <a:noFill/>
        </p:spPr>
        <p:txBody>
          <a:bodyPr wrap="square" lIns="182880" tIns="146304" rIns="182880" bIns="146304" rtlCol="0">
            <a:spAutoFit/>
          </a:bodyPr>
          <a:lstStyle/>
          <a:p>
            <a:pPr algn="r">
              <a:lnSpc>
                <a:spcPct val="90000"/>
              </a:lnSpc>
              <a:spcAft>
                <a:spcPts val="600"/>
              </a:spcAft>
            </a:pPr>
            <a:r>
              <a:rPr lang="en-US" sz="1600" dirty="0">
                <a:gradFill>
                  <a:gsLst>
                    <a:gs pos="2917">
                      <a:schemeClr val="tx1"/>
                    </a:gs>
                    <a:gs pos="30000">
                      <a:schemeClr val="tx1"/>
                    </a:gs>
                  </a:gsLst>
                  <a:lin ang="5400000" scaled="0"/>
                </a:gradFill>
              </a:rPr>
              <a:t>Experimentation protocol</a:t>
            </a:r>
          </a:p>
          <a:p>
            <a:pPr algn="r">
              <a:lnSpc>
                <a:spcPct val="90000"/>
              </a:lnSpc>
              <a:spcAft>
                <a:spcPts val="600"/>
              </a:spcAft>
            </a:pPr>
            <a:r>
              <a:rPr lang="en-US" sz="1600" dirty="0">
                <a:gradFill>
                  <a:gsLst>
                    <a:gs pos="2917">
                      <a:schemeClr val="tx1"/>
                    </a:gs>
                    <a:gs pos="30000">
                      <a:schemeClr val="tx1"/>
                    </a:gs>
                  </a:gsLst>
                  <a:lin ang="5400000" scaled="0"/>
                </a:gradFill>
              </a:rPr>
              <a:t>Data splitting</a:t>
            </a:r>
          </a:p>
          <a:p>
            <a:pPr algn="r">
              <a:lnSpc>
                <a:spcPct val="90000"/>
              </a:lnSpc>
              <a:spcAft>
                <a:spcPts val="600"/>
              </a:spcAft>
            </a:pPr>
            <a:r>
              <a:rPr lang="en-US" sz="1600" dirty="0">
                <a:gradFill>
                  <a:gsLst>
                    <a:gs pos="2917">
                      <a:schemeClr val="tx1"/>
                    </a:gs>
                    <a:gs pos="30000">
                      <a:schemeClr val="tx1"/>
                    </a:gs>
                  </a:gsLst>
                  <a:lin ang="5400000" scaled="0"/>
                </a:gradFill>
              </a:rPr>
              <a:t>Cold users/items.</a:t>
            </a:r>
          </a:p>
        </p:txBody>
      </p:sp>
      <p:sp>
        <p:nvSpPr>
          <p:cNvPr id="19" name="TextBox 18">
            <a:extLst>
              <a:ext uri="{FF2B5EF4-FFF2-40B4-BE49-F238E27FC236}">
                <a16:creationId xmlns:a16="http://schemas.microsoft.com/office/drawing/2014/main" id="{7F0D20E1-BBA7-43DC-9DFB-AB053CEDF7E6}"/>
              </a:ext>
            </a:extLst>
          </p:cNvPr>
          <p:cNvSpPr txBox="1"/>
          <p:nvPr/>
        </p:nvSpPr>
        <p:spPr>
          <a:xfrm>
            <a:off x="7229717" y="4340880"/>
            <a:ext cx="2292307" cy="1412694"/>
          </a:xfrm>
          <a:prstGeom prst="rect">
            <a:avLst/>
          </a:prstGeom>
          <a:noFill/>
        </p:spPr>
        <p:txBody>
          <a:bodyPr wrap="square" lIns="182880" tIns="146304" rIns="182880" bIns="146304" rtlCol="0">
            <a:spAutoFit/>
          </a:bodyPr>
          <a:lstStyle/>
          <a:p>
            <a:pPr>
              <a:lnSpc>
                <a:spcPct val="90000"/>
              </a:lnSpc>
              <a:spcAft>
                <a:spcPts val="600"/>
              </a:spcAft>
            </a:pPr>
            <a:r>
              <a:rPr lang="en-US" sz="1600" dirty="0">
                <a:gradFill>
                  <a:gsLst>
                    <a:gs pos="2917">
                      <a:schemeClr val="tx1"/>
                    </a:gs>
                    <a:gs pos="30000">
                      <a:schemeClr val="tx1"/>
                    </a:gs>
                  </a:gsLst>
                  <a:lin ang="5400000" scaled="0"/>
                </a:gradFill>
              </a:rPr>
              <a:t>Distributed database.</a:t>
            </a:r>
          </a:p>
          <a:p>
            <a:pPr>
              <a:lnSpc>
                <a:spcPct val="90000"/>
              </a:lnSpc>
              <a:spcAft>
                <a:spcPts val="600"/>
              </a:spcAft>
            </a:pPr>
            <a:r>
              <a:rPr lang="en-US" sz="1600" dirty="0">
                <a:gradFill>
                  <a:gsLst>
                    <a:gs pos="2917">
                      <a:schemeClr val="tx1"/>
                    </a:gs>
                    <a:gs pos="30000">
                      <a:schemeClr val="tx1"/>
                    </a:gs>
                  </a:gsLst>
                  <a:lin ang="5400000" scaled="0"/>
                </a:gradFill>
              </a:rPr>
              <a:t>Graph database.</a:t>
            </a:r>
          </a:p>
          <a:p>
            <a:pPr>
              <a:lnSpc>
                <a:spcPct val="90000"/>
              </a:lnSpc>
              <a:spcAft>
                <a:spcPts val="600"/>
              </a:spcAft>
            </a:pPr>
            <a:r>
              <a:rPr lang="en-US" sz="1600" dirty="0">
                <a:gradFill>
                  <a:gsLst>
                    <a:gs pos="2917">
                      <a:schemeClr val="tx1"/>
                    </a:gs>
                    <a:gs pos="30000">
                      <a:schemeClr val="tx1"/>
                    </a:gs>
                  </a:gsLst>
                  <a:lin ang="5400000" scaled="0"/>
                </a:gradFill>
              </a:rPr>
              <a:t>Data lake.</a:t>
            </a:r>
          </a:p>
          <a:p>
            <a:pPr>
              <a:lnSpc>
                <a:spcPct val="90000"/>
              </a:lnSpc>
              <a:spcAft>
                <a:spcPts val="600"/>
              </a:spcAft>
            </a:pPr>
            <a:r>
              <a:rPr lang="en-US" sz="1600" dirty="0">
                <a:gradFill>
                  <a:gsLst>
                    <a:gs pos="2917">
                      <a:schemeClr val="tx1"/>
                    </a:gs>
                    <a:gs pos="30000">
                      <a:schemeClr val="tx1"/>
                    </a:gs>
                  </a:gsLst>
                  <a:lin ang="5400000" scaled="0"/>
                </a:gradFill>
              </a:rPr>
              <a:t>No-SQL database.</a:t>
            </a:r>
          </a:p>
        </p:txBody>
      </p:sp>
      <p:sp>
        <p:nvSpPr>
          <p:cNvPr id="20" name="TextBox 19">
            <a:extLst>
              <a:ext uri="{FF2B5EF4-FFF2-40B4-BE49-F238E27FC236}">
                <a16:creationId xmlns:a16="http://schemas.microsoft.com/office/drawing/2014/main" id="{469151D2-6D94-48B6-B1FC-9DCBA2387DE0}"/>
              </a:ext>
            </a:extLst>
          </p:cNvPr>
          <p:cNvSpPr txBox="1"/>
          <p:nvPr/>
        </p:nvSpPr>
        <p:spPr>
          <a:xfrm>
            <a:off x="7229717" y="5753574"/>
            <a:ext cx="4635051" cy="1114151"/>
          </a:xfrm>
          <a:prstGeom prst="rect">
            <a:avLst/>
          </a:prstGeom>
          <a:noFill/>
        </p:spPr>
        <p:txBody>
          <a:bodyPr wrap="square" lIns="182880" tIns="146304" rIns="182880" bIns="146304" rtlCol="0">
            <a:spAutoFit/>
          </a:bodyPr>
          <a:lstStyle/>
          <a:p>
            <a:pPr>
              <a:lnSpc>
                <a:spcPct val="90000"/>
              </a:lnSpc>
              <a:spcAft>
                <a:spcPts val="600"/>
              </a:spcAft>
            </a:pPr>
            <a:r>
              <a:rPr lang="en-US" sz="1600" dirty="0">
                <a:gradFill>
                  <a:gsLst>
                    <a:gs pos="2917">
                      <a:schemeClr val="tx1"/>
                    </a:gs>
                    <a:gs pos="30000">
                      <a:schemeClr val="tx1"/>
                    </a:gs>
                  </a:gsLst>
                  <a:lin ang="5400000" scaled="0"/>
                </a:gradFill>
              </a:rPr>
              <a:t>Distributed and parallel computing.</a:t>
            </a:r>
          </a:p>
          <a:p>
            <a:pPr>
              <a:lnSpc>
                <a:spcPct val="90000"/>
              </a:lnSpc>
              <a:spcAft>
                <a:spcPts val="600"/>
              </a:spcAft>
            </a:pPr>
            <a:r>
              <a:rPr lang="en-US" sz="1600" dirty="0">
                <a:gradFill>
                  <a:gsLst>
                    <a:gs pos="2917">
                      <a:schemeClr val="tx1"/>
                    </a:gs>
                    <a:gs pos="30000">
                      <a:schemeClr val="tx1"/>
                    </a:gs>
                  </a:gsLst>
                  <a:lin ang="5400000" scaled="0"/>
                </a:gradFill>
              </a:rPr>
              <a:t>GPU acceleration.</a:t>
            </a:r>
          </a:p>
          <a:p>
            <a:pPr>
              <a:lnSpc>
                <a:spcPct val="90000"/>
              </a:lnSpc>
              <a:spcAft>
                <a:spcPts val="600"/>
              </a:spcAft>
            </a:pPr>
            <a:r>
              <a:rPr lang="en-US" sz="1600" dirty="0">
                <a:gradFill>
                  <a:gsLst>
                    <a:gs pos="2917">
                      <a:schemeClr val="tx1"/>
                    </a:gs>
                    <a:gs pos="30000">
                      <a:schemeClr val="tx1"/>
                    </a:gs>
                  </a:gsLst>
                  <a:lin ang="5400000" scaled="0"/>
                </a:gradFill>
              </a:rPr>
              <a:t>Streaming. </a:t>
            </a:r>
          </a:p>
        </p:txBody>
      </p:sp>
      <p:sp>
        <p:nvSpPr>
          <p:cNvPr id="21" name="TextBox 20">
            <a:extLst>
              <a:ext uri="{FF2B5EF4-FFF2-40B4-BE49-F238E27FC236}">
                <a16:creationId xmlns:a16="http://schemas.microsoft.com/office/drawing/2014/main" id="{0649B53A-F2FE-4772-83DB-25BC02BA9D0A}"/>
              </a:ext>
            </a:extLst>
          </p:cNvPr>
          <p:cNvSpPr txBox="1"/>
          <p:nvPr/>
        </p:nvSpPr>
        <p:spPr>
          <a:xfrm>
            <a:off x="9819094" y="4340880"/>
            <a:ext cx="2973430" cy="815608"/>
          </a:xfrm>
          <a:prstGeom prst="rect">
            <a:avLst/>
          </a:prstGeom>
          <a:noFill/>
        </p:spPr>
        <p:txBody>
          <a:bodyPr wrap="square" lIns="182880" tIns="146304" rIns="182880" bIns="146304" rtlCol="0">
            <a:spAutoFit/>
          </a:bodyPr>
          <a:lstStyle/>
          <a:p>
            <a:pPr>
              <a:lnSpc>
                <a:spcPct val="90000"/>
              </a:lnSpc>
              <a:spcAft>
                <a:spcPts val="600"/>
              </a:spcAft>
            </a:pPr>
            <a:r>
              <a:rPr lang="en-US" sz="1600" dirty="0">
                <a:gradFill>
                  <a:gsLst>
                    <a:gs pos="2917">
                      <a:schemeClr val="tx1"/>
                    </a:gs>
                    <a:gs pos="30000">
                      <a:schemeClr val="tx1"/>
                    </a:gs>
                  </a:gsLst>
                  <a:lin ang="5400000" scaled="0"/>
                </a:gradFill>
              </a:rPr>
              <a:t>Web/mobile application.</a:t>
            </a:r>
          </a:p>
          <a:p>
            <a:pPr>
              <a:lnSpc>
                <a:spcPct val="90000"/>
              </a:lnSpc>
              <a:spcAft>
                <a:spcPts val="600"/>
              </a:spcAft>
            </a:pPr>
            <a:r>
              <a:rPr lang="en-US" sz="1600" dirty="0">
                <a:gradFill>
                  <a:gsLst>
                    <a:gs pos="2917">
                      <a:schemeClr val="tx1"/>
                    </a:gs>
                    <a:gs pos="30000">
                      <a:schemeClr val="tx1"/>
                    </a:gs>
                  </a:gsLst>
                  <a:lin ang="5400000" scaled="0"/>
                </a:gradFill>
              </a:rPr>
              <a:t>Container/K8S cluster</a:t>
            </a:r>
          </a:p>
        </p:txBody>
      </p:sp>
      <p:cxnSp>
        <p:nvCxnSpPr>
          <p:cNvPr id="23" name="Connector: Elbow 22">
            <a:extLst>
              <a:ext uri="{FF2B5EF4-FFF2-40B4-BE49-F238E27FC236}">
                <a16:creationId xmlns:a16="http://schemas.microsoft.com/office/drawing/2014/main" id="{8C391281-9014-4E2C-BCE2-83143759FC8F}"/>
              </a:ext>
            </a:extLst>
          </p:cNvPr>
          <p:cNvCxnSpPr>
            <a:cxnSpLocks/>
            <a:stCxn id="5" idx="0"/>
            <a:endCxn id="9" idx="3"/>
          </p:cNvCxnSpPr>
          <p:nvPr/>
        </p:nvCxnSpPr>
        <p:spPr>
          <a:xfrm rot="16200000" flipV="1">
            <a:off x="3711033" y="1140805"/>
            <a:ext cx="1852497" cy="1031617"/>
          </a:xfrm>
          <a:prstGeom prst="bentConnector2">
            <a:avLst/>
          </a:prstGeom>
          <a:ln w="317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CE552F32-9022-4A17-BAFC-9E18F00B4D85}"/>
              </a:ext>
            </a:extLst>
          </p:cNvPr>
          <p:cNvCxnSpPr>
            <a:cxnSpLocks/>
            <a:stCxn id="5" idx="1"/>
            <a:endCxn id="10" idx="3"/>
          </p:cNvCxnSpPr>
          <p:nvPr/>
        </p:nvCxnSpPr>
        <p:spPr>
          <a:xfrm rot="10800000">
            <a:off x="4121473" y="2143060"/>
            <a:ext cx="574416" cy="897003"/>
          </a:xfrm>
          <a:prstGeom prst="bentConnector3">
            <a:avLst>
              <a:gd name="adj1" fmla="val 50000"/>
            </a:avLst>
          </a:prstGeom>
          <a:ln w="317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8D6F6711-D4E5-4D63-8B24-2FCC2A376ACF}"/>
              </a:ext>
            </a:extLst>
          </p:cNvPr>
          <p:cNvCxnSpPr>
            <a:cxnSpLocks/>
            <a:stCxn id="7" idx="1"/>
            <a:endCxn id="16" idx="3"/>
          </p:cNvCxnSpPr>
          <p:nvPr/>
        </p:nvCxnSpPr>
        <p:spPr>
          <a:xfrm rot="10800000">
            <a:off x="4121473" y="3844154"/>
            <a:ext cx="574416" cy="293189"/>
          </a:xfrm>
          <a:prstGeom prst="bentConnector3">
            <a:avLst>
              <a:gd name="adj1" fmla="val 50000"/>
            </a:avLst>
          </a:prstGeom>
          <a:ln w="317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6AA63266-3836-4637-A213-1D3F90092261}"/>
              </a:ext>
            </a:extLst>
          </p:cNvPr>
          <p:cNvCxnSpPr>
            <a:cxnSpLocks/>
            <a:stCxn id="18" idx="3"/>
          </p:cNvCxnSpPr>
          <p:nvPr/>
        </p:nvCxnSpPr>
        <p:spPr>
          <a:xfrm flipV="1">
            <a:off x="4121473" y="4412662"/>
            <a:ext cx="570863" cy="545642"/>
          </a:xfrm>
          <a:prstGeom prst="bentConnector3">
            <a:avLst>
              <a:gd name="adj1" fmla="val 50000"/>
            </a:avLst>
          </a:prstGeom>
          <a:ln w="317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979C36C0-FE17-454A-854A-45E90E0F919A}"/>
              </a:ext>
            </a:extLst>
          </p:cNvPr>
          <p:cNvCxnSpPr>
            <a:cxnSpLocks/>
            <a:endCxn id="17" idx="3"/>
          </p:cNvCxnSpPr>
          <p:nvPr/>
        </p:nvCxnSpPr>
        <p:spPr>
          <a:xfrm rot="5400000">
            <a:off x="3954714" y="4764856"/>
            <a:ext cx="1588710" cy="1248086"/>
          </a:xfrm>
          <a:prstGeom prst="bentConnector2">
            <a:avLst/>
          </a:prstGeom>
          <a:ln w="317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C5861EB5-69E2-4E1A-9704-9853BD311C6C}"/>
              </a:ext>
            </a:extLst>
          </p:cNvPr>
          <p:cNvCxnSpPr>
            <a:cxnSpLocks/>
            <a:stCxn id="6" idx="0"/>
            <a:endCxn id="11" idx="1"/>
          </p:cNvCxnSpPr>
          <p:nvPr/>
        </p:nvCxnSpPr>
        <p:spPr>
          <a:xfrm rot="5400000" flipH="1" flipV="1">
            <a:off x="5892293" y="1244054"/>
            <a:ext cx="1664753" cy="1012864"/>
          </a:xfrm>
          <a:prstGeom prst="bentConnector2">
            <a:avLst/>
          </a:prstGeom>
          <a:ln w="317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85E552BE-6DEA-4A06-AF22-BBA8BBBC6C84}"/>
              </a:ext>
            </a:extLst>
          </p:cNvPr>
          <p:cNvCxnSpPr>
            <a:cxnSpLocks/>
            <a:stCxn id="12" idx="1"/>
            <a:endCxn id="6" idx="3"/>
          </p:cNvCxnSpPr>
          <p:nvPr/>
        </p:nvCxnSpPr>
        <p:spPr>
          <a:xfrm rot="10800000" flipV="1">
            <a:off x="6675437" y="2143058"/>
            <a:ext cx="555664" cy="897003"/>
          </a:xfrm>
          <a:prstGeom prst="bentConnector3">
            <a:avLst>
              <a:gd name="adj1" fmla="val 50000"/>
            </a:avLst>
          </a:prstGeom>
          <a:ln w="317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CBFCEFE6-94B1-41D0-8FE6-430D9E6CED8C}"/>
              </a:ext>
            </a:extLst>
          </p:cNvPr>
          <p:cNvCxnSpPr>
            <a:cxnSpLocks/>
            <a:stCxn id="14" idx="1"/>
          </p:cNvCxnSpPr>
          <p:nvPr/>
        </p:nvCxnSpPr>
        <p:spPr>
          <a:xfrm rot="10800000">
            <a:off x="6675437" y="3289208"/>
            <a:ext cx="554280" cy="117274"/>
          </a:xfrm>
          <a:prstGeom prst="bentConnector3">
            <a:avLst>
              <a:gd name="adj1" fmla="val 50000"/>
            </a:avLst>
          </a:prstGeom>
          <a:ln w="317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0EEB520D-FA3F-4C60-A552-458A6D76F81F}"/>
              </a:ext>
            </a:extLst>
          </p:cNvPr>
          <p:cNvCxnSpPr>
            <a:cxnSpLocks/>
            <a:stCxn id="8" idx="3"/>
            <a:endCxn id="19" idx="1"/>
          </p:cNvCxnSpPr>
          <p:nvPr/>
        </p:nvCxnSpPr>
        <p:spPr>
          <a:xfrm>
            <a:off x="6675437" y="4137342"/>
            <a:ext cx="554280" cy="909885"/>
          </a:xfrm>
          <a:prstGeom prst="bentConnector3">
            <a:avLst>
              <a:gd name="adj1" fmla="val 50000"/>
            </a:avLst>
          </a:prstGeom>
          <a:ln w="317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27BB46EB-E702-4A7E-9731-2523078D6A4E}"/>
              </a:ext>
            </a:extLst>
          </p:cNvPr>
          <p:cNvCxnSpPr>
            <a:cxnSpLocks/>
            <a:stCxn id="20" idx="1"/>
            <a:endCxn id="8" idx="2"/>
          </p:cNvCxnSpPr>
          <p:nvPr/>
        </p:nvCxnSpPr>
        <p:spPr>
          <a:xfrm rot="10800000">
            <a:off x="6218237" y="4594542"/>
            <a:ext cx="1011480" cy="1716108"/>
          </a:xfrm>
          <a:prstGeom prst="bentConnector2">
            <a:avLst/>
          </a:prstGeom>
          <a:ln w="317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48688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A478DA-BDC8-4549-A3EE-6052D464AEC2}"/>
              </a:ext>
            </a:extLst>
          </p:cNvPr>
          <p:cNvSpPr>
            <a:spLocks noGrp="1"/>
          </p:cNvSpPr>
          <p:nvPr>
            <p:ph type="title"/>
          </p:nvPr>
        </p:nvSpPr>
        <p:spPr/>
        <p:txBody>
          <a:bodyPr/>
          <a:lstStyle/>
          <a:p>
            <a:r>
              <a:rPr lang="en-US" dirty="0"/>
              <a:t>Key pillars of recommendation technologies</a:t>
            </a:r>
          </a:p>
        </p:txBody>
      </p:sp>
      <p:sp>
        <p:nvSpPr>
          <p:cNvPr id="2" name="Slide Number Placeholder 1">
            <a:extLst>
              <a:ext uri="{FF2B5EF4-FFF2-40B4-BE49-F238E27FC236}">
                <a16:creationId xmlns:a16="http://schemas.microsoft.com/office/drawing/2014/main" id="{C87864BF-2241-42E5-A5C4-C411F74C6173}"/>
              </a:ext>
            </a:extLst>
          </p:cNvPr>
          <p:cNvSpPr>
            <a:spLocks noGrp="1"/>
          </p:cNvSpPr>
          <p:nvPr>
            <p:ph type="sldNum" sz="quarter" idx="4"/>
          </p:nvPr>
        </p:nvSpPr>
        <p:spPr/>
        <p:txBody>
          <a:bodyPr/>
          <a:lstStyle/>
          <a:p>
            <a:fld id="{461BA605-C888-4326-8417-118ADDBFD3D5}" type="slidenum">
              <a:rPr lang="en-US" smtClean="0"/>
              <a:pPr/>
              <a:t>9</a:t>
            </a:fld>
            <a:endParaRPr lang="en-US" dirty="0"/>
          </a:p>
        </p:txBody>
      </p:sp>
      <p:sp>
        <p:nvSpPr>
          <p:cNvPr id="5" name="Rectangle 4">
            <a:extLst>
              <a:ext uri="{FF2B5EF4-FFF2-40B4-BE49-F238E27FC236}">
                <a16:creationId xmlns:a16="http://schemas.microsoft.com/office/drawing/2014/main" id="{D5D3EB67-5BFF-4A61-B4AA-9173ACF34539}"/>
              </a:ext>
            </a:extLst>
          </p:cNvPr>
          <p:cNvSpPr/>
          <p:nvPr/>
        </p:nvSpPr>
        <p:spPr bwMode="auto">
          <a:xfrm>
            <a:off x="748930" y="3205781"/>
            <a:ext cx="1828800" cy="10972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Data</a:t>
            </a:r>
          </a:p>
        </p:txBody>
      </p:sp>
      <p:sp>
        <p:nvSpPr>
          <p:cNvPr id="6" name="Rectangle 5">
            <a:extLst>
              <a:ext uri="{FF2B5EF4-FFF2-40B4-BE49-F238E27FC236}">
                <a16:creationId xmlns:a16="http://schemas.microsoft.com/office/drawing/2014/main" id="{545CE858-260A-476F-BF4C-2B915CC39514}"/>
              </a:ext>
            </a:extLst>
          </p:cNvPr>
          <p:cNvSpPr/>
          <p:nvPr/>
        </p:nvSpPr>
        <p:spPr bwMode="auto">
          <a:xfrm>
            <a:off x="3717170" y="3205781"/>
            <a:ext cx="1828800" cy="10972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Algorithm </a:t>
            </a:r>
          </a:p>
        </p:txBody>
      </p:sp>
      <p:sp>
        <p:nvSpPr>
          <p:cNvPr id="7" name="Rectangle 6">
            <a:extLst>
              <a:ext uri="{FF2B5EF4-FFF2-40B4-BE49-F238E27FC236}">
                <a16:creationId xmlns:a16="http://schemas.microsoft.com/office/drawing/2014/main" id="{BBDA5D63-52D4-47F5-9D18-0009E3471585}"/>
              </a:ext>
            </a:extLst>
          </p:cNvPr>
          <p:cNvSpPr/>
          <p:nvPr/>
        </p:nvSpPr>
        <p:spPr bwMode="auto">
          <a:xfrm>
            <a:off x="6692530" y="3231418"/>
            <a:ext cx="1828800" cy="10972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Evaluation</a:t>
            </a:r>
          </a:p>
        </p:txBody>
      </p:sp>
      <p:sp>
        <p:nvSpPr>
          <p:cNvPr id="8" name="Rectangle 7">
            <a:extLst>
              <a:ext uri="{FF2B5EF4-FFF2-40B4-BE49-F238E27FC236}">
                <a16:creationId xmlns:a16="http://schemas.microsoft.com/office/drawing/2014/main" id="{F9CF6265-7C11-4D37-8551-623C122B2C7A}"/>
              </a:ext>
            </a:extLst>
          </p:cNvPr>
          <p:cNvSpPr/>
          <p:nvPr/>
        </p:nvSpPr>
        <p:spPr bwMode="auto">
          <a:xfrm>
            <a:off x="9710367" y="3231418"/>
            <a:ext cx="1828800" cy="10972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O16N</a:t>
            </a:r>
          </a:p>
        </p:txBody>
      </p:sp>
      <p:sp>
        <p:nvSpPr>
          <p:cNvPr id="4" name="TextBox 3">
            <a:extLst>
              <a:ext uri="{FF2B5EF4-FFF2-40B4-BE49-F238E27FC236}">
                <a16:creationId xmlns:a16="http://schemas.microsoft.com/office/drawing/2014/main" id="{25D34E4F-2CED-4CD1-B99A-598AD7319160}"/>
              </a:ext>
            </a:extLst>
          </p:cNvPr>
          <p:cNvSpPr txBox="1"/>
          <p:nvPr/>
        </p:nvSpPr>
        <p:spPr>
          <a:xfrm>
            <a:off x="3560497" y="1197716"/>
            <a:ext cx="6053522" cy="1855893"/>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Implicit preferences. </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Computation on sparse matrix.</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Data representation.</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Time series preferences.</a:t>
            </a:r>
          </a:p>
        </p:txBody>
      </p:sp>
      <p:cxnSp>
        <p:nvCxnSpPr>
          <p:cNvPr id="13" name="Connector: Elbow 12">
            <a:extLst>
              <a:ext uri="{FF2B5EF4-FFF2-40B4-BE49-F238E27FC236}">
                <a16:creationId xmlns:a16="http://schemas.microsoft.com/office/drawing/2014/main" id="{EA095511-3560-4FBD-B251-F5D80B7F59A0}"/>
              </a:ext>
            </a:extLst>
          </p:cNvPr>
          <p:cNvCxnSpPr>
            <a:stCxn id="5" idx="0"/>
            <a:endCxn id="4" idx="1"/>
          </p:cNvCxnSpPr>
          <p:nvPr/>
        </p:nvCxnSpPr>
        <p:spPr>
          <a:xfrm rot="5400000" flipH="1" flipV="1">
            <a:off x="2071854" y="1717139"/>
            <a:ext cx="1080118" cy="1897167"/>
          </a:xfrm>
          <a:prstGeom prst="bentConnector2">
            <a:avLst/>
          </a:prstGeom>
          <a:ln w="317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77FF4FD-6808-4F6A-A35A-314AF48AB08B}"/>
              </a:ext>
            </a:extLst>
          </p:cNvPr>
          <p:cNvSpPr txBox="1"/>
          <p:nvPr/>
        </p:nvSpPr>
        <p:spPr>
          <a:xfrm>
            <a:off x="3560497" y="4480870"/>
            <a:ext cx="6053522" cy="1855893"/>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Stratification on data splits.</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Temporal partition of data.</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“Missing-at-random”. </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Long tail distribution. </a:t>
            </a:r>
          </a:p>
        </p:txBody>
      </p:sp>
      <p:cxnSp>
        <p:nvCxnSpPr>
          <p:cNvPr id="18" name="Connector: Elbow 17">
            <a:extLst>
              <a:ext uri="{FF2B5EF4-FFF2-40B4-BE49-F238E27FC236}">
                <a16:creationId xmlns:a16="http://schemas.microsoft.com/office/drawing/2014/main" id="{F20BA34D-9050-42D1-9D95-018EAD6D1C7B}"/>
              </a:ext>
            </a:extLst>
          </p:cNvPr>
          <p:cNvCxnSpPr>
            <a:cxnSpLocks/>
            <a:stCxn id="5" idx="2"/>
            <a:endCxn id="17" idx="1"/>
          </p:cNvCxnSpPr>
          <p:nvPr/>
        </p:nvCxnSpPr>
        <p:spPr>
          <a:xfrm rot="16200000" flipH="1">
            <a:off x="2059035" y="3907355"/>
            <a:ext cx="1105756" cy="1897167"/>
          </a:xfrm>
          <a:prstGeom prst="bentConnector2">
            <a:avLst/>
          </a:prstGeom>
          <a:ln w="317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192A33B-1765-4213-810E-EDC2CA3D9526}"/>
              </a:ext>
            </a:extLst>
          </p:cNvPr>
          <p:cNvSpPr/>
          <p:nvPr/>
        </p:nvSpPr>
        <p:spPr>
          <a:xfrm>
            <a:off x="457200" y="6515100"/>
            <a:ext cx="3207929" cy="400110"/>
          </a:xfrm>
          <a:prstGeom prst="rect">
            <a:avLst/>
          </a:prstGeom>
        </p:spPr>
        <p:txBody>
          <a:bodyPr wrap="none">
            <a:spAutoFit/>
          </a:bodyPr>
          <a:lstStyle/>
          <a:p>
            <a:r>
              <a:rPr lang="en-US" sz="1000" dirty="0"/>
              <a:t>https://arxiv.org/ftp/arxiv/papers/1205/1205.2618.pdf</a:t>
            </a:r>
          </a:p>
          <a:p>
            <a:r>
              <a:rPr lang="en-US" sz="1000" dirty="0"/>
              <a:t>http://yifanhu.net/PUB/cf.pdf</a:t>
            </a:r>
          </a:p>
        </p:txBody>
      </p:sp>
      <p:sp>
        <p:nvSpPr>
          <p:cNvPr id="14" name="Rectangle 13">
            <a:extLst>
              <a:ext uri="{FF2B5EF4-FFF2-40B4-BE49-F238E27FC236}">
                <a16:creationId xmlns:a16="http://schemas.microsoft.com/office/drawing/2014/main" id="{15ABA344-B862-42B2-B8FF-36A76D7C99BA}"/>
              </a:ext>
            </a:extLst>
          </p:cNvPr>
          <p:cNvSpPr/>
          <p:nvPr/>
        </p:nvSpPr>
        <p:spPr>
          <a:xfrm>
            <a:off x="3741791" y="6515100"/>
            <a:ext cx="3802644" cy="400110"/>
          </a:xfrm>
          <a:prstGeom prst="rect">
            <a:avLst/>
          </a:prstGeom>
        </p:spPr>
        <p:txBody>
          <a:bodyPr wrap="none">
            <a:spAutoFit/>
          </a:bodyPr>
          <a:lstStyle/>
          <a:p>
            <a:r>
              <a:rPr lang="en-US" sz="1000" dirty="0"/>
              <a:t>https://link.springer.com/chapter/10.1007/978-1-4899-7637-6_8</a:t>
            </a:r>
          </a:p>
          <a:p>
            <a:r>
              <a:rPr lang="en-US" sz="1000" dirty="0"/>
              <a:t>https://arxiv.org/ftp/arxiv/papers/1206/1206.5267.pdf</a:t>
            </a:r>
          </a:p>
        </p:txBody>
      </p:sp>
    </p:spTree>
    <p:extLst>
      <p:ext uri="{BB962C8B-B14F-4D97-AF65-F5344CB8AC3E}">
        <p14:creationId xmlns:p14="http://schemas.microsoft.com/office/powerpoint/2010/main" val="33880141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MGXFY15">
  <a:themeElements>
    <a:clrScheme name="Custom 41">
      <a:dk1>
        <a:srgbClr val="000000"/>
      </a:dk1>
      <a:lt1>
        <a:srgbClr val="FFFFFF"/>
      </a:lt1>
      <a:dk2>
        <a:srgbClr val="0078D7"/>
      </a:dk2>
      <a:lt2>
        <a:srgbClr val="D2D2D2"/>
      </a:lt2>
      <a:accent1>
        <a:srgbClr val="002050"/>
      </a:accent1>
      <a:accent2>
        <a:srgbClr val="00188F"/>
      </a:accent2>
      <a:accent3>
        <a:srgbClr val="32145A"/>
      </a:accent3>
      <a:accent4>
        <a:srgbClr val="107C10"/>
      </a:accent4>
      <a:accent5>
        <a:srgbClr val="00BCF2"/>
      </a:accent5>
      <a:accent6>
        <a:srgbClr val="FFB900"/>
      </a:accent6>
      <a:hlink>
        <a:srgbClr val="00BCF2"/>
      </a:hlink>
      <a:folHlink>
        <a:srgbClr val="002050"/>
      </a:folHlink>
    </a:clrScheme>
    <a:fontScheme name="Segoe UI L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CES243BK-R1_Edson" id="{7FA50A56-66DF-4957-B093-DDBFDD24F612}" vid="{2F29F2AE-BCF6-4017-BA1B-18B93B53653C}"/>
    </a:ext>
  </a:extLst>
</a:theme>
</file>

<file path=ppt/theme/theme2.xml><?xml version="1.0" encoding="utf-8"?>
<a:theme xmlns:a="http://schemas.openxmlformats.org/drawingml/2006/main" name="SMSG Readiness Master Template 16x9_MODIFIED">
  <a:themeElements>
    <a:clrScheme name="Custom 2">
      <a:dk1>
        <a:srgbClr val="3F3F3F"/>
      </a:dk1>
      <a:lt1>
        <a:sysClr val="window" lastClr="FFFFFF"/>
      </a:lt1>
      <a:dk2>
        <a:srgbClr val="3F3F3F"/>
      </a:dk2>
      <a:lt2>
        <a:srgbClr val="FFFFFF"/>
      </a:lt2>
      <a:accent1>
        <a:srgbClr val="002050"/>
      </a:accent1>
      <a:accent2>
        <a:srgbClr val="00188F"/>
      </a:accent2>
      <a:accent3>
        <a:srgbClr val="0078D7"/>
      </a:accent3>
      <a:accent4>
        <a:srgbClr val="BAD80A"/>
      </a:accent4>
      <a:accent5>
        <a:srgbClr val="008272"/>
      </a:accent5>
      <a:accent6>
        <a:srgbClr val="00B294"/>
      </a:accent6>
      <a:hlink>
        <a:srgbClr val="00BCF2"/>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SGR Readiness Template_010415" id="{82D3D4E7-D223-4A60-81A2-37362F89B327}" vid="{51F33C4D-D8AA-44B3-AE4F-BCF1547D16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2FC4D62F0898F409D57E760CC0C7608" ma:contentTypeVersion="9" ma:contentTypeDescription="Create a new document." ma:contentTypeScope="" ma:versionID="91ab23aa216c9db2c87f700818c8d9c9">
  <xsd:schema xmlns:xsd="http://www.w3.org/2001/XMLSchema" xmlns:xs="http://www.w3.org/2001/XMLSchema" xmlns:p="http://schemas.microsoft.com/office/2006/metadata/properties" xmlns:ns2="85464d48-6173-4422-abc1-1c8df7fb205f" xmlns:ns3="3f008589-3a1a-4552-bc17-238e08dbeed2" targetNamespace="http://schemas.microsoft.com/office/2006/metadata/properties" ma:root="true" ma:fieldsID="f48b21ef156c5c6b7bbeece626cea25d" ns2:_="" ns3:_="">
    <xsd:import namespace="85464d48-6173-4422-abc1-1c8df7fb205f"/>
    <xsd:import namespace="3f008589-3a1a-4552-bc17-238e08dbeed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3:LastSharedByUser" minOccurs="0"/>
                <xsd:element ref="ns3: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464d48-6173-4422-abc1-1c8df7fb205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description=""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008589-3a1a-4552-bc17-238e08dbeed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LastSharedByUser" ma:index="15" nillable="true" ma:displayName="Last Shared By User" ma:hidden="true" ma:internalName="LastSharedByUser" ma:readOnly="true">
      <xsd:simpleType>
        <xsd:restriction base="dms:Note"/>
      </xsd:simpleType>
    </xsd:element>
    <xsd:element name="LastSharedByTime" ma:index="16"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schemas.microsoft.com/office/2006/metadata/properties"/>
    <ds:schemaRef ds:uri="http://purl.org/dc/dcmitype/"/>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purl.org/dc/elements/1.1/"/>
    <ds:schemaRef ds:uri="3f008589-3a1a-4552-bc17-238e08dbeed2"/>
    <ds:schemaRef ds:uri="85464d48-6173-4422-abc1-1c8df7fb205f"/>
    <ds:schemaRef ds:uri="http://purl.org/dc/terms/"/>
  </ds:schemaRefs>
</ds:datastoreItem>
</file>

<file path=customXml/itemProps3.xml><?xml version="1.0" encoding="utf-8"?>
<ds:datastoreItem xmlns:ds="http://schemas.openxmlformats.org/officeDocument/2006/customXml" ds:itemID="{42CC1656-74C9-4C9C-A45E-5CE8D0A516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464d48-6173-4422-abc1-1c8df7fb205f"/>
    <ds:schemaRef ds:uri="3f008589-3a1a-4552-bc17-238e08dbee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TotalTime>
  <Words>1323</Words>
  <Application>Microsoft Office PowerPoint</Application>
  <PresentationFormat>Custom</PresentationFormat>
  <Paragraphs>253</Paragraphs>
  <Slides>18</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Arial</vt:lpstr>
      <vt:lpstr>Calibri</vt:lpstr>
      <vt:lpstr>Segoe UI</vt:lpstr>
      <vt:lpstr>Segoe UI Light</vt:lpstr>
      <vt:lpstr>Segoe UI Semibold</vt:lpstr>
      <vt:lpstr>Segoe UI Semilight</vt:lpstr>
      <vt:lpstr>MGXFY15</vt:lpstr>
      <vt:lpstr>SMSG Readiness Master Template 16x9_MODIFIED</vt:lpstr>
      <vt:lpstr>Build Enterprise-grade Recommendation System at Scale</vt:lpstr>
      <vt:lpstr>PowerPoint Presentation</vt:lpstr>
      <vt:lpstr>Outline</vt:lpstr>
      <vt:lpstr>“35% of what consumers purchase on Amazon and 75% of what they watch on Netflix come from recommendations algorithms”</vt:lpstr>
      <vt:lpstr>PowerPoint Presentation</vt:lpstr>
      <vt:lpstr>PowerPoint Presentation</vt:lpstr>
      <vt:lpstr>Key pillars of recommendation technologies</vt:lpstr>
      <vt:lpstr>PowerPoint Presentation</vt:lpstr>
      <vt:lpstr>Key pillars of recommendation technologies</vt:lpstr>
      <vt:lpstr>Key pillars of recommendation technologies</vt:lpstr>
      <vt:lpstr>Fallacies and pitfalls</vt:lpstr>
      <vt:lpstr>Key pillars of recommendation technologies</vt:lpstr>
      <vt:lpstr>Fallacies and pitfalls</vt:lpstr>
      <vt:lpstr>Key pillars of recommendation technologies</vt:lpstr>
      <vt:lpstr>Fallacies and pitfalls</vt:lpstr>
      <vt:lpstr>PowerPoint Presentation</vt:lpstr>
      <vt:lpstr>Microsoft/Recommenders</vt:lpstr>
      <vt:lpstr>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 Enterprise-grade Recommendation System at Scale</dc:title>
  <dc:creator>Le Zhang</dc:creator>
  <cp:lastModifiedBy>Le Zhang</cp:lastModifiedBy>
  <cp:revision>1</cp:revision>
  <dcterms:created xsi:type="dcterms:W3CDTF">2020-08-03T10:30:59Z</dcterms:created>
  <dcterms:modified xsi:type="dcterms:W3CDTF">2020-08-03T10:48:55Z</dcterms:modified>
</cp:coreProperties>
</file>